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33" r:id="rId2"/>
    <p:sldId id="257" r:id="rId3"/>
    <p:sldId id="258" r:id="rId4"/>
    <p:sldId id="259" r:id="rId5"/>
    <p:sldId id="260" r:id="rId6"/>
    <p:sldId id="289" r:id="rId7"/>
    <p:sldId id="290" r:id="rId8"/>
    <p:sldId id="291" r:id="rId9"/>
    <p:sldId id="262" r:id="rId10"/>
    <p:sldId id="263" r:id="rId11"/>
    <p:sldId id="264" r:id="rId12"/>
    <p:sldId id="328" r:id="rId13"/>
    <p:sldId id="280" r:id="rId14"/>
    <p:sldId id="265" r:id="rId15"/>
    <p:sldId id="266" r:id="rId16"/>
    <p:sldId id="274" r:id="rId17"/>
    <p:sldId id="267" r:id="rId18"/>
    <p:sldId id="292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93" r:id="rId28"/>
    <p:sldId id="277" r:id="rId29"/>
    <p:sldId id="278" r:id="rId30"/>
    <p:sldId id="279" r:id="rId31"/>
    <p:sldId id="281" r:id="rId32"/>
    <p:sldId id="316" r:id="rId33"/>
    <p:sldId id="295" r:id="rId34"/>
    <p:sldId id="296" r:id="rId35"/>
    <p:sldId id="301" r:id="rId36"/>
    <p:sldId id="300" r:id="rId37"/>
    <p:sldId id="294" r:id="rId38"/>
    <p:sldId id="305" r:id="rId39"/>
    <p:sldId id="306" r:id="rId40"/>
    <p:sldId id="331" r:id="rId41"/>
    <p:sldId id="308" r:id="rId42"/>
    <p:sldId id="309" r:id="rId43"/>
    <p:sldId id="310" r:id="rId44"/>
    <p:sldId id="311" r:id="rId45"/>
    <p:sldId id="288" r:id="rId46"/>
    <p:sldId id="312" r:id="rId47"/>
    <p:sldId id="304" r:id="rId48"/>
    <p:sldId id="332" r:id="rId49"/>
    <p:sldId id="261" r:id="rId50"/>
    <p:sldId id="297" r:id="rId51"/>
    <p:sldId id="327" r:id="rId52"/>
    <p:sldId id="329" r:id="rId53"/>
    <p:sldId id="336" r:id="rId54"/>
    <p:sldId id="313" r:id="rId55"/>
    <p:sldId id="298" r:id="rId56"/>
    <p:sldId id="322" r:id="rId57"/>
    <p:sldId id="323" r:id="rId58"/>
    <p:sldId id="325" r:id="rId59"/>
    <p:sldId id="302" r:id="rId60"/>
    <p:sldId id="303" r:id="rId61"/>
    <p:sldId id="317" r:id="rId62"/>
    <p:sldId id="318" r:id="rId63"/>
    <p:sldId id="319" r:id="rId64"/>
    <p:sldId id="320" r:id="rId65"/>
    <p:sldId id="321" r:id="rId66"/>
    <p:sldId id="314" r:id="rId67"/>
    <p:sldId id="315" r:id="rId68"/>
    <p:sldId id="326" r:id="rId69"/>
    <p:sldId id="299" r:id="rId70"/>
    <p:sldId id="337" r:id="rId71"/>
    <p:sldId id="284" r:id="rId72"/>
    <p:sldId id="334" r:id="rId73"/>
    <p:sldId id="335" r:id="rId74"/>
    <p:sldId id="287" r:id="rId75"/>
    <p:sldId id="338" r:id="rId76"/>
    <p:sldId id="339" r:id="rId77"/>
  </p:sldIdLst>
  <p:sldSz cx="9144000" cy="6858000" type="screen4x3"/>
  <p:notesSz cx="6858000" cy="91440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48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FD7A4-4C62-4801-B52D-3035BC90AEEA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2419-DF8E-4331-8F72-EBD0C5431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Ansoffs</a:t>
            </a:r>
            <a:r>
              <a:rPr lang="en-US" dirty="0" smtClean="0"/>
              <a:t> matrix,</a:t>
            </a:r>
            <a:r>
              <a:rPr lang="en-US" baseline="0" dirty="0" smtClean="0"/>
              <a:t> 4 quadrants, marketing, new market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11E9-4D6E-45BB-9ADE-3528885AE36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timeline, arrow, 3 circles, three circles, circle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Time, clock, months,</a:t>
            </a:r>
            <a:r>
              <a:rPr lang="en-US" baseline="0" dirty="0" smtClean="0"/>
              <a:t> year,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months, half yearly clock,</a:t>
            </a:r>
            <a:r>
              <a:rPr lang="en-US" baseline="0" dirty="0" smtClean="0"/>
              <a:t> time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feedback,</a:t>
            </a:r>
            <a:r>
              <a:rPr lang="en-US" baseline="0" dirty="0" smtClean="0"/>
              <a:t> target market,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D5A9-ED06-413C-A49F-3F7D9F1BB7C6}" type="slidenum">
              <a:rPr lang="en-GB"/>
              <a:pPr/>
              <a:t>46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 </a:t>
            </a:r>
            <a:endParaRPr lang="en-US" dirty="0" smtClean="0"/>
          </a:p>
          <a:p>
            <a:r>
              <a:rPr lang="en-US" dirty="0" smtClean="0"/>
              <a:t>Two</a:t>
            </a:r>
            <a:r>
              <a:rPr lang="en-US" baseline="0" dirty="0" smtClean="0"/>
              <a:t> sides, compare, contrast, different, opposite, complete, circle, 3d, silhouette, views, different views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3 , three stages, bullet points, numbers, 3D, cardboard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2419-DF8E-4331-8F72-EBD0C543157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3 , three view points, different,  impact, </a:t>
            </a:r>
            <a:r>
              <a:rPr lang="en-US" baseline="0" dirty="0" smtClean="0"/>
              <a:t>parts, ideas, bullet points, silhouette, division, collaboration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four quadrants,</a:t>
            </a:r>
            <a:r>
              <a:rPr lang="en-US" baseline="0" dirty="0" smtClean="0"/>
              <a:t> 4 quadrants, silhouette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BCG Matrix – Star, Question Mark, Dog and Cash Cow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2E6F-EB85-45F4-8887-43737CD3A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missing piece, silhouette, 4 quadrants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 solution,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6 , six view points, different,  impact, </a:t>
            </a:r>
            <a:r>
              <a:rPr lang="en-US" baseline="0" dirty="0" smtClean="0"/>
              <a:t>angles, parts, ideas, bullet points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6, six, decision, impact, bullet point,</a:t>
            </a:r>
            <a:r>
              <a:rPr lang="en-US" baseline="0" dirty="0" smtClean="0"/>
              <a:t> arrows, converge,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</a:t>
            </a:r>
            <a:r>
              <a:rPr lang="en-US" baseline="0" dirty="0" smtClean="0"/>
              <a:t> parts, circle, whole, 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4 points, four points, arrows, 4 steps,</a:t>
            </a:r>
            <a:r>
              <a:rPr lang="en-US" baseline="0" dirty="0" smtClean="0"/>
              <a:t> four steps, adding to database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</a:t>
            </a:r>
          </a:p>
          <a:p>
            <a:r>
              <a:rPr lang="en-US" dirty="0" smtClean="0"/>
              <a:t>Many sources, options, add to pipeline,</a:t>
            </a:r>
            <a:r>
              <a:rPr lang="en-US" baseline="0" dirty="0" smtClean="0"/>
              <a:t> database, create a base, use multiple sources to create a strong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thermometer, bullet points, referrals, protesting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sales, pipeline,</a:t>
            </a:r>
            <a:r>
              <a:rPr lang="en-US" baseline="0" dirty="0" smtClean="0"/>
              <a:t> wrong habit, month, lead generation process, prospecting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words: sales, pipeline,</a:t>
            </a:r>
            <a:r>
              <a:rPr lang="en-US" baseline="0" dirty="0" smtClean="0"/>
              <a:t> right habit, month, lead generation process, prospecting, constant sales pipeline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Porters 5 Forces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A0A6-3D36-45E3-88C3-D3886EC0EB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 chart, analysis,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Buying process, marketing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</a:t>
            </a:r>
            <a:r>
              <a:rPr lang="en-US" baseline="0" dirty="0" smtClean="0"/>
              <a:t> growth life cycle, industry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11E9-4D6E-45BB-9ADE-3528885AE3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milestones, silhouette,</a:t>
            </a:r>
            <a:r>
              <a:rPr lang="en-US" baseline="0" dirty="0" smtClean="0"/>
              <a:t> timeline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sentation-process.com" TargetMode="External"/><Relationship Id="rId2" Type="http://schemas.openxmlformats.org/officeDocument/2006/relationships/hyperlink" Target="http://www.buyapresentation.com/contact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Diagrams 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553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Venn Diagrams</a:t>
            </a:r>
          </a:p>
          <a:p>
            <a:r>
              <a:rPr lang="en-US" dirty="0" err="1" smtClean="0"/>
              <a:t>BCG</a:t>
            </a:r>
            <a:r>
              <a:rPr lang="en-US" dirty="0" smtClean="0"/>
              <a:t> Matrix, </a:t>
            </a:r>
            <a:r>
              <a:rPr lang="en-US" dirty="0" err="1" smtClean="0"/>
              <a:t>Ansoff’s</a:t>
            </a:r>
            <a:r>
              <a:rPr lang="en-US" dirty="0" smtClean="0"/>
              <a:t> Matrix, Porters 5 Forces</a:t>
            </a:r>
          </a:p>
          <a:p>
            <a:r>
              <a:rPr lang="en-US" dirty="0" smtClean="0"/>
              <a:t>Value Chain, Product Lifecycle</a:t>
            </a:r>
          </a:p>
          <a:p>
            <a:r>
              <a:rPr lang="en-US" dirty="0" err="1" smtClean="0"/>
              <a:t>SWOT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Buying Process</a:t>
            </a:r>
          </a:p>
          <a:p>
            <a:r>
              <a:rPr lang="en-US" dirty="0" smtClean="0"/>
              <a:t>Fishbone Diagram, Y Chart, </a:t>
            </a:r>
            <a:r>
              <a:rPr lang="en-US" dirty="0" err="1" smtClean="0"/>
              <a:t>Gannt</a:t>
            </a:r>
            <a:r>
              <a:rPr lang="en-US" dirty="0" smtClean="0"/>
              <a:t> Chart </a:t>
            </a:r>
          </a:p>
          <a:p>
            <a:r>
              <a:rPr lang="en-US" dirty="0" smtClean="0"/>
              <a:t>Issue Analysis Spider</a:t>
            </a:r>
          </a:p>
          <a:p>
            <a:r>
              <a:rPr lang="en-US" dirty="0" smtClean="0"/>
              <a:t>Performance Updates, Milestones</a:t>
            </a:r>
          </a:p>
          <a:p>
            <a:r>
              <a:rPr lang="en-US" dirty="0" smtClean="0"/>
              <a:t>Sales Pipeline, Leads, Referrals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6002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Products/ Services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643760" y="1447800"/>
            <a:ext cx="3928240" cy="1926020"/>
            <a:chOff x="643760" y="1447800"/>
            <a:chExt cx="3928240" cy="1926020"/>
          </a:xfrm>
        </p:grpSpPr>
        <p:sp>
          <p:nvSpPr>
            <p:cNvPr id="43" name="Rectangle 42"/>
            <p:cNvSpPr/>
            <p:nvPr/>
          </p:nvSpPr>
          <p:spPr>
            <a:xfrm>
              <a:off x="1295400" y="1447800"/>
              <a:ext cx="3276600" cy="18288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643760" y="2185100"/>
              <a:ext cx="1295400" cy="1188720"/>
            </a:xfrm>
            <a:prstGeom prst="star5">
              <a:avLst>
                <a:gd name="adj" fmla="val 25546"/>
                <a:gd name="hf" fmla="val 105146"/>
                <a:gd name="vf" fmla="val 110557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6890" y="1524000"/>
              <a:ext cx="2514600" cy="170793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List products falling into this category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495800" y="3505200"/>
            <a:ext cx="4264152" cy="1905000"/>
            <a:chOff x="4495800" y="3505200"/>
            <a:chExt cx="4264152" cy="1905000"/>
          </a:xfrm>
        </p:grpSpPr>
        <p:sp>
          <p:nvSpPr>
            <p:cNvPr id="42" name="Rectangle 41"/>
            <p:cNvSpPr/>
            <p:nvPr/>
          </p:nvSpPr>
          <p:spPr>
            <a:xfrm>
              <a:off x="5486400" y="3505200"/>
              <a:ext cx="3273552" cy="183184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032" name="Picture 8" descr="C:\Documents and Settings\USER\Desktop\dogvector.png"/>
            <p:cNvPicPr preferRelativeResize="0">
              <a:picLocks noChangeArrowheads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40000" contrast="-40000"/>
            </a:blip>
            <a:srcRect b="7375"/>
            <a:stretch>
              <a:fillRect/>
            </a:stretch>
          </p:blipFill>
          <p:spPr bwMode="auto">
            <a:xfrm flipH="1">
              <a:off x="4495800" y="4309148"/>
              <a:ext cx="1447800" cy="110105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6096000" y="3560380"/>
              <a:ext cx="2514600" cy="1752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List products falling into this category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57200" y="3505200"/>
            <a:ext cx="4111752" cy="1950720"/>
            <a:chOff x="457200" y="3505200"/>
            <a:chExt cx="4111752" cy="1950720"/>
          </a:xfrm>
        </p:grpSpPr>
        <p:sp>
          <p:nvSpPr>
            <p:cNvPr id="38" name="Rectangle 37"/>
            <p:cNvSpPr/>
            <p:nvPr/>
          </p:nvSpPr>
          <p:spPr>
            <a:xfrm>
              <a:off x="1295400" y="3505200"/>
              <a:ext cx="3273552" cy="18318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57400" y="3581400"/>
              <a:ext cx="2438400" cy="15240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List products falling into this category</a:t>
              </a:r>
            </a:p>
          </p:txBody>
        </p:sp>
        <p:pic>
          <p:nvPicPr>
            <p:cNvPr id="1031" name="Picture 7" descr="C:\Documents and Settings\USER\Desktop\normal_iil-symbol-bos-primigenius-cow3 copy.png"/>
            <p:cNvPicPr preferRelativeResize="0">
              <a:picLocks noChangeArrowheads="1"/>
            </p:cNvPicPr>
            <p:nvPr/>
          </p:nvPicPr>
          <p:blipFill>
            <a:blip r:embed="rId4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457200" y="4267200"/>
              <a:ext cx="1617857" cy="11887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6" name="Group 17"/>
          <p:cNvGrpSpPr/>
          <p:nvPr/>
        </p:nvGrpSpPr>
        <p:grpSpPr>
          <a:xfrm>
            <a:off x="5052850" y="1447800"/>
            <a:ext cx="3707102" cy="1950720"/>
            <a:chOff x="5052850" y="1447800"/>
            <a:chExt cx="3707102" cy="1950720"/>
          </a:xfrm>
        </p:grpSpPr>
        <p:sp>
          <p:nvSpPr>
            <p:cNvPr id="44" name="Rectangle 43"/>
            <p:cNvSpPr/>
            <p:nvPr/>
          </p:nvSpPr>
          <p:spPr>
            <a:xfrm>
              <a:off x="5486400" y="1447800"/>
              <a:ext cx="3273552" cy="18288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0" y="1524000"/>
              <a:ext cx="2514600" cy="1371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List products falling into this category</a:t>
              </a:r>
            </a:p>
          </p:txBody>
        </p:sp>
        <p:pic>
          <p:nvPicPr>
            <p:cNvPr id="1030" name="Picture 6" descr="C:\Documents and Settings\USER\Desktop\question copy.png"/>
            <p:cNvPicPr preferRelativeResize="0">
              <a:picLocks noChangeArrowheads="1"/>
            </p:cNvPicPr>
            <p:nvPr/>
          </p:nvPicPr>
          <p:blipFill>
            <a:blip r:embed="rId5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40000" contrast="-40000"/>
            </a:blip>
            <a:srcRect/>
            <a:stretch>
              <a:fillRect/>
            </a:stretch>
          </p:blipFill>
          <p:spPr bwMode="auto">
            <a:xfrm>
              <a:off x="5052850" y="2209800"/>
              <a:ext cx="814550" cy="11887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48" y="3276600"/>
            <a:ext cx="9132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98687" y="5638800"/>
            <a:ext cx="158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Revenues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7969" y="5638800"/>
            <a:ext cx="187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Profitability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6640" y="5638800"/>
            <a:ext cx="2785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Brand recognition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Comparison </a:t>
            </a:r>
            <a:r>
              <a:rPr lang="en-US" dirty="0" smtClean="0"/>
              <a:t>Graph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23697" y="2907268"/>
            <a:ext cx="6888543" cy="1935373"/>
            <a:chOff x="2323697" y="2907268"/>
            <a:chExt cx="6888543" cy="1935373"/>
          </a:xfrm>
        </p:grpSpPr>
        <p:sp>
          <p:nvSpPr>
            <p:cNvPr id="10" name="Oval 9"/>
            <p:cNvSpPr/>
            <p:nvPr/>
          </p:nvSpPr>
          <p:spPr>
            <a:xfrm>
              <a:off x="5949766" y="3344917"/>
              <a:ext cx="1497724" cy="1497724"/>
            </a:xfrm>
            <a:prstGeom prst="ellipse">
              <a:avLst/>
            </a:prstGeom>
            <a:scene3d>
              <a:camera prst="isometricOffAxis1Top"/>
              <a:lightRig rig="threePt" dir="t"/>
            </a:scene3d>
            <a:sp3d extrusionH="381000" prstMaterial="softEdge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x</a:t>
              </a:r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23697" y="3525094"/>
              <a:ext cx="1418897" cy="765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 bwMode="auto">
            <a:xfrm>
              <a:off x="4136731" y="3149725"/>
              <a:ext cx="945931" cy="51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04087" y="2907268"/>
              <a:ext cx="57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Low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7287" y="434340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High</a:t>
              </a:r>
              <a:endParaRPr lang="en-US" sz="2400" b="1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6125848" y="3344917"/>
              <a:ext cx="2024556" cy="106680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14400" y="141763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 explaining the difference in profits, revenues and brand recognition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435409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457200" y="2597209"/>
            <a:ext cx="609600" cy="2203391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362200" y="920809"/>
            <a:ext cx="5029200" cy="4724400"/>
            <a:chOff x="1143000" y="1524000"/>
            <a:chExt cx="4343400" cy="3429000"/>
          </a:xfrm>
          <a:scene3d>
            <a:camera prst="isometricOffAxis2Top">
              <a:rot lat="18075700" lon="3207259" rev="18141424"/>
            </a:camera>
            <a:lightRig rig="soft" dir="t"/>
          </a:scene3d>
        </p:grpSpPr>
        <p:sp>
          <p:nvSpPr>
            <p:cNvPr id="9" name="Flowchart: Data 8"/>
            <p:cNvSpPr/>
            <p:nvPr/>
          </p:nvSpPr>
          <p:spPr>
            <a:xfrm>
              <a:off x="1143000" y="1524000"/>
              <a:ext cx="4343400" cy="3429000"/>
            </a:xfrm>
            <a:prstGeom prst="flowChartInputOutput">
              <a:avLst/>
            </a:prstGeom>
            <a:ln>
              <a:noFill/>
            </a:ln>
            <a:sp3d extrusionH="762000" prstMaterial="dkEdge">
              <a:bevelT prst="relaxedInset"/>
              <a:extrusionClr>
                <a:schemeClr val="bg1">
                  <a:lumMod val="8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ata 4"/>
            <p:cNvSpPr/>
            <p:nvPr/>
          </p:nvSpPr>
          <p:spPr>
            <a:xfrm>
              <a:off x="1752600" y="1828800"/>
              <a:ext cx="1905000" cy="1371600"/>
            </a:xfrm>
            <a:prstGeom prst="flowChartInputOutpu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p3d z="139700" extrusionH="76200">
              <a:bevelT prst="relaxedInset"/>
              <a:extrusionClr>
                <a:schemeClr val="bg1">
                  <a:lumMod val="65000"/>
                </a:schemeClr>
              </a:extrusion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ata 5"/>
            <p:cNvSpPr/>
            <p:nvPr/>
          </p:nvSpPr>
          <p:spPr>
            <a:xfrm>
              <a:off x="3352800" y="1828800"/>
              <a:ext cx="1905000" cy="1371600"/>
            </a:xfrm>
            <a:prstGeom prst="flowChartInputOutpu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p3d z="139700" extrusionH="76200">
              <a:bevelT prst="relaxedInset"/>
              <a:extrusionClr>
                <a:schemeClr val="bg1">
                  <a:lumMod val="65000"/>
                </a:schemeClr>
              </a:extrusion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2971800" y="3276600"/>
              <a:ext cx="1905000" cy="1371600"/>
            </a:xfrm>
            <a:prstGeom prst="flowChartInputOutput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p3d z="139700" extrusionH="76200">
              <a:bevelT prst="relaxedInset"/>
              <a:extrusionClr>
                <a:schemeClr val="bg1">
                  <a:lumMod val="65000"/>
                </a:schemeClr>
              </a:extrusion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1371600" y="3276600"/>
              <a:ext cx="1905000" cy="1371600"/>
            </a:xfrm>
            <a:prstGeom prst="flowChartInputOutpu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p3d z="139700" extrusionH="76200">
              <a:bevelT prst="relaxedInset"/>
              <a:extrusionClr>
                <a:schemeClr val="bg1">
                  <a:lumMod val="65000"/>
                </a:schemeClr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1574800" y="920809"/>
            <a:ext cx="3067050" cy="1677194"/>
            <a:chOff x="6400799" y="1600200"/>
            <a:chExt cx="3067050" cy="1677194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8839199" y="2667000"/>
              <a:ext cx="1219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53199" y="2057400"/>
              <a:ext cx="2914650" cy="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553199" y="1600200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FACTOR 1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6400799" y="1981200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factor 1</a:t>
              </a: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6229349" y="997009"/>
            <a:ext cx="2914651" cy="1981202"/>
            <a:chOff x="5853112" y="2652713"/>
            <a:chExt cx="2914651" cy="1981202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5064123" y="3825875"/>
              <a:ext cx="1598618" cy="17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53113" y="303371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5853112" y="2652713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>
                  <a:latin typeface="Calibri" pitchFamily="34" charset="0"/>
                </a:rPr>
                <a:t>FACTOR 2</a:t>
              </a:r>
            </a:p>
          </p:txBody>
        </p: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5929313" y="310991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You may enter your text here for factor 2</a:t>
              </a:r>
            </a:p>
          </p:txBody>
        </p:sp>
      </p:grpSp>
      <p:grpSp>
        <p:nvGrpSpPr>
          <p:cNvPr id="11" name="Group 43"/>
          <p:cNvGrpSpPr/>
          <p:nvPr/>
        </p:nvGrpSpPr>
        <p:grpSpPr>
          <a:xfrm>
            <a:off x="5041900" y="3587810"/>
            <a:ext cx="2914650" cy="2660590"/>
            <a:chOff x="5395912" y="2747964"/>
            <a:chExt cx="2914650" cy="2660590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4066017" y="4077859"/>
              <a:ext cx="2660590" cy="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95912" y="4500563"/>
              <a:ext cx="2914650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548312" y="4119563"/>
              <a:ext cx="18637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FACTOR 3</a:t>
              </a:r>
            </a:p>
          </p:txBody>
        </p:sp>
        <p:sp>
          <p:nvSpPr>
            <p:cNvPr id="30" name="TextBox 24"/>
            <p:cNvSpPr txBox="1">
              <a:spLocks noChangeArrowheads="1"/>
            </p:cNvSpPr>
            <p:nvPr/>
          </p:nvSpPr>
          <p:spPr bwMode="auto">
            <a:xfrm>
              <a:off x="5472112" y="4576763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factor 3</a:t>
              </a:r>
            </a:p>
          </p:txBody>
        </p:sp>
      </p:grpSp>
      <p:grpSp>
        <p:nvGrpSpPr>
          <p:cNvPr id="13" name="Group 41"/>
          <p:cNvGrpSpPr/>
          <p:nvPr/>
        </p:nvGrpSpPr>
        <p:grpSpPr>
          <a:xfrm>
            <a:off x="1371600" y="3359209"/>
            <a:ext cx="2914651" cy="2735997"/>
            <a:chOff x="5867399" y="-152400"/>
            <a:chExt cx="2914651" cy="273599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6922293" y="761206"/>
              <a:ext cx="1828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67400" y="1676400"/>
              <a:ext cx="2914650" cy="23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5867399" y="1295400"/>
              <a:ext cx="15589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FACTOR </a:t>
              </a:r>
              <a:r>
                <a:rPr lang="en-US" sz="2000" b="1" dirty="0" smtClean="0">
                  <a:latin typeface="Calibri" pitchFamily="34" charset="0"/>
                </a:rPr>
                <a:t>4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2743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your text here for factor </a:t>
              </a:r>
              <a:r>
                <a:rPr lang="en-US" sz="2400" dirty="0" smtClean="0">
                  <a:latin typeface="Calibri" pitchFamily="34" charset="0"/>
                </a:rPr>
                <a:t>4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6" name="Group 123"/>
          <p:cNvGrpSpPr>
            <a:grpSpLocks/>
          </p:cNvGrpSpPr>
          <p:nvPr/>
        </p:nvGrpSpPr>
        <p:grpSpPr bwMode="auto">
          <a:xfrm>
            <a:off x="4471524" y="2521009"/>
            <a:ext cx="329076" cy="329076"/>
            <a:chOff x="1857356" y="2714620"/>
            <a:chExt cx="1000132" cy="999493"/>
          </a:xfrm>
        </p:grpSpPr>
        <p:sp>
          <p:nvSpPr>
            <p:cNvPr id="40" name="Oval 47"/>
            <p:cNvSpPr>
              <a:spLocks noChangeArrowheads="1"/>
            </p:cNvSpPr>
            <p:nvPr/>
          </p:nvSpPr>
          <p:spPr bwMode="auto">
            <a:xfrm rot="8982877">
              <a:off x="1857356" y="2714620"/>
              <a:ext cx="1000132" cy="99790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21" name="Group 121"/>
            <p:cNvGrpSpPr>
              <a:grpSpLocks/>
            </p:cNvGrpSpPr>
            <p:nvPr/>
          </p:nvGrpSpPr>
          <p:grpSpPr bwMode="auto">
            <a:xfrm>
              <a:off x="1857356" y="2714620"/>
              <a:ext cx="1000132" cy="999493"/>
              <a:chOff x="1857356" y="2715259"/>
              <a:chExt cx="1000132" cy="999493"/>
            </a:xfrm>
          </p:grpSpPr>
          <p:sp>
            <p:nvSpPr>
              <p:cNvPr id="42" name="Oval 46"/>
              <p:cNvSpPr>
                <a:spLocks noChangeArrowheads="1"/>
              </p:cNvSpPr>
              <p:nvPr/>
            </p:nvSpPr>
            <p:spPr bwMode="auto">
              <a:xfrm>
                <a:off x="1857356" y="2715259"/>
                <a:ext cx="1000132" cy="99790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2020870" y="2745402"/>
                <a:ext cx="711205" cy="57113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073258" y="3222938"/>
                <a:ext cx="608017" cy="49181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>
                <a:off x="2566486" y="3080906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Line 51"/>
              <p:cNvSpPr>
                <a:spLocks noChangeShapeType="1"/>
              </p:cNvSpPr>
              <p:nvPr/>
            </p:nvSpPr>
            <p:spPr bwMode="auto">
              <a:xfrm>
                <a:off x="2569945" y="308694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" name="Line 52"/>
              <p:cNvSpPr>
                <a:spLocks noChangeShapeType="1"/>
              </p:cNvSpPr>
              <p:nvPr/>
            </p:nvSpPr>
            <p:spPr bwMode="auto">
              <a:xfrm>
                <a:off x="2537947" y="289808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6" name="Group 123"/>
          <p:cNvGrpSpPr>
            <a:grpSpLocks/>
          </p:cNvGrpSpPr>
          <p:nvPr/>
        </p:nvGrpSpPr>
        <p:grpSpPr bwMode="auto">
          <a:xfrm>
            <a:off x="3200400" y="3054409"/>
            <a:ext cx="329076" cy="329076"/>
            <a:chOff x="1857356" y="2714620"/>
            <a:chExt cx="1000132" cy="999493"/>
          </a:xfrm>
        </p:grpSpPr>
        <p:sp>
          <p:nvSpPr>
            <p:cNvPr id="49" name="Oval 47"/>
            <p:cNvSpPr>
              <a:spLocks noChangeArrowheads="1"/>
            </p:cNvSpPr>
            <p:nvPr/>
          </p:nvSpPr>
          <p:spPr bwMode="auto">
            <a:xfrm rot="8982877">
              <a:off x="1857356" y="2714620"/>
              <a:ext cx="1000132" cy="99790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1" name="Group 121"/>
            <p:cNvGrpSpPr>
              <a:grpSpLocks/>
            </p:cNvGrpSpPr>
            <p:nvPr/>
          </p:nvGrpSpPr>
          <p:grpSpPr bwMode="auto">
            <a:xfrm>
              <a:off x="1857356" y="2714620"/>
              <a:ext cx="1000132" cy="999493"/>
              <a:chOff x="1857356" y="2715259"/>
              <a:chExt cx="1000132" cy="999493"/>
            </a:xfrm>
          </p:grpSpPr>
          <p:sp>
            <p:nvSpPr>
              <p:cNvPr id="51" name="Oval 46"/>
              <p:cNvSpPr>
                <a:spLocks noChangeArrowheads="1"/>
              </p:cNvSpPr>
              <p:nvPr/>
            </p:nvSpPr>
            <p:spPr bwMode="auto">
              <a:xfrm>
                <a:off x="1857356" y="2715259"/>
                <a:ext cx="1000132" cy="99790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auto">
              <a:xfrm>
                <a:off x="2020870" y="2745402"/>
                <a:ext cx="711205" cy="57113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>
                <a:off x="2073258" y="3222938"/>
                <a:ext cx="608017" cy="49181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2566486" y="3080906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>
                <a:off x="2569945" y="308694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" name="Line 52"/>
              <p:cNvSpPr>
                <a:spLocks noChangeShapeType="1"/>
              </p:cNvSpPr>
              <p:nvPr/>
            </p:nvSpPr>
            <p:spPr bwMode="auto">
              <a:xfrm>
                <a:off x="2537947" y="289808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32" name="Group 123"/>
          <p:cNvGrpSpPr>
            <a:grpSpLocks/>
          </p:cNvGrpSpPr>
          <p:nvPr/>
        </p:nvGrpSpPr>
        <p:grpSpPr bwMode="auto">
          <a:xfrm>
            <a:off x="4889500" y="3371909"/>
            <a:ext cx="329076" cy="329076"/>
            <a:chOff x="1857356" y="2714620"/>
            <a:chExt cx="1000132" cy="999493"/>
          </a:xfrm>
        </p:grpSpPr>
        <p:sp>
          <p:nvSpPr>
            <p:cNvPr id="58" name="Oval 47"/>
            <p:cNvSpPr>
              <a:spLocks noChangeArrowheads="1"/>
            </p:cNvSpPr>
            <p:nvPr/>
          </p:nvSpPr>
          <p:spPr bwMode="auto">
            <a:xfrm rot="8982877">
              <a:off x="1857356" y="2714620"/>
              <a:ext cx="1000132" cy="99790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3" name="Group 121"/>
            <p:cNvGrpSpPr>
              <a:grpSpLocks/>
            </p:cNvGrpSpPr>
            <p:nvPr/>
          </p:nvGrpSpPr>
          <p:grpSpPr bwMode="auto">
            <a:xfrm>
              <a:off x="1857356" y="2714620"/>
              <a:ext cx="1000132" cy="999493"/>
              <a:chOff x="1857356" y="2715259"/>
              <a:chExt cx="1000132" cy="999493"/>
            </a:xfrm>
          </p:grpSpPr>
          <p:sp>
            <p:nvSpPr>
              <p:cNvPr id="60" name="Oval 46"/>
              <p:cNvSpPr>
                <a:spLocks noChangeArrowheads="1"/>
              </p:cNvSpPr>
              <p:nvPr/>
            </p:nvSpPr>
            <p:spPr bwMode="auto">
              <a:xfrm>
                <a:off x="1857356" y="2715259"/>
                <a:ext cx="1000132" cy="99790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1" name="Oval 48"/>
              <p:cNvSpPr>
                <a:spLocks noChangeArrowheads="1"/>
              </p:cNvSpPr>
              <p:nvPr/>
            </p:nvSpPr>
            <p:spPr bwMode="auto">
              <a:xfrm>
                <a:off x="2020870" y="2745402"/>
                <a:ext cx="711205" cy="57113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Oval 49"/>
              <p:cNvSpPr>
                <a:spLocks noChangeArrowheads="1"/>
              </p:cNvSpPr>
              <p:nvPr/>
            </p:nvSpPr>
            <p:spPr bwMode="auto">
              <a:xfrm>
                <a:off x="2073258" y="3222938"/>
                <a:ext cx="608017" cy="49181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>
                <a:off x="2566486" y="3080906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>
                <a:off x="2569945" y="308694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5" name="Line 52"/>
              <p:cNvSpPr>
                <a:spLocks noChangeShapeType="1"/>
              </p:cNvSpPr>
              <p:nvPr/>
            </p:nvSpPr>
            <p:spPr bwMode="auto">
              <a:xfrm>
                <a:off x="2537947" y="289808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34" name="Group 123"/>
          <p:cNvGrpSpPr>
            <a:grpSpLocks/>
          </p:cNvGrpSpPr>
          <p:nvPr/>
        </p:nvGrpSpPr>
        <p:grpSpPr bwMode="auto">
          <a:xfrm>
            <a:off x="6147924" y="2749609"/>
            <a:ext cx="329076" cy="329076"/>
            <a:chOff x="1857356" y="2714620"/>
            <a:chExt cx="1000132" cy="999493"/>
          </a:xfrm>
        </p:grpSpPr>
        <p:sp>
          <p:nvSpPr>
            <p:cNvPr id="67" name="Oval 47"/>
            <p:cNvSpPr>
              <a:spLocks noChangeArrowheads="1"/>
            </p:cNvSpPr>
            <p:nvPr/>
          </p:nvSpPr>
          <p:spPr bwMode="auto">
            <a:xfrm rot="8982877">
              <a:off x="1857356" y="2714620"/>
              <a:ext cx="1000132" cy="99790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9" name="Group 121"/>
            <p:cNvGrpSpPr>
              <a:grpSpLocks/>
            </p:cNvGrpSpPr>
            <p:nvPr/>
          </p:nvGrpSpPr>
          <p:grpSpPr bwMode="auto">
            <a:xfrm>
              <a:off x="1857356" y="2714620"/>
              <a:ext cx="1000132" cy="999493"/>
              <a:chOff x="1857356" y="2715259"/>
              <a:chExt cx="1000132" cy="999493"/>
            </a:xfrm>
          </p:grpSpPr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1857356" y="2715259"/>
                <a:ext cx="1000132" cy="99790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2020870" y="2745402"/>
                <a:ext cx="711205" cy="57113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8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2073258" y="3222938"/>
                <a:ext cx="608017" cy="49181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2" name="Line 50"/>
              <p:cNvSpPr>
                <a:spLocks noChangeShapeType="1"/>
              </p:cNvSpPr>
              <p:nvPr/>
            </p:nvSpPr>
            <p:spPr bwMode="auto">
              <a:xfrm>
                <a:off x="2566486" y="3080906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3" name="Line 51"/>
              <p:cNvSpPr>
                <a:spLocks noChangeShapeType="1"/>
              </p:cNvSpPr>
              <p:nvPr/>
            </p:nvSpPr>
            <p:spPr bwMode="auto">
              <a:xfrm>
                <a:off x="2569945" y="308694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4" name="Line 52"/>
              <p:cNvSpPr>
                <a:spLocks noChangeShapeType="1"/>
              </p:cNvSpPr>
              <p:nvPr/>
            </p:nvSpPr>
            <p:spPr bwMode="auto">
              <a:xfrm>
                <a:off x="2537947" y="2898083"/>
                <a:ext cx="433" cy="4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75" name="Titl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4 equal factors / forces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695325" y="290205"/>
            <a:ext cx="7991475" cy="6115792"/>
            <a:chOff x="1402080" y="1676400"/>
            <a:chExt cx="6705600" cy="4876800"/>
          </a:xfrm>
          <a:scene3d>
            <a:camera prst="perspectiveRelaxed"/>
            <a:lightRig rig="balanced" dir="t"/>
          </a:scene3d>
        </p:grpSpPr>
        <p:sp>
          <p:nvSpPr>
            <p:cNvPr id="2" name="Oval 1"/>
            <p:cNvSpPr/>
            <p:nvPr/>
          </p:nvSpPr>
          <p:spPr>
            <a:xfrm>
              <a:off x="3779520" y="3331794"/>
              <a:ext cx="1584960" cy="1584960"/>
            </a:xfrm>
            <a:prstGeom prst="ellipse">
              <a:avLst/>
            </a:prstGeom>
            <a:ln>
              <a:noFill/>
            </a:ln>
            <a:sp3d extrusionH="190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" name="Circular Arrow 4"/>
            <p:cNvSpPr/>
            <p:nvPr/>
          </p:nvSpPr>
          <p:spPr>
            <a:xfrm rot="3000000">
              <a:off x="3161512" y="2718742"/>
              <a:ext cx="2820976" cy="282097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990513"/>
                <a:gd name="adj5" fmla="val 125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3000"/>
                </a:prstClr>
              </a:outerShdw>
            </a:effectLst>
            <a:sp3d extrusionH="190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3800000">
              <a:off x="3161512" y="2709529"/>
              <a:ext cx="2820976" cy="282097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2733"/>
                <a:gd name="adj5" fmla="val 12500"/>
              </a:avLst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3000"/>
                </a:prstClr>
              </a:outerShdw>
            </a:effectLst>
            <a:sp3d extrusionH="1905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2030" y="3992880"/>
              <a:ext cx="424282" cy="182880"/>
            </a:xfrm>
            <a:prstGeom prst="rect">
              <a:avLst/>
            </a:prstGeom>
            <a:gradFill flip="none" rotWithShape="1">
              <a:lin ang="0" scaled="1"/>
              <a:tileRect/>
            </a:gradFill>
            <a:ln>
              <a:noFill/>
            </a:ln>
            <a:effectLst/>
            <a:sp3d extrusionH="1905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30240" y="3992880"/>
              <a:ext cx="424282" cy="1828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p3d extrusionH="190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511040" y="2468880"/>
              <a:ext cx="182880" cy="4267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p3d extrusionH="1905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 rot="19200000">
              <a:off x="3161512" y="2698720"/>
              <a:ext cx="2820976" cy="282097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2733"/>
                <a:gd name="adj5" fmla="val 125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3000"/>
                </a:prstClr>
              </a:outerShdw>
            </a:effectLst>
            <a:sp3d extrusionH="1905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35680" y="1676400"/>
              <a:ext cx="2072640" cy="85344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25000"/>
                </a:schemeClr>
              </a:solidFill>
            </a:ln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  <a:sp3d extrusionH="361950">
              <a:extrusionClr>
                <a:schemeClr val="bg2">
                  <a:lumMod val="2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libri" pitchFamily="34" charset="0"/>
                </a:rPr>
                <a:t>Potential Entrant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35040" y="3627120"/>
              <a:ext cx="2072640" cy="85344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  <a:sp3d extrusionH="361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libri" pitchFamily="34" charset="0"/>
                </a:rPr>
                <a:t>Buyers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02080" y="3627120"/>
              <a:ext cx="1645920" cy="822960"/>
            </a:xfrm>
            <a:prstGeom prst="roundRect">
              <a:avLst/>
            </a:prstGeom>
            <a:solidFill>
              <a:schemeClr val="accent1"/>
            </a:solidFill>
            <a:ln w="57150">
              <a:solidFill>
                <a:schemeClr val="accent1">
                  <a:lumMod val="75000"/>
                </a:schemeClr>
              </a:solidFill>
            </a:ln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  <a:sp3d extrusionH="361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Calibri" pitchFamily="34" charset="0"/>
                </a:rPr>
                <a:t>Suppliers</a:t>
              </a:r>
              <a:endParaRPr lang="en-US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1040" y="5334000"/>
              <a:ext cx="182880" cy="426720"/>
            </a:xfrm>
            <a:prstGeom prst="rect">
              <a:avLst/>
            </a:prstGeom>
            <a:ln>
              <a:noFill/>
            </a:ln>
            <a:effectLst/>
            <a:sp3d extrusionH="1905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35680" y="5699760"/>
              <a:ext cx="2072640" cy="853440"/>
            </a:xfrm>
            <a:prstGeom prst="roundRect">
              <a:avLst/>
            </a:prstGeom>
            <a:solidFill>
              <a:schemeClr val="accent5"/>
            </a:solidFill>
            <a:ln w="57150">
              <a:solidFill>
                <a:schemeClr val="accent5">
                  <a:lumMod val="75000"/>
                </a:schemeClr>
              </a:solidFill>
            </a:ln>
            <a:effectLst>
              <a:outerShdw blurRad="127000" sx="105000" sy="105000" algn="ctr" rotWithShape="0">
                <a:prstClr val="black">
                  <a:alpha val="40000"/>
                </a:prstClr>
              </a:outerShdw>
            </a:effectLst>
            <a:sp3d extrusionH="361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 pitchFamily="34" charset="0"/>
                </a:rPr>
                <a:t>Substitutes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23968" y="3723816"/>
              <a:ext cx="1940434" cy="825174"/>
            </a:xfrm>
            <a:prstGeom prst="rect">
              <a:avLst/>
            </a:prstGeom>
            <a:effectLst>
              <a:outerShdw blurRad="190500" sx="102000" sy="102000" algn="ctr" rotWithShape="0">
                <a:prstClr val="black">
                  <a:alpha val="23000"/>
                </a:prstClr>
              </a:outerShdw>
            </a:effectLst>
            <a:sp3d extrusionH="190500"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Existing Competitors</a:t>
              </a:r>
              <a:endParaRPr lang="en-US" sz="2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Circular Arrow 5"/>
            <p:cNvSpPr/>
            <p:nvPr/>
          </p:nvSpPr>
          <p:spPr>
            <a:xfrm rot="8400000">
              <a:off x="3161512" y="2728851"/>
              <a:ext cx="2820976" cy="282097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2733"/>
                <a:gd name="adj5" fmla="val 12500"/>
              </a:avLst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3000"/>
                </a:prstClr>
              </a:outerShdw>
            </a:effectLst>
            <a:sp3d extrusionH="1905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Evaluating the Environment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990600"/>
            <a:ext cx="702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can type in and change the text in any of the boxes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0" y="0"/>
            <a:ext cx="9144000" cy="4343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38388" y="1546042"/>
            <a:ext cx="8315212" cy="4473758"/>
            <a:chOff x="1438388" y="1546042"/>
            <a:chExt cx="8315212" cy="4473758"/>
          </a:xfrm>
        </p:grpSpPr>
        <p:grpSp>
          <p:nvGrpSpPr>
            <p:cNvPr id="2" name="Group 94"/>
            <p:cNvGrpSpPr/>
            <p:nvPr/>
          </p:nvGrpSpPr>
          <p:grpSpPr>
            <a:xfrm>
              <a:off x="1438388" y="1546042"/>
              <a:ext cx="8315212" cy="4473758"/>
              <a:chOff x="838200" y="1357413"/>
              <a:chExt cx="8315212" cy="4473758"/>
            </a:xfrm>
            <a:scene3d>
              <a:camera prst="perspectiveContrastingRightFacing" fov="2100000">
                <a:rot lat="0" lon="19860000" rev="0"/>
              </a:camera>
              <a:lightRig rig="threePt" dir="t"/>
            </a:scene3d>
          </p:grpSpPr>
          <p:sp>
            <p:nvSpPr>
              <p:cNvPr id="4" name="Rectangle 3"/>
              <p:cNvSpPr/>
              <p:nvPr/>
            </p:nvSpPr>
            <p:spPr>
              <a:xfrm>
                <a:off x="838200" y="1600200"/>
                <a:ext cx="6746799" cy="409146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p3d extrusionH="254000">
                <a:extrusionClr>
                  <a:schemeClr val="bg1"/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141427" y="1768719"/>
                <a:ext cx="5692290" cy="374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68847" y="1908390"/>
                <a:ext cx="6216152" cy="43563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68847" y="3206661"/>
                <a:ext cx="7353253" cy="4356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68847" y="2770538"/>
                <a:ext cx="7125833" cy="435637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68847" y="2342006"/>
                <a:ext cx="6443572" cy="43563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68847" y="3642297"/>
                <a:ext cx="7201639" cy="1756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568913" y="4519913"/>
                <a:ext cx="1756600" cy="137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4305925" y="4519913"/>
                <a:ext cx="1756600" cy="137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042936" y="4519913"/>
                <a:ext cx="1756600" cy="137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779947" y="4519913"/>
                <a:ext cx="1756600" cy="137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302530" y="1960975"/>
                <a:ext cx="27290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Your text here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71464" y="3951216"/>
                <a:ext cx="1288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</a:rPr>
                  <a:t>Your text here</a:t>
                </a:r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625454" y="3951216"/>
                <a:ext cx="1288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</a:rPr>
                  <a:t>Your text here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05194" y="3951216"/>
                <a:ext cx="1288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</a:rPr>
                  <a:t>Your text here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59184" y="3951216"/>
                <a:ext cx="1288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</a:rPr>
                  <a:t>Your text here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447898" y="3936681"/>
                <a:ext cx="1288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</a:rPr>
                  <a:t>Your text here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>
                <a:off x="2013475" y="2977227"/>
                <a:ext cx="1288173" cy="15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3269291" y="2977227"/>
                <a:ext cx="1288173" cy="15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536601" y="2977227"/>
                <a:ext cx="1288173" cy="15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5803022" y="2977227"/>
                <a:ext cx="1288173" cy="15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2847689" y="2399721"/>
                <a:ext cx="3638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Your text here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150916" y="2835844"/>
                <a:ext cx="30322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Your text here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529950" y="3271966"/>
                <a:ext cx="2274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Your text here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1" name="Chevron 80"/>
              <p:cNvSpPr/>
              <p:nvPr/>
            </p:nvSpPr>
            <p:spPr>
              <a:xfrm>
                <a:off x="6913194" y="1602299"/>
                <a:ext cx="2240218" cy="4089365"/>
              </a:xfrm>
              <a:prstGeom prst="chevron">
                <a:avLst>
                  <a:gd name="adj" fmla="val 6710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Chevron 87"/>
              <p:cNvSpPr/>
              <p:nvPr/>
            </p:nvSpPr>
            <p:spPr>
              <a:xfrm>
                <a:off x="6675318" y="1768591"/>
                <a:ext cx="1819362" cy="3747413"/>
              </a:xfrm>
              <a:prstGeom prst="chevron">
                <a:avLst>
                  <a:gd name="adj" fmla="val 75953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7879239" y="4449929"/>
                <a:ext cx="700559" cy="953007"/>
              </a:xfrm>
              <a:custGeom>
                <a:avLst/>
                <a:gdLst>
                  <a:gd name="connsiteX0" fmla="*/ 704193 w 704193"/>
                  <a:gd name="connsiteY0" fmla="*/ 0 h 1240221"/>
                  <a:gd name="connsiteX1" fmla="*/ 704193 w 704193"/>
                  <a:gd name="connsiteY1" fmla="*/ 1240221 h 1240221"/>
                  <a:gd name="connsiteX2" fmla="*/ 0 w 704193"/>
                  <a:gd name="connsiteY2" fmla="*/ 1240221 h 1240221"/>
                  <a:gd name="connsiteX3" fmla="*/ 704193 w 704193"/>
                  <a:gd name="connsiteY3" fmla="*/ 0 h 124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93" h="1240221">
                    <a:moveTo>
                      <a:pt x="704193" y="0"/>
                    </a:moveTo>
                    <a:lnTo>
                      <a:pt x="704193" y="1240221"/>
                    </a:lnTo>
                    <a:lnTo>
                      <a:pt x="0" y="1240221"/>
                    </a:lnTo>
                    <a:lnTo>
                      <a:pt x="7041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183667">
                <a:off x="6763630" y="2353103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Margin</a:t>
                </a:r>
                <a:endParaRPr lang="en-US" sz="28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416333" flipH="1">
                <a:off x="6810930" y="4312261"/>
                <a:ext cx="2514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Margin</a:t>
                </a:r>
                <a:endParaRPr lang="en-US" sz="28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1685075" y="1747350"/>
              <a:ext cx="492443" cy="222031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Support Activities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751104" y="5179580"/>
              <a:ext cx="2594339" cy="400110"/>
            </a:xfrm>
            <a:prstGeom prst="rect">
              <a:avLst/>
            </a:prstGeom>
            <a:noFill/>
            <a:scene3d>
              <a:camera prst="perspectiveContrastingRightFacing" fov="2100000">
                <a:rot lat="21276061" lon="20133960" rev="273969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Primary Activities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rot="5400000">
              <a:off x="1218406" y="2895600"/>
              <a:ext cx="19812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2057400" y="5191455"/>
              <a:ext cx="4346939" cy="14254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Chain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43544" y="2388107"/>
            <a:ext cx="2963726" cy="1740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203587" y="4297489"/>
            <a:ext cx="3875768" cy="1591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19849" y="1964796"/>
            <a:ext cx="2659506" cy="1740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2" name="Ellipse 53"/>
          <p:cNvSpPr/>
          <p:nvPr/>
        </p:nvSpPr>
        <p:spPr bwMode="auto">
          <a:xfrm>
            <a:off x="3276600" y="5889172"/>
            <a:ext cx="2514600" cy="1524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93585" y="896049"/>
            <a:ext cx="5065974" cy="506597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55441" y="1257905"/>
            <a:ext cx="4342263" cy="43422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17296" y="1619760"/>
            <a:ext cx="3618553" cy="361855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79151" y="1981615"/>
            <a:ext cx="2894842" cy="289484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8119" y="2560584"/>
            <a:ext cx="1736905" cy="17369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14" name="Straight Connector 13"/>
          <p:cNvCxnSpPr>
            <a:stCxn id="6" idx="4"/>
          </p:cNvCxnSpPr>
          <p:nvPr/>
        </p:nvCxnSpPr>
        <p:spPr>
          <a:xfrm rot="5400000" flipH="1">
            <a:off x="3260079" y="4695531"/>
            <a:ext cx="2532265" cy="721"/>
          </a:xfrm>
          <a:prstGeom prst="line">
            <a:avLst/>
          </a:prstGeom>
          <a:ln w="19050" cap="rnd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526576" y="2209800"/>
            <a:ext cx="2179025" cy="1219234"/>
          </a:xfrm>
          <a:prstGeom prst="line">
            <a:avLst/>
          </a:prstGeom>
          <a:ln w="19050" cap="rnd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2092142"/>
            <a:ext cx="2094412" cy="1336893"/>
          </a:xfrm>
          <a:prstGeom prst="line">
            <a:avLst/>
          </a:prstGeom>
          <a:ln w="19050" cap="rnd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28"/>
          <p:cNvGrpSpPr/>
          <p:nvPr/>
        </p:nvGrpSpPr>
        <p:grpSpPr>
          <a:xfrm>
            <a:off x="1719944" y="2570279"/>
            <a:ext cx="1657002" cy="913349"/>
            <a:chOff x="1719944" y="2570279"/>
            <a:chExt cx="1657002" cy="913349"/>
          </a:xfrm>
        </p:grpSpPr>
        <p:grpSp>
          <p:nvGrpSpPr>
            <p:cNvPr id="3" name="Group 39"/>
            <p:cNvGrpSpPr/>
            <p:nvPr/>
          </p:nvGrpSpPr>
          <p:grpSpPr>
            <a:xfrm>
              <a:off x="3210735" y="2570279"/>
              <a:ext cx="166211" cy="166211"/>
              <a:chOff x="7867650" y="914400"/>
              <a:chExt cx="2286000" cy="22860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87" name="Shape 86"/>
            <p:cNvCxnSpPr/>
            <p:nvPr/>
          </p:nvCxnSpPr>
          <p:spPr>
            <a:xfrm rot="10800000" flipV="1">
              <a:off x="1719944" y="2662555"/>
              <a:ext cx="1573900" cy="821073"/>
            </a:xfrm>
            <a:prstGeom prst="bentConnector3">
              <a:avLst>
                <a:gd name="adj1" fmla="val 202"/>
              </a:avLst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27"/>
          <p:cNvGrpSpPr/>
          <p:nvPr/>
        </p:nvGrpSpPr>
        <p:grpSpPr>
          <a:xfrm>
            <a:off x="1719945" y="2372067"/>
            <a:ext cx="1370430" cy="641442"/>
            <a:chOff x="1719945" y="2372067"/>
            <a:chExt cx="1370430" cy="641442"/>
          </a:xfrm>
        </p:grpSpPr>
        <p:grpSp>
          <p:nvGrpSpPr>
            <p:cNvPr id="10" name="Group 42"/>
            <p:cNvGrpSpPr/>
            <p:nvPr/>
          </p:nvGrpSpPr>
          <p:grpSpPr>
            <a:xfrm>
              <a:off x="2924164" y="2372067"/>
              <a:ext cx="166211" cy="166211"/>
              <a:chOff x="7867650" y="914400"/>
              <a:chExt cx="2286000" cy="22860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89" name="Shape 88"/>
            <p:cNvCxnSpPr/>
            <p:nvPr/>
          </p:nvCxnSpPr>
          <p:spPr>
            <a:xfrm rot="10800000" flipV="1">
              <a:off x="1719945" y="2464344"/>
              <a:ext cx="1287327" cy="549165"/>
            </a:xfrm>
            <a:prstGeom prst="bentConnector3">
              <a:avLst>
                <a:gd name="adj1" fmla="val 2031"/>
              </a:avLst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26"/>
          <p:cNvGrpSpPr/>
          <p:nvPr/>
        </p:nvGrpSpPr>
        <p:grpSpPr>
          <a:xfrm>
            <a:off x="1719944" y="2173856"/>
            <a:ext cx="1043262" cy="386727"/>
            <a:chOff x="1719944" y="2173856"/>
            <a:chExt cx="1043262" cy="386727"/>
          </a:xfrm>
        </p:grpSpPr>
        <p:grpSp>
          <p:nvGrpSpPr>
            <p:cNvPr id="12" name="Group 45"/>
            <p:cNvGrpSpPr/>
            <p:nvPr/>
          </p:nvGrpSpPr>
          <p:grpSpPr>
            <a:xfrm>
              <a:off x="2596995" y="2173856"/>
              <a:ext cx="166211" cy="166211"/>
              <a:chOff x="7867650" y="914400"/>
              <a:chExt cx="2286000" cy="22860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92" name="Shape 91"/>
            <p:cNvCxnSpPr/>
            <p:nvPr/>
          </p:nvCxnSpPr>
          <p:spPr>
            <a:xfrm rot="10800000" flipV="1">
              <a:off x="1719944" y="2254096"/>
              <a:ext cx="960162" cy="306487"/>
            </a:xfrm>
            <a:prstGeom prst="bentConnector3">
              <a:avLst>
                <a:gd name="adj1" fmla="val -1946"/>
              </a:avLst>
            </a:prstGeom>
            <a:ln w="9525">
              <a:solidFill>
                <a:schemeClr val="tx1">
                  <a:lumMod val="85000"/>
                  <a:lumOff val="1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31"/>
          <p:cNvGrpSpPr/>
          <p:nvPr/>
        </p:nvGrpSpPr>
        <p:grpSpPr>
          <a:xfrm>
            <a:off x="4453878" y="4745566"/>
            <a:ext cx="2871833" cy="166211"/>
            <a:chOff x="4453878" y="4745566"/>
            <a:chExt cx="2871833" cy="166211"/>
          </a:xfrm>
        </p:grpSpPr>
        <p:grpSp>
          <p:nvGrpSpPr>
            <p:cNvPr id="15" name="Group 54"/>
            <p:cNvGrpSpPr/>
            <p:nvPr/>
          </p:nvGrpSpPr>
          <p:grpSpPr>
            <a:xfrm>
              <a:off x="4453878" y="4745566"/>
              <a:ext cx="166211" cy="166211"/>
              <a:chOff x="7867650" y="914400"/>
              <a:chExt cx="2286000" cy="22860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93" name="Straight Arrow Connector 92"/>
            <p:cNvCxnSpPr/>
            <p:nvPr/>
          </p:nvCxnSpPr>
          <p:spPr>
            <a:xfrm>
              <a:off x="4536604" y="4828672"/>
              <a:ext cx="2789107" cy="158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32"/>
          <p:cNvGrpSpPr/>
          <p:nvPr/>
        </p:nvGrpSpPr>
        <p:grpSpPr>
          <a:xfrm>
            <a:off x="4454691" y="5128511"/>
            <a:ext cx="2871020" cy="166211"/>
            <a:chOff x="4454691" y="5128511"/>
            <a:chExt cx="2871020" cy="166211"/>
          </a:xfrm>
        </p:grpSpPr>
        <p:grpSp>
          <p:nvGrpSpPr>
            <p:cNvPr id="17" name="Group 57"/>
            <p:cNvGrpSpPr/>
            <p:nvPr/>
          </p:nvGrpSpPr>
          <p:grpSpPr>
            <a:xfrm>
              <a:off x="4454691" y="5128511"/>
              <a:ext cx="166211" cy="166211"/>
              <a:chOff x="7867650" y="914400"/>
              <a:chExt cx="2286000" cy="22860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>
              <a:off x="4537416" y="5211618"/>
              <a:ext cx="2788295" cy="26695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33"/>
          <p:cNvGrpSpPr/>
          <p:nvPr/>
        </p:nvGrpSpPr>
        <p:grpSpPr>
          <a:xfrm>
            <a:off x="4455503" y="5511457"/>
            <a:ext cx="2870208" cy="166211"/>
            <a:chOff x="4455503" y="5511457"/>
            <a:chExt cx="2870208" cy="166211"/>
          </a:xfrm>
        </p:grpSpPr>
        <p:grpSp>
          <p:nvGrpSpPr>
            <p:cNvPr id="21" name="Group 60"/>
            <p:cNvGrpSpPr/>
            <p:nvPr/>
          </p:nvGrpSpPr>
          <p:grpSpPr>
            <a:xfrm>
              <a:off x="4455503" y="5511457"/>
              <a:ext cx="166211" cy="166211"/>
              <a:chOff x="7867650" y="914400"/>
              <a:chExt cx="2286000" cy="22860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98" name="Straight Arrow Connector 97"/>
            <p:cNvCxnSpPr/>
            <p:nvPr/>
          </p:nvCxnSpPr>
          <p:spPr>
            <a:xfrm>
              <a:off x="4538229" y="5594562"/>
              <a:ext cx="2787482" cy="1588"/>
            </a:xfrm>
            <a:prstGeom prst="straightConnector1">
              <a:avLst/>
            </a:prstGeom>
            <a:ln w="9525">
              <a:solidFill>
                <a:schemeClr val="accent3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3544" y="23881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544" y="28620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544" y="33360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67600" y="31735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0" y="22698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67600" y="27216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02954" y="457556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02954" y="50022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02954" y="54288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Your text here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136"/>
          <p:cNvGrpSpPr/>
          <p:nvPr/>
        </p:nvGrpSpPr>
        <p:grpSpPr>
          <a:xfrm>
            <a:off x="5695302" y="2639534"/>
            <a:ext cx="1624471" cy="715895"/>
            <a:chOff x="5695302" y="2639534"/>
            <a:chExt cx="1624471" cy="715895"/>
          </a:xfrm>
        </p:grpSpPr>
        <p:grpSp>
          <p:nvGrpSpPr>
            <p:cNvPr id="23" name="Group 24"/>
            <p:cNvGrpSpPr/>
            <p:nvPr/>
          </p:nvGrpSpPr>
          <p:grpSpPr>
            <a:xfrm>
              <a:off x="5695302" y="2639534"/>
              <a:ext cx="166211" cy="166211"/>
              <a:chOff x="7867650" y="914400"/>
              <a:chExt cx="2286000" cy="22860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77918" y="1142999"/>
                <a:ext cx="1828803" cy="18288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16" name="Shape 115"/>
            <p:cNvCxnSpPr/>
            <p:nvPr/>
          </p:nvCxnSpPr>
          <p:spPr>
            <a:xfrm rot="16200000" flipH="1">
              <a:off x="6239749" y="2275406"/>
              <a:ext cx="623255" cy="1536792"/>
            </a:xfrm>
            <a:prstGeom prst="bentConnector2">
              <a:avLst/>
            </a:prstGeom>
            <a:ln w="9525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37"/>
          <p:cNvGrpSpPr/>
          <p:nvPr/>
        </p:nvGrpSpPr>
        <p:grpSpPr>
          <a:xfrm>
            <a:off x="6022471" y="2459472"/>
            <a:ext cx="1449701" cy="426881"/>
            <a:chOff x="6022471" y="2459472"/>
            <a:chExt cx="1449701" cy="426881"/>
          </a:xfrm>
        </p:grpSpPr>
        <p:grpSp>
          <p:nvGrpSpPr>
            <p:cNvPr id="25" name="Group 27"/>
            <p:cNvGrpSpPr/>
            <p:nvPr/>
          </p:nvGrpSpPr>
          <p:grpSpPr>
            <a:xfrm>
              <a:off x="6022471" y="2459472"/>
              <a:ext cx="166211" cy="166211"/>
              <a:chOff x="7867650" y="914400"/>
              <a:chExt cx="2286000" cy="2286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96249" y="1224668"/>
                <a:ext cx="1828803" cy="18288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20" name="Shape 119"/>
            <p:cNvCxnSpPr/>
            <p:nvPr/>
          </p:nvCxnSpPr>
          <p:spPr>
            <a:xfrm rot="16200000" flipH="1">
              <a:off x="6618102" y="2032283"/>
              <a:ext cx="346117" cy="1362023"/>
            </a:xfrm>
            <a:prstGeom prst="bentConnector2">
              <a:avLst/>
            </a:prstGeom>
            <a:ln w="9525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138"/>
          <p:cNvGrpSpPr/>
          <p:nvPr/>
        </p:nvGrpSpPr>
        <p:grpSpPr>
          <a:xfrm>
            <a:off x="6336743" y="2293261"/>
            <a:ext cx="1130856" cy="166211"/>
            <a:chOff x="6336743" y="2293261"/>
            <a:chExt cx="1130856" cy="166211"/>
          </a:xfrm>
        </p:grpSpPr>
        <p:grpSp>
          <p:nvGrpSpPr>
            <p:cNvPr id="31" name="Group 30"/>
            <p:cNvGrpSpPr/>
            <p:nvPr/>
          </p:nvGrpSpPr>
          <p:grpSpPr>
            <a:xfrm>
              <a:off x="6336743" y="2293261"/>
              <a:ext cx="166211" cy="166211"/>
              <a:chOff x="7867650" y="914400"/>
              <a:chExt cx="2286000" cy="2286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867650" y="914400"/>
                <a:ext cx="2286000" cy="228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096250" y="114300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22" name="Shape 121"/>
            <p:cNvCxnSpPr/>
            <p:nvPr/>
          </p:nvCxnSpPr>
          <p:spPr>
            <a:xfrm rot="16200000" flipH="1">
              <a:off x="6937883" y="1861756"/>
              <a:ext cx="11682" cy="1047751"/>
            </a:xfrm>
            <a:prstGeom prst="bentConnector2">
              <a:avLst/>
            </a:prstGeom>
            <a:ln w="9525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" name="Title 14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838200"/>
          </a:xfrm>
        </p:spPr>
        <p:txBody>
          <a:bodyPr/>
          <a:lstStyle/>
          <a:p>
            <a:r>
              <a:rPr lang="en-US" dirty="0" smtClean="0"/>
              <a:t>Y Chart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3544" y="1723802"/>
            <a:ext cx="2019795" cy="6162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059559" y="1557591"/>
            <a:ext cx="2019795" cy="6162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59560" y="3820545"/>
            <a:ext cx="2019795" cy="6162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/>
      <p:bldP spid="73" grpId="0"/>
      <p:bldP spid="75" grpId="0"/>
      <p:bldP spid="78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SWOT analysis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905000"/>
            <a:ext cx="3810000" cy="3819634"/>
            <a:chOff x="2133600" y="1981200"/>
            <a:chExt cx="3810000" cy="3819634"/>
          </a:xfrm>
          <a:solidFill>
            <a:schemeClr val="accent3">
              <a:lumMod val="75000"/>
            </a:schemeClr>
          </a:solidFill>
          <a:effectLst>
            <a:outerShdw blurRad="3048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573601" lon="0" rev="0"/>
            </a:camera>
            <a:lightRig rig="threePt" dir="t"/>
          </a:scene3d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133600" y="1981200"/>
              <a:ext cx="2247900" cy="1905000"/>
            </a:xfrm>
            <a:custGeom>
              <a:avLst/>
              <a:gdLst/>
              <a:ahLst/>
              <a:cxnLst>
                <a:cxn ang="0">
                  <a:pos x="1328" y="536"/>
                </a:cxn>
                <a:cxn ang="0">
                  <a:pos x="1240" y="478"/>
                </a:cxn>
                <a:cxn ang="0">
                  <a:pos x="1240" y="518"/>
                </a:cxn>
                <a:cxn ang="0">
                  <a:pos x="1200" y="518"/>
                </a:cxn>
                <a:cxn ang="0">
                  <a:pos x="1200" y="0"/>
                </a:cxn>
                <a:cxn ang="0">
                  <a:pos x="1200" y="0"/>
                </a:cxn>
                <a:cxn ang="0">
                  <a:pos x="1138" y="2"/>
                </a:cxn>
                <a:cxn ang="0">
                  <a:pos x="1078" y="6"/>
                </a:cxn>
                <a:cxn ang="0">
                  <a:pos x="1018" y="14"/>
                </a:cxn>
                <a:cxn ang="0">
                  <a:pos x="958" y="24"/>
                </a:cxn>
                <a:cxn ang="0">
                  <a:pos x="900" y="38"/>
                </a:cxn>
                <a:cxn ang="0">
                  <a:pos x="844" y="54"/>
                </a:cxn>
                <a:cxn ang="0">
                  <a:pos x="788" y="72"/>
                </a:cxn>
                <a:cxn ang="0">
                  <a:pos x="732" y="94"/>
                </a:cxn>
                <a:cxn ang="0">
                  <a:pos x="680" y="118"/>
                </a:cxn>
                <a:cxn ang="0">
                  <a:pos x="628" y="144"/>
                </a:cxn>
                <a:cxn ang="0">
                  <a:pos x="578" y="174"/>
                </a:cxn>
                <a:cxn ang="0">
                  <a:pos x="530" y="204"/>
                </a:cxn>
                <a:cxn ang="0">
                  <a:pos x="482" y="238"/>
                </a:cxn>
                <a:cxn ang="0">
                  <a:pos x="436" y="274"/>
                </a:cxn>
                <a:cxn ang="0">
                  <a:pos x="394" y="312"/>
                </a:cxn>
                <a:cxn ang="0">
                  <a:pos x="352" y="352"/>
                </a:cxn>
                <a:cxn ang="0">
                  <a:pos x="312" y="394"/>
                </a:cxn>
                <a:cxn ang="0">
                  <a:pos x="274" y="436"/>
                </a:cxn>
                <a:cxn ang="0">
                  <a:pos x="238" y="482"/>
                </a:cxn>
                <a:cxn ang="0">
                  <a:pos x="204" y="530"/>
                </a:cxn>
                <a:cxn ang="0">
                  <a:pos x="174" y="578"/>
                </a:cxn>
                <a:cxn ang="0">
                  <a:pos x="144" y="628"/>
                </a:cxn>
                <a:cxn ang="0">
                  <a:pos x="118" y="680"/>
                </a:cxn>
                <a:cxn ang="0">
                  <a:pos x="94" y="732"/>
                </a:cxn>
                <a:cxn ang="0">
                  <a:pos x="72" y="788"/>
                </a:cxn>
                <a:cxn ang="0">
                  <a:pos x="54" y="844"/>
                </a:cxn>
                <a:cxn ang="0">
                  <a:pos x="38" y="900"/>
                </a:cxn>
                <a:cxn ang="0">
                  <a:pos x="24" y="958"/>
                </a:cxn>
                <a:cxn ang="0">
                  <a:pos x="14" y="1018"/>
                </a:cxn>
                <a:cxn ang="0">
                  <a:pos x="6" y="1078"/>
                </a:cxn>
                <a:cxn ang="0">
                  <a:pos x="2" y="1138"/>
                </a:cxn>
                <a:cxn ang="0">
                  <a:pos x="0" y="1200"/>
                </a:cxn>
                <a:cxn ang="0">
                  <a:pos x="528" y="1200"/>
                </a:cxn>
                <a:cxn ang="0">
                  <a:pos x="528" y="1170"/>
                </a:cxn>
                <a:cxn ang="0">
                  <a:pos x="488" y="1170"/>
                </a:cxn>
                <a:cxn ang="0">
                  <a:pos x="602" y="992"/>
                </a:cxn>
                <a:cxn ang="0">
                  <a:pos x="714" y="1170"/>
                </a:cxn>
                <a:cxn ang="0">
                  <a:pos x="670" y="1170"/>
                </a:cxn>
                <a:cxn ang="0">
                  <a:pos x="670" y="1200"/>
                </a:cxn>
                <a:cxn ang="0">
                  <a:pos x="1200" y="1200"/>
                </a:cxn>
                <a:cxn ang="0">
                  <a:pos x="1200" y="660"/>
                </a:cxn>
                <a:cxn ang="0">
                  <a:pos x="1240" y="660"/>
                </a:cxn>
                <a:cxn ang="0">
                  <a:pos x="1240" y="704"/>
                </a:cxn>
                <a:cxn ang="0">
                  <a:pos x="1416" y="592"/>
                </a:cxn>
                <a:cxn ang="0">
                  <a:pos x="1328" y="536"/>
                </a:cxn>
              </a:cxnLst>
              <a:rect l="0" t="0" r="r" b="b"/>
              <a:pathLst>
                <a:path w="1416" h="1200">
                  <a:moveTo>
                    <a:pt x="1328" y="536"/>
                  </a:moveTo>
                  <a:lnTo>
                    <a:pt x="1240" y="478"/>
                  </a:lnTo>
                  <a:lnTo>
                    <a:pt x="1240" y="518"/>
                  </a:lnTo>
                  <a:lnTo>
                    <a:pt x="1200" y="518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138" y="2"/>
                  </a:lnTo>
                  <a:lnTo>
                    <a:pt x="1078" y="6"/>
                  </a:lnTo>
                  <a:lnTo>
                    <a:pt x="1018" y="14"/>
                  </a:lnTo>
                  <a:lnTo>
                    <a:pt x="958" y="24"/>
                  </a:lnTo>
                  <a:lnTo>
                    <a:pt x="900" y="38"/>
                  </a:lnTo>
                  <a:lnTo>
                    <a:pt x="844" y="54"/>
                  </a:lnTo>
                  <a:lnTo>
                    <a:pt x="788" y="72"/>
                  </a:lnTo>
                  <a:lnTo>
                    <a:pt x="732" y="94"/>
                  </a:lnTo>
                  <a:lnTo>
                    <a:pt x="680" y="118"/>
                  </a:lnTo>
                  <a:lnTo>
                    <a:pt x="628" y="144"/>
                  </a:lnTo>
                  <a:lnTo>
                    <a:pt x="578" y="174"/>
                  </a:lnTo>
                  <a:lnTo>
                    <a:pt x="530" y="204"/>
                  </a:lnTo>
                  <a:lnTo>
                    <a:pt x="482" y="238"/>
                  </a:lnTo>
                  <a:lnTo>
                    <a:pt x="436" y="274"/>
                  </a:lnTo>
                  <a:lnTo>
                    <a:pt x="394" y="312"/>
                  </a:lnTo>
                  <a:lnTo>
                    <a:pt x="352" y="352"/>
                  </a:lnTo>
                  <a:lnTo>
                    <a:pt x="312" y="394"/>
                  </a:lnTo>
                  <a:lnTo>
                    <a:pt x="274" y="436"/>
                  </a:lnTo>
                  <a:lnTo>
                    <a:pt x="238" y="482"/>
                  </a:lnTo>
                  <a:lnTo>
                    <a:pt x="204" y="530"/>
                  </a:lnTo>
                  <a:lnTo>
                    <a:pt x="174" y="578"/>
                  </a:lnTo>
                  <a:lnTo>
                    <a:pt x="144" y="628"/>
                  </a:lnTo>
                  <a:lnTo>
                    <a:pt x="118" y="680"/>
                  </a:lnTo>
                  <a:lnTo>
                    <a:pt x="94" y="732"/>
                  </a:lnTo>
                  <a:lnTo>
                    <a:pt x="72" y="788"/>
                  </a:lnTo>
                  <a:lnTo>
                    <a:pt x="54" y="844"/>
                  </a:lnTo>
                  <a:lnTo>
                    <a:pt x="38" y="900"/>
                  </a:lnTo>
                  <a:lnTo>
                    <a:pt x="24" y="958"/>
                  </a:lnTo>
                  <a:lnTo>
                    <a:pt x="14" y="1018"/>
                  </a:lnTo>
                  <a:lnTo>
                    <a:pt x="6" y="1078"/>
                  </a:lnTo>
                  <a:lnTo>
                    <a:pt x="2" y="1138"/>
                  </a:lnTo>
                  <a:lnTo>
                    <a:pt x="0" y="1200"/>
                  </a:lnTo>
                  <a:lnTo>
                    <a:pt x="528" y="1200"/>
                  </a:lnTo>
                  <a:lnTo>
                    <a:pt x="528" y="1170"/>
                  </a:lnTo>
                  <a:lnTo>
                    <a:pt x="488" y="1170"/>
                  </a:lnTo>
                  <a:lnTo>
                    <a:pt x="602" y="992"/>
                  </a:lnTo>
                  <a:lnTo>
                    <a:pt x="714" y="1170"/>
                  </a:lnTo>
                  <a:lnTo>
                    <a:pt x="670" y="1170"/>
                  </a:lnTo>
                  <a:lnTo>
                    <a:pt x="670" y="1200"/>
                  </a:lnTo>
                  <a:lnTo>
                    <a:pt x="1200" y="1200"/>
                  </a:lnTo>
                  <a:lnTo>
                    <a:pt x="1200" y="660"/>
                  </a:lnTo>
                  <a:lnTo>
                    <a:pt x="1240" y="660"/>
                  </a:lnTo>
                  <a:lnTo>
                    <a:pt x="1240" y="704"/>
                  </a:lnTo>
                  <a:lnTo>
                    <a:pt x="1416" y="592"/>
                  </a:lnTo>
                  <a:lnTo>
                    <a:pt x="1328" y="536"/>
                  </a:lnTo>
                  <a:close/>
                </a:path>
              </a:pathLst>
            </a:custGeom>
            <a:grpFill/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sp3d extrusionH="381000">
              <a:bevelT w="114300" prst="hardEdge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038600" y="1981200"/>
              <a:ext cx="1905000" cy="2232025"/>
            </a:xfrm>
            <a:custGeom>
              <a:avLst/>
              <a:gdLst/>
              <a:ahLst/>
              <a:cxnLst>
                <a:cxn ang="0">
                  <a:pos x="668" y="1200"/>
                </a:cxn>
                <a:cxn ang="0">
                  <a:pos x="1200" y="1200"/>
                </a:cxn>
                <a:cxn ang="0">
                  <a:pos x="1200" y="1200"/>
                </a:cxn>
                <a:cxn ang="0">
                  <a:pos x="1198" y="1138"/>
                </a:cxn>
                <a:cxn ang="0">
                  <a:pos x="1194" y="1078"/>
                </a:cxn>
                <a:cxn ang="0">
                  <a:pos x="1186" y="1018"/>
                </a:cxn>
                <a:cxn ang="0">
                  <a:pos x="1176" y="958"/>
                </a:cxn>
                <a:cxn ang="0">
                  <a:pos x="1162" y="900"/>
                </a:cxn>
                <a:cxn ang="0">
                  <a:pos x="1146" y="844"/>
                </a:cxn>
                <a:cxn ang="0">
                  <a:pos x="1128" y="788"/>
                </a:cxn>
                <a:cxn ang="0">
                  <a:pos x="1106" y="732"/>
                </a:cxn>
                <a:cxn ang="0">
                  <a:pos x="1082" y="680"/>
                </a:cxn>
                <a:cxn ang="0">
                  <a:pos x="1056" y="628"/>
                </a:cxn>
                <a:cxn ang="0">
                  <a:pos x="1026" y="578"/>
                </a:cxn>
                <a:cxn ang="0">
                  <a:pos x="996" y="530"/>
                </a:cxn>
                <a:cxn ang="0">
                  <a:pos x="962" y="482"/>
                </a:cxn>
                <a:cxn ang="0">
                  <a:pos x="926" y="436"/>
                </a:cxn>
                <a:cxn ang="0">
                  <a:pos x="888" y="394"/>
                </a:cxn>
                <a:cxn ang="0">
                  <a:pos x="848" y="352"/>
                </a:cxn>
                <a:cxn ang="0">
                  <a:pos x="806" y="312"/>
                </a:cxn>
                <a:cxn ang="0">
                  <a:pos x="764" y="274"/>
                </a:cxn>
                <a:cxn ang="0">
                  <a:pos x="718" y="238"/>
                </a:cxn>
                <a:cxn ang="0">
                  <a:pos x="670" y="204"/>
                </a:cxn>
                <a:cxn ang="0">
                  <a:pos x="622" y="174"/>
                </a:cxn>
                <a:cxn ang="0">
                  <a:pos x="572" y="144"/>
                </a:cxn>
                <a:cxn ang="0">
                  <a:pos x="520" y="118"/>
                </a:cxn>
                <a:cxn ang="0">
                  <a:pos x="468" y="94"/>
                </a:cxn>
                <a:cxn ang="0">
                  <a:pos x="412" y="72"/>
                </a:cxn>
                <a:cxn ang="0">
                  <a:pos x="356" y="54"/>
                </a:cxn>
                <a:cxn ang="0">
                  <a:pos x="300" y="38"/>
                </a:cxn>
                <a:cxn ang="0">
                  <a:pos x="242" y="24"/>
                </a:cxn>
                <a:cxn ang="0">
                  <a:pos x="182" y="14"/>
                </a:cxn>
                <a:cxn ang="0">
                  <a:pos x="122" y="6"/>
                </a:cxn>
                <a:cxn ang="0">
                  <a:pos x="62" y="2"/>
                </a:cxn>
                <a:cxn ang="0">
                  <a:pos x="0" y="0"/>
                </a:cxn>
                <a:cxn ang="0">
                  <a:pos x="0" y="518"/>
                </a:cxn>
                <a:cxn ang="0">
                  <a:pos x="40" y="518"/>
                </a:cxn>
                <a:cxn ang="0">
                  <a:pos x="40" y="478"/>
                </a:cxn>
                <a:cxn ang="0">
                  <a:pos x="128" y="536"/>
                </a:cxn>
                <a:cxn ang="0">
                  <a:pos x="216" y="592"/>
                </a:cxn>
                <a:cxn ang="0">
                  <a:pos x="40" y="704"/>
                </a:cxn>
                <a:cxn ang="0">
                  <a:pos x="40" y="660"/>
                </a:cxn>
                <a:cxn ang="0">
                  <a:pos x="0" y="660"/>
                </a:cxn>
                <a:cxn ang="0">
                  <a:pos x="0" y="1200"/>
                </a:cxn>
                <a:cxn ang="0">
                  <a:pos x="526" y="1200"/>
                </a:cxn>
                <a:cxn ang="0">
                  <a:pos x="526" y="1228"/>
                </a:cxn>
                <a:cxn ang="0">
                  <a:pos x="486" y="1228"/>
                </a:cxn>
                <a:cxn ang="0">
                  <a:pos x="600" y="1406"/>
                </a:cxn>
                <a:cxn ang="0">
                  <a:pos x="712" y="1228"/>
                </a:cxn>
                <a:cxn ang="0">
                  <a:pos x="668" y="1228"/>
                </a:cxn>
                <a:cxn ang="0">
                  <a:pos x="668" y="1200"/>
                </a:cxn>
              </a:cxnLst>
              <a:rect l="0" t="0" r="r" b="b"/>
              <a:pathLst>
                <a:path w="1200" h="1406">
                  <a:moveTo>
                    <a:pt x="668" y="1200"/>
                  </a:moveTo>
                  <a:lnTo>
                    <a:pt x="1200" y="1200"/>
                  </a:lnTo>
                  <a:lnTo>
                    <a:pt x="1200" y="1200"/>
                  </a:lnTo>
                  <a:lnTo>
                    <a:pt x="1198" y="1138"/>
                  </a:lnTo>
                  <a:lnTo>
                    <a:pt x="1194" y="1078"/>
                  </a:lnTo>
                  <a:lnTo>
                    <a:pt x="1186" y="1018"/>
                  </a:lnTo>
                  <a:lnTo>
                    <a:pt x="1176" y="958"/>
                  </a:lnTo>
                  <a:lnTo>
                    <a:pt x="1162" y="900"/>
                  </a:lnTo>
                  <a:lnTo>
                    <a:pt x="1146" y="844"/>
                  </a:lnTo>
                  <a:lnTo>
                    <a:pt x="1128" y="788"/>
                  </a:lnTo>
                  <a:lnTo>
                    <a:pt x="1106" y="732"/>
                  </a:lnTo>
                  <a:lnTo>
                    <a:pt x="1082" y="680"/>
                  </a:lnTo>
                  <a:lnTo>
                    <a:pt x="1056" y="628"/>
                  </a:lnTo>
                  <a:lnTo>
                    <a:pt x="1026" y="578"/>
                  </a:lnTo>
                  <a:lnTo>
                    <a:pt x="996" y="530"/>
                  </a:lnTo>
                  <a:lnTo>
                    <a:pt x="962" y="482"/>
                  </a:lnTo>
                  <a:lnTo>
                    <a:pt x="926" y="436"/>
                  </a:lnTo>
                  <a:lnTo>
                    <a:pt x="888" y="394"/>
                  </a:lnTo>
                  <a:lnTo>
                    <a:pt x="848" y="352"/>
                  </a:lnTo>
                  <a:lnTo>
                    <a:pt x="806" y="312"/>
                  </a:lnTo>
                  <a:lnTo>
                    <a:pt x="764" y="274"/>
                  </a:lnTo>
                  <a:lnTo>
                    <a:pt x="718" y="238"/>
                  </a:lnTo>
                  <a:lnTo>
                    <a:pt x="670" y="204"/>
                  </a:lnTo>
                  <a:lnTo>
                    <a:pt x="622" y="174"/>
                  </a:lnTo>
                  <a:lnTo>
                    <a:pt x="572" y="144"/>
                  </a:lnTo>
                  <a:lnTo>
                    <a:pt x="520" y="118"/>
                  </a:lnTo>
                  <a:lnTo>
                    <a:pt x="468" y="94"/>
                  </a:lnTo>
                  <a:lnTo>
                    <a:pt x="412" y="72"/>
                  </a:lnTo>
                  <a:lnTo>
                    <a:pt x="356" y="54"/>
                  </a:lnTo>
                  <a:lnTo>
                    <a:pt x="300" y="38"/>
                  </a:lnTo>
                  <a:lnTo>
                    <a:pt x="242" y="24"/>
                  </a:lnTo>
                  <a:lnTo>
                    <a:pt x="182" y="14"/>
                  </a:lnTo>
                  <a:lnTo>
                    <a:pt x="122" y="6"/>
                  </a:lnTo>
                  <a:lnTo>
                    <a:pt x="62" y="2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40" y="518"/>
                  </a:lnTo>
                  <a:lnTo>
                    <a:pt x="40" y="478"/>
                  </a:lnTo>
                  <a:lnTo>
                    <a:pt x="128" y="536"/>
                  </a:lnTo>
                  <a:lnTo>
                    <a:pt x="216" y="592"/>
                  </a:lnTo>
                  <a:lnTo>
                    <a:pt x="40" y="704"/>
                  </a:lnTo>
                  <a:lnTo>
                    <a:pt x="40" y="660"/>
                  </a:lnTo>
                  <a:lnTo>
                    <a:pt x="0" y="660"/>
                  </a:lnTo>
                  <a:lnTo>
                    <a:pt x="0" y="1200"/>
                  </a:lnTo>
                  <a:lnTo>
                    <a:pt x="526" y="1200"/>
                  </a:lnTo>
                  <a:lnTo>
                    <a:pt x="526" y="1228"/>
                  </a:lnTo>
                  <a:lnTo>
                    <a:pt x="486" y="1228"/>
                  </a:lnTo>
                  <a:lnTo>
                    <a:pt x="600" y="1406"/>
                  </a:lnTo>
                  <a:lnTo>
                    <a:pt x="712" y="1228"/>
                  </a:lnTo>
                  <a:lnTo>
                    <a:pt x="668" y="1228"/>
                  </a:lnTo>
                  <a:lnTo>
                    <a:pt x="668" y="12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  <a:sp3d extrusionH="381000">
              <a:bevelT w="114300" prst="hardEdge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704898" y="3886200"/>
              <a:ext cx="2238375" cy="1905000"/>
            </a:xfrm>
            <a:custGeom>
              <a:avLst/>
              <a:gdLst/>
              <a:ahLst/>
              <a:cxnLst>
                <a:cxn ang="0">
                  <a:pos x="878" y="0"/>
                </a:cxn>
                <a:cxn ang="0">
                  <a:pos x="878" y="28"/>
                </a:cxn>
                <a:cxn ang="0">
                  <a:pos x="922" y="28"/>
                </a:cxn>
                <a:cxn ang="0">
                  <a:pos x="810" y="206"/>
                </a:cxn>
                <a:cxn ang="0">
                  <a:pos x="696" y="28"/>
                </a:cxn>
                <a:cxn ang="0">
                  <a:pos x="736" y="28"/>
                </a:cxn>
                <a:cxn ang="0">
                  <a:pos x="736" y="0"/>
                </a:cxn>
                <a:cxn ang="0">
                  <a:pos x="210" y="0"/>
                </a:cxn>
                <a:cxn ang="0">
                  <a:pos x="210" y="528"/>
                </a:cxn>
                <a:cxn ang="0">
                  <a:pos x="178" y="528"/>
                </a:cxn>
                <a:cxn ang="0">
                  <a:pos x="178" y="488"/>
                </a:cxn>
                <a:cxn ang="0">
                  <a:pos x="0" y="600"/>
                </a:cxn>
                <a:cxn ang="0">
                  <a:pos x="178" y="714"/>
                </a:cxn>
                <a:cxn ang="0">
                  <a:pos x="178" y="670"/>
                </a:cxn>
                <a:cxn ang="0">
                  <a:pos x="210" y="670"/>
                </a:cxn>
                <a:cxn ang="0">
                  <a:pos x="210" y="1200"/>
                </a:cxn>
                <a:cxn ang="0">
                  <a:pos x="210" y="1200"/>
                </a:cxn>
                <a:cxn ang="0">
                  <a:pos x="272" y="1198"/>
                </a:cxn>
                <a:cxn ang="0">
                  <a:pos x="332" y="1194"/>
                </a:cxn>
                <a:cxn ang="0">
                  <a:pos x="392" y="1186"/>
                </a:cxn>
                <a:cxn ang="0">
                  <a:pos x="452" y="1176"/>
                </a:cxn>
                <a:cxn ang="0">
                  <a:pos x="510" y="1162"/>
                </a:cxn>
                <a:cxn ang="0">
                  <a:pos x="566" y="1146"/>
                </a:cxn>
                <a:cxn ang="0">
                  <a:pos x="622" y="1128"/>
                </a:cxn>
                <a:cxn ang="0">
                  <a:pos x="678" y="1106"/>
                </a:cxn>
                <a:cxn ang="0">
                  <a:pos x="730" y="1082"/>
                </a:cxn>
                <a:cxn ang="0">
                  <a:pos x="782" y="1056"/>
                </a:cxn>
                <a:cxn ang="0">
                  <a:pos x="832" y="1026"/>
                </a:cxn>
                <a:cxn ang="0">
                  <a:pos x="880" y="996"/>
                </a:cxn>
                <a:cxn ang="0">
                  <a:pos x="928" y="962"/>
                </a:cxn>
                <a:cxn ang="0">
                  <a:pos x="974" y="926"/>
                </a:cxn>
                <a:cxn ang="0">
                  <a:pos x="1016" y="888"/>
                </a:cxn>
                <a:cxn ang="0">
                  <a:pos x="1058" y="848"/>
                </a:cxn>
                <a:cxn ang="0">
                  <a:pos x="1098" y="806"/>
                </a:cxn>
                <a:cxn ang="0">
                  <a:pos x="1136" y="764"/>
                </a:cxn>
                <a:cxn ang="0">
                  <a:pos x="1172" y="718"/>
                </a:cxn>
                <a:cxn ang="0">
                  <a:pos x="1206" y="670"/>
                </a:cxn>
                <a:cxn ang="0">
                  <a:pos x="1236" y="622"/>
                </a:cxn>
                <a:cxn ang="0">
                  <a:pos x="1266" y="572"/>
                </a:cxn>
                <a:cxn ang="0">
                  <a:pos x="1292" y="520"/>
                </a:cxn>
                <a:cxn ang="0">
                  <a:pos x="1316" y="468"/>
                </a:cxn>
                <a:cxn ang="0">
                  <a:pos x="1338" y="412"/>
                </a:cxn>
                <a:cxn ang="0">
                  <a:pos x="1356" y="356"/>
                </a:cxn>
                <a:cxn ang="0">
                  <a:pos x="1372" y="300"/>
                </a:cxn>
                <a:cxn ang="0">
                  <a:pos x="1386" y="242"/>
                </a:cxn>
                <a:cxn ang="0">
                  <a:pos x="1396" y="182"/>
                </a:cxn>
                <a:cxn ang="0">
                  <a:pos x="1404" y="122"/>
                </a:cxn>
                <a:cxn ang="0">
                  <a:pos x="1408" y="62"/>
                </a:cxn>
                <a:cxn ang="0">
                  <a:pos x="1410" y="0"/>
                </a:cxn>
                <a:cxn ang="0">
                  <a:pos x="878" y="0"/>
                </a:cxn>
              </a:cxnLst>
              <a:rect l="0" t="0" r="r" b="b"/>
              <a:pathLst>
                <a:path w="1410" h="1200">
                  <a:moveTo>
                    <a:pt x="878" y="0"/>
                  </a:moveTo>
                  <a:lnTo>
                    <a:pt x="878" y="28"/>
                  </a:lnTo>
                  <a:lnTo>
                    <a:pt x="922" y="28"/>
                  </a:lnTo>
                  <a:lnTo>
                    <a:pt x="810" y="206"/>
                  </a:lnTo>
                  <a:lnTo>
                    <a:pt x="696" y="28"/>
                  </a:lnTo>
                  <a:lnTo>
                    <a:pt x="736" y="28"/>
                  </a:lnTo>
                  <a:lnTo>
                    <a:pt x="736" y="0"/>
                  </a:lnTo>
                  <a:lnTo>
                    <a:pt x="210" y="0"/>
                  </a:lnTo>
                  <a:lnTo>
                    <a:pt x="210" y="528"/>
                  </a:lnTo>
                  <a:lnTo>
                    <a:pt x="178" y="528"/>
                  </a:lnTo>
                  <a:lnTo>
                    <a:pt x="178" y="488"/>
                  </a:lnTo>
                  <a:lnTo>
                    <a:pt x="0" y="600"/>
                  </a:lnTo>
                  <a:lnTo>
                    <a:pt x="178" y="714"/>
                  </a:lnTo>
                  <a:lnTo>
                    <a:pt x="178" y="670"/>
                  </a:lnTo>
                  <a:lnTo>
                    <a:pt x="210" y="670"/>
                  </a:lnTo>
                  <a:lnTo>
                    <a:pt x="210" y="1200"/>
                  </a:lnTo>
                  <a:lnTo>
                    <a:pt x="210" y="1200"/>
                  </a:lnTo>
                  <a:lnTo>
                    <a:pt x="272" y="1198"/>
                  </a:lnTo>
                  <a:lnTo>
                    <a:pt x="332" y="1194"/>
                  </a:lnTo>
                  <a:lnTo>
                    <a:pt x="392" y="1186"/>
                  </a:lnTo>
                  <a:lnTo>
                    <a:pt x="452" y="1176"/>
                  </a:lnTo>
                  <a:lnTo>
                    <a:pt x="510" y="1162"/>
                  </a:lnTo>
                  <a:lnTo>
                    <a:pt x="566" y="1146"/>
                  </a:lnTo>
                  <a:lnTo>
                    <a:pt x="622" y="1128"/>
                  </a:lnTo>
                  <a:lnTo>
                    <a:pt x="678" y="1106"/>
                  </a:lnTo>
                  <a:lnTo>
                    <a:pt x="730" y="1082"/>
                  </a:lnTo>
                  <a:lnTo>
                    <a:pt x="782" y="1056"/>
                  </a:lnTo>
                  <a:lnTo>
                    <a:pt x="832" y="1026"/>
                  </a:lnTo>
                  <a:lnTo>
                    <a:pt x="880" y="996"/>
                  </a:lnTo>
                  <a:lnTo>
                    <a:pt x="928" y="962"/>
                  </a:lnTo>
                  <a:lnTo>
                    <a:pt x="974" y="926"/>
                  </a:lnTo>
                  <a:lnTo>
                    <a:pt x="1016" y="888"/>
                  </a:lnTo>
                  <a:lnTo>
                    <a:pt x="1058" y="848"/>
                  </a:lnTo>
                  <a:lnTo>
                    <a:pt x="1098" y="806"/>
                  </a:lnTo>
                  <a:lnTo>
                    <a:pt x="1136" y="764"/>
                  </a:lnTo>
                  <a:lnTo>
                    <a:pt x="1172" y="718"/>
                  </a:lnTo>
                  <a:lnTo>
                    <a:pt x="1206" y="670"/>
                  </a:lnTo>
                  <a:lnTo>
                    <a:pt x="1236" y="622"/>
                  </a:lnTo>
                  <a:lnTo>
                    <a:pt x="1266" y="572"/>
                  </a:lnTo>
                  <a:lnTo>
                    <a:pt x="1292" y="520"/>
                  </a:lnTo>
                  <a:lnTo>
                    <a:pt x="1316" y="468"/>
                  </a:lnTo>
                  <a:lnTo>
                    <a:pt x="1338" y="412"/>
                  </a:lnTo>
                  <a:lnTo>
                    <a:pt x="1356" y="356"/>
                  </a:lnTo>
                  <a:lnTo>
                    <a:pt x="1372" y="300"/>
                  </a:lnTo>
                  <a:lnTo>
                    <a:pt x="1386" y="242"/>
                  </a:lnTo>
                  <a:lnTo>
                    <a:pt x="1396" y="182"/>
                  </a:lnTo>
                  <a:lnTo>
                    <a:pt x="1404" y="122"/>
                  </a:lnTo>
                  <a:lnTo>
                    <a:pt x="1408" y="62"/>
                  </a:lnTo>
                  <a:lnTo>
                    <a:pt x="1410" y="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solidFill>
                <a:schemeClr val="bg2">
                  <a:lumMod val="10000"/>
                </a:schemeClr>
              </a:solidFill>
              <a:prstDash val="solid"/>
              <a:round/>
              <a:headEnd/>
              <a:tailEnd/>
            </a:ln>
            <a:sp3d extrusionH="381000">
              <a:bevelT w="114300" prst="hardEdge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133600" y="3565634"/>
              <a:ext cx="1905000" cy="2235200"/>
            </a:xfrm>
            <a:custGeom>
              <a:avLst/>
              <a:gdLst/>
              <a:ahLst/>
              <a:cxnLst>
                <a:cxn ang="0">
                  <a:pos x="1200" y="736"/>
                </a:cxn>
                <a:cxn ang="0">
                  <a:pos x="1200" y="208"/>
                </a:cxn>
                <a:cxn ang="0">
                  <a:pos x="670" y="208"/>
                </a:cxn>
                <a:cxn ang="0">
                  <a:pos x="670" y="178"/>
                </a:cxn>
                <a:cxn ang="0">
                  <a:pos x="714" y="178"/>
                </a:cxn>
                <a:cxn ang="0">
                  <a:pos x="602" y="0"/>
                </a:cxn>
                <a:cxn ang="0">
                  <a:pos x="488" y="178"/>
                </a:cxn>
                <a:cxn ang="0">
                  <a:pos x="528" y="178"/>
                </a:cxn>
                <a:cxn ang="0">
                  <a:pos x="528" y="208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2" y="270"/>
                </a:cxn>
                <a:cxn ang="0">
                  <a:pos x="6" y="330"/>
                </a:cxn>
                <a:cxn ang="0">
                  <a:pos x="14" y="390"/>
                </a:cxn>
                <a:cxn ang="0">
                  <a:pos x="24" y="450"/>
                </a:cxn>
                <a:cxn ang="0">
                  <a:pos x="38" y="508"/>
                </a:cxn>
                <a:cxn ang="0">
                  <a:pos x="54" y="564"/>
                </a:cxn>
                <a:cxn ang="0">
                  <a:pos x="72" y="620"/>
                </a:cxn>
                <a:cxn ang="0">
                  <a:pos x="94" y="676"/>
                </a:cxn>
                <a:cxn ang="0">
                  <a:pos x="118" y="728"/>
                </a:cxn>
                <a:cxn ang="0">
                  <a:pos x="144" y="780"/>
                </a:cxn>
                <a:cxn ang="0">
                  <a:pos x="174" y="830"/>
                </a:cxn>
                <a:cxn ang="0">
                  <a:pos x="204" y="878"/>
                </a:cxn>
                <a:cxn ang="0">
                  <a:pos x="238" y="926"/>
                </a:cxn>
                <a:cxn ang="0">
                  <a:pos x="274" y="972"/>
                </a:cxn>
                <a:cxn ang="0">
                  <a:pos x="312" y="1014"/>
                </a:cxn>
                <a:cxn ang="0">
                  <a:pos x="352" y="1056"/>
                </a:cxn>
                <a:cxn ang="0">
                  <a:pos x="394" y="1096"/>
                </a:cxn>
                <a:cxn ang="0">
                  <a:pos x="436" y="1134"/>
                </a:cxn>
                <a:cxn ang="0">
                  <a:pos x="482" y="1170"/>
                </a:cxn>
                <a:cxn ang="0">
                  <a:pos x="530" y="1204"/>
                </a:cxn>
                <a:cxn ang="0">
                  <a:pos x="578" y="1234"/>
                </a:cxn>
                <a:cxn ang="0">
                  <a:pos x="628" y="1264"/>
                </a:cxn>
                <a:cxn ang="0">
                  <a:pos x="680" y="1290"/>
                </a:cxn>
                <a:cxn ang="0">
                  <a:pos x="732" y="1314"/>
                </a:cxn>
                <a:cxn ang="0">
                  <a:pos x="788" y="1336"/>
                </a:cxn>
                <a:cxn ang="0">
                  <a:pos x="844" y="1354"/>
                </a:cxn>
                <a:cxn ang="0">
                  <a:pos x="900" y="1370"/>
                </a:cxn>
                <a:cxn ang="0">
                  <a:pos x="958" y="1384"/>
                </a:cxn>
                <a:cxn ang="0">
                  <a:pos x="1018" y="1394"/>
                </a:cxn>
                <a:cxn ang="0">
                  <a:pos x="1078" y="1402"/>
                </a:cxn>
                <a:cxn ang="0">
                  <a:pos x="1138" y="1406"/>
                </a:cxn>
                <a:cxn ang="0">
                  <a:pos x="1200" y="1408"/>
                </a:cxn>
                <a:cxn ang="0">
                  <a:pos x="1200" y="878"/>
                </a:cxn>
                <a:cxn ang="0">
                  <a:pos x="1168" y="878"/>
                </a:cxn>
                <a:cxn ang="0">
                  <a:pos x="1168" y="922"/>
                </a:cxn>
                <a:cxn ang="0">
                  <a:pos x="990" y="808"/>
                </a:cxn>
                <a:cxn ang="0">
                  <a:pos x="1168" y="696"/>
                </a:cxn>
                <a:cxn ang="0">
                  <a:pos x="1168" y="736"/>
                </a:cxn>
                <a:cxn ang="0">
                  <a:pos x="1200" y="736"/>
                </a:cxn>
              </a:cxnLst>
              <a:rect l="0" t="0" r="r" b="b"/>
              <a:pathLst>
                <a:path w="1200" h="1408">
                  <a:moveTo>
                    <a:pt x="1200" y="736"/>
                  </a:moveTo>
                  <a:lnTo>
                    <a:pt x="1200" y="208"/>
                  </a:lnTo>
                  <a:lnTo>
                    <a:pt x="670" y="208"/>
                  </a:lnTo>
                  <a:lnTo>
                    <a:pt x="670" y="178"/>
                  </a:lnTo>
                  <a:lnTo>
                    <a:pt x="714" y="178"/>
                  </a:lnTo>
                  <a:lnTo>
                    <a:pt x="602" y="0"/>
                  </a:lnTo>
                  <a:lnTo>
                    <a:pt x="488" y="178"/>
                  </a:lnTo>
                  <a:lnTo>
                    <a:pt x="528" y="178"/>
                  </a:lnTo>
                  <a:lnTo>
                    <a:pt x="528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270"/>
                  </a:lnTo>
                  <a:lnTo>
                    <a:pt x="6" y="330"/>
                  </a:lnTo>
                  <a:lnTo>
                    <a:pt x="14" y="390"/>
                  </a:lnTo>
                  <a:lnTo>
                    <a:pt x="24" y="450"/>
                  </a:lnTo>
                  <a:lnTo>
                    <a:pt x="38" y="508"/>
                  </a:lnTo>
                  <a:lnTo>
                    <a:pt x="54" y="564"/>
                  </a:lnTo>
                  <a:lnTo>
                    <a:pt x="72" y="620"/>
                  </a:lnTo>
                  <a:lnTo>
                    <a:pt x="94" y="676"/>
                  </a:lnTo>
                  <a:lnTo>
                    <a:pt x="118" y="728"/>
                  </a:lnTo>
                  <a:lnTo>
                    <a:pt x="144" y="780"/>
                  </a:lnTo>
                  <a:lnTo>
                    <a:pt x="174" y="830"/>
                  </a:lnTo>
                  <a:lnTo>
                    <a:pt x="204" y="878"/>
                  </a:lnTo>
                  <a:lnTo>
                    <a:pt x="238" y="926"/>
                  </a:lnTo>
                  <a:lnTo>
                    <a:pt x="274" y="972"/>
                  </a:lnTo>
                  <a:lnTo>
                    <a:pt x="312" y="1014"/>
                  </a:lnTo>
                  <a:lnTo>
                    <a:pt x="352" y="1056"/>
                  </a:lnTo>
                  <a:lnTo>
                    <a:pt x="394" y="1096"/>
                  </a:lnTo>
                  <a:lnTo>
                    <a:pt x="436" y="1134"/>
                  </a:lnTo>
                  <a:lnTo>
                    <a:pt x="482" y="1170"/>
                  </a:lnTo>
                  <a:lnTo>
                    <a:pt x="530" y="1204"/>
                  </a:lnTo>
                  <a:lnTo>
                    <a:pt x="578" y="1234"/>
                  </a:lnTo>
                  <a:lnTo>
                    <a:pt x="628" y="1264"/>
                  </a:lnTo>
                  <a:lnTo>
                    <a:pt x="680" y="1290"/>
                  </a:lnTo>
                  <a:lnTo>
                    <a:pt x="732" y="1314"/>
                  </a:lnTo>
                  <a:lnTo>
                    <a:pt x="788" y="1336"/>
                  </a:lnTo>
                  <a:lnTo>
                    <a:pt x="844" y="1354"/>
                  </a:lnTo>
                  <a:lnTo>
                    <a:pt x="900" y="1370"/>
                  </a:lnTo>
                  <a:lnTo>
                    <a:pt x="958" y="1384"/>
                  </a:lnTo>
                  <a:lnTo>
                    <a:pt x="1018" y="1394"/>
                  </a:lnTo>
                  <a:lnTo>
                    <a:pt x="1078" y="1402"/>
                  </a:lnTo>
                  <a:lnTo>
                    <a:pt x="1138" y="1406"/>
                  </a:lnTo>
                  <a:lnTo>
                    <a:pt x="1200" y="1408"/>
                  </a:lnTo>
                  <a:lnTo>
                    <a:pt x="1200" y="878"/>
                  </a:lnTo>
                  <a:lnTo>
                    <a:pt x="1168" y="878"/>
                  </a:lnTo>
                  <a:lnTo>
                    <a:pt x="1168" y="922"/>
                  </a:lnTo>
                  <a:lnTo>
                    <a:pt x="990" y="808"/>
                  </a:lnTo>
                  <a:lnTo>
                    <a:pt x="1168" y="696"/>
                  </a:lnTo>
                  <a:lnTo>
                    <a:pt x="1168" y="736"/>
                  </a:lnTo>
                  <a:lnTo>
                    <a:pt x="1200" y="73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8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  <a:sp3d extrusionH="381000">
              <a:bevelT w="114300" prst="hardEdge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9000" y="2514600"/>
            <a:ext cx="585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514600"/>
            <a:ext cx="952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W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1862" y="3810000"/>
            <a:ext cx="7569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O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657600"/>
            <a:ext cx="6030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T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5392" y="2667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392" y="4267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958" y="4267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158" y="2667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>
            <a:spLocks/>
          </p:cNvSpPr>
          <p:nvPr/>
        </p:nvSpPr>
        <p:spPr bwMode="auto">
          <a:xfrm>
            <a:off x="2721952" y="1452018"/>
            <a:ext cx="2916848" cy="2916848"/>
          </a:xfrm>
          <a:custGeom>
            <a:avLst/>
            <a:gdLst>
              <a:gd name="T0" fmla="*/ 1014 w 1014"/>
              <a:gd name="T1" fmla="*/ 447 h 1014"/>
              <a:gd name="T2" fmla="*/ 1014 w 1014"/>
              <a:gd name="T3" fmla="*/ 0 h 1014"/>
              <a:gd name="T4" fmla="*/ 575 w 1014"/>
              <a:gd name="T5" fmla="*/ 0 h 1014"/>
              <a:gd name="T6" fmla="*/ 575 w 1014"/>
              <a:gd name="T7" fmla="*/ 99 h 1014"/>
              <a:gd name="T8" fmla="*/ 640 w 1014"/>
              <a:gd name="T9" fmla="*/ 99 h 1014"/>
              <a:gd name="T10" fmla="*/ 512 w 1014"/>
              <a:gd name="T11" fmla="*/ 319 h 1014"/>
              <a:gd name="T12" fmla="*/ 384 w 1014"/>
              <a:gd name="T13" fmla="*/ 99 h 1014"/>
              <a:gd name="T14" fmla="*/ 456 w 1014"/>
              <a:gd name="T15" fmla="*/ 99 h 1014"/>
              <a:gd name="T16" fmla="*/ 456 w 1014"/>
              <a:gd name="T17" fmla="*/ 0 h 1014"/>
              <a:gd name="T18" fmla="*/ 0 w 1014"/>
              <a:gd name="T19" fmla="*/ 0 h 1014"/>
              <a:gd name="T20" fmla="*/ 0 w 1014"/>
              <a:gd name="T21" fmla="*/ 444 h 1014"/>
              <a:gd name="T22" fmla="*/ 104 w 1014"/>
              <a:gd name="T23" fmla="*/ 444 h 1014"/>
              <a:gd name="T24" fmla="*/ 104 w 1014"/>
              <a:gd name="T25" fmla="*/ 379 h 1014"/>
              <a:gd name="T26" fmla="*/ 323 w 1014"/>
              <a:gd name="T27" fmla="*/ 507 h 1014"/>
              <a:gd name="T28" fmla="*/ 104 w 1014"/>
              <a:gd name="T29" fmla="*/ 635 h 1014"/>
              <a:gd name="T30" fmla="*/ 104 w 1014"/>
              <a:gd name="T31" fmla="*/ 563 h 1014"/>
              <a:gd name="T32" fmla="*/ 0 w 1014"/>
              <a:gd name="T33" fmla="*/ 563 h 1014"/>
              <a:gd name="T34" fmla="*/ 0 w 1014"/>
              <a:gd name="T35" fmla="*/ 1014 h 1014"/>
              <a:gd name="T36" fmla="*/ 451 w 1014"/>
              <a:gd name="T37" fmla="*/ 1014 h 1014"/>
              <a:gd name="T38" fmla="*/ 451 w 1014"/>
              <a:gd name="T39" fmla="*/ 915 h 1014"/>
              <a:gd name="T40" fmla="*/ 386 w 1014"/>
              <a:gd name="T41" fmla="*/ 915 h 1014"/>
              <a:gd name="T42" fmla="*/ 514 w 1014"/>
              <a:gd name="T43" fmla="*/ 693 h 1014"/>
              <a:gd name="T44" fmla="*/ 642 w 1014"/>
              <a:gd name="T45" fmla="*/ 915 h 1014"/>
              <a:gd name="T46" fmla="*/ 570 w 1014"/>
              <a:gd name="T47" fmla="*/ 915 h 1014"/>
              <a:gd name="T48" fmla="*/ 570 w 1014"/>
              <a:gd name="T49" fmla="*/ 1014 h 1014"/>
              <a:gd name="T50" fmla="*/ 1014 w 1014"/>
              <a:gd name="T51" fmla="*/ 1014 h 1014"/>
              <a:gd name="T52" fmla="*/ 1014 w 1014"/>
              <a:gd name="T53" fmla="*/ 565 h 1014"/>
              <a:gd name="T54" fmla="*/ 922 w 1014"/>
              <a:gd name="T55" fmla="*/ 565 h 1014"/>
              <a:gd name="T56" fmla="*/ 922 w 1014"/>
              <a:gd name="T57" fmla="*/ 631 h 1014"/>
              <a:gd name="T58" fmla="*/ 700 w 1014"/>
              <a:gd name="T59" fmla="*/ 503 h 1014"/>
              <a:gd name="T60" fmla="*/ 922 w 1014"/>
              <a:gd name="T61" fmla="*/ 375 h 1014"/>
              <a:gd name="T62" fmla="*/ 922 w 1014"/>
              <a:gd name="T63" fmla="*/ 447 h 1014"/>
              <a:gd name="T64" fmla="*/ 1014 w 1014"/>
              <a:gd name="T65" fmla="*/ 447 h 10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4"/>
              <a:gd name="T100" fmla="*/ 0 h 1014"/>
              <a:gd name="T101" fmla="*/ 1014 w 1014"/>
              <a:gd name="T102" fmla="*/ 1014 h 10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4" h="1014">
                <a:moveTo>
                  <a:pt x="1014" y="447"/>
                </a:moveTo>
                <a:lnTo>
                  <a:pt x="1014" y="0"/>
                </a:lnTo>
                <a:lnTo>
                  <a:pt x="575" y="0"/>
                </a:lnTo>
                <a:lnTo>
                  <a:pt x="575" y="99"/>
                </a:lnTo>
                <a:lnTo>
                  <a:pt x="640" y="99"/>
                </a:lnTo>
                <a:lnTo>
                  <a:pt x="512" y="319"/>
                </a:lnTo>
                <a:lnTo>
                  <a:pt x="384" y="99"/>
                </a:lnTo>
                <a:lnTo>
                  <a:pt x="456" y="99"/>
                </a:lnTo>
                <a:lnTo>
                  <a:pt x="456" y="0"/>
                </a:lnTo>
                <a:lnTo>
                  <a:pt x="0" y="0"/>
                </a:lnTo>
                <a:lnTo>
                  <a:pt x="0" y="444"/>
                </a:lnTo>
                <a:lnTo>
                  <a:pt x="104" y="444"/>
                </a:lnTo>
                <a:lnTo>
                  <a:pt x="104" y="379"/>
                </a:lnTo>
                <a:lnTo>
                  <a:pt x="323" y="507"/>
                </a:lnTo>
                <a:lnTo>
                  <a:pt x="104" y="635"/>
                </a:lnTo>
                <a:lnTo>
                  <a:pt x="104" y="563"/>
                </a:lnTo>
                <a:lnTo>
                  <a:pt x="0" y="563"/>
                </a:lnTo>
                <a:lnTo>
                  <a:pt x="0" y="1014"/>
                </a:lnTo>
                <a:lnTo>
                  <a:pt x="451" y="1014"/>
                </a:lnTo>
                <a:lnTo>
                  <a:pt x="451" y="915"/>
                </a:lnTo>
                <a:lnTo>
                  <a:pt x="386" y="915"/>
                </a:lnTo>
                <a:lnTo>
                  <a:pt x="514" y="693"/>
                </a:lnTo>
                <a:lnTo>
                  <a:pt x="642" y="915"/>
                </a:lnTo>
                <a:lnTo>
                  <a:pt x="570" y="915"/>
                </a:lnTo>
                <a:lnTo>
                  <a:pt x="570" y="1014"/>
                </a:lnTo>
                <a:lnTo>
                  <a:pt x="1014" y="1014"/>
                </a:lnTo>
                <a:lnTo>
                  <a:pt x="1014" y="565"/>
                </a:lnTo>
                <a:lnTo>
                  <a:pt x="922" y="565"/>
                </a:lnTo>
                <a:lnTo>
                  <a:pt x="922" y="631"/>
                </a:lnTo>
                <a:lnTo>
                  <a:pt x="700" y="503"/>
                </a:lnTo>
                <a:lnTo>
                  <a:pt x="922" y="375"/>
                </a:lnTo>
                <a:lnTo>
                  <a:pt x="922" y="447"/>
                </a:lnTo>
                <a:lnTo>
                  <a:pt x="1014" y="4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2921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 fov="4200000"/>
            <a:lightRig rig="threePt" dir="t">
              <a:rot lat="0" lon="0" rev="3000000"/>
            </a:lightRig>
          </a:scene3d>
          <a:sp3d extrusionH="381000" prstMaterial="softEdge">
            <a:bevelT w="114300" prst="artDeco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0566" y="3951280"/>
            <a:ext cx="2414954" cy="13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7456" y="1602953"/>
            <a:ext cx="1761833" cy="10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087760"/>
            <a:ext cx="2414954" cy="139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9710" y="1678420"/>
            <a:ext cx="1761833" cy="10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16344" y="1308217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0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W</a:t>
            </a:r>
            <a:endParaRPr lang="en-US" sz="4400" b="1" dirty="0">
              <a:solidFill>
                <a:srgbClr val="60000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371600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60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T</a:t>
            </a:r>
            <a:endParaRPr lang="en-US" sz="4400" b="1" dirty="0">
              <a:solidFill>
                <a:srgbClr val="60000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707" y="3690355"/>
            <a:ext cx="698857" cy="1005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0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O</a:t>
            </a:r>
            <a:endParaRPr lang="en-US" sz="6000" b="1" dirty="0">
              <a:solidFill>
                <a:srgbClr val="60000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9980" y="3710423"/>
            <a:ext cx="543274" cy="1005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0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</a:t>
            </a:r>
            <a:endParaRPr lang="en-US" sz="6000" b="1" dirty="0">
              <a:solidFill>
                <a:srgbClr val="60000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1000" y="251689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Weaknesses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weaknesses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25168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Threats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threats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4962" y="4724400"/>
            <a:ext cx="263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Strengths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Strengths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51242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Opportunities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Opportunities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505200" y="609600"/>
            <a:ext cx="1981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SWOT</a:t>
            </a:r>
            <a:endParaRPr lang="en-US" sz="3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-6925" y="2590800"/>
            <a:ext cx="9144000" cy="1676400"/>
            <a:chOff x="0" y="2086"/>
            <a:chExt cx="5760" cy="1056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1944611" y="1295400"/>
            <a:ext cx="5228423" cy="5255583"/>
            <a:chOff x="1600583" y="1450017"/>
            <a:chExt cx="4567591" cy="4591318"/>
          </a:xfrm>
          <a:solidFill>
            <a:schemeClr val="accent3">
              <a:lumMod val="75000"/>
            </a:schemeClr>
          </a:solidFill>
          <a:effectLst>
            <a:outerShdw blurRad="1397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273603" lon="0" rev="0"/>
            </a:camera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 rot="18900000" flipH="1">
              <a:off x="3396622" y="1450017"/>
              <a:ext cx="1421280" cy="2072994"/>
            </a:xfrm>
            <a:custGeom>
              <a:avLst/>
              <a:gdLst/>
              <a:ahLst/>
              <a:cxnLst/>
              <a:rect l="l" t="t" r="r" b="b"/>
              <a:pathLst>
                <a:path w="1790958" h="2612185">
                  <a:moveTo>
                    <a:pt x="153504" y="144993"/>
                  </a:moveTo>
                  <a:cubicBezTo>
                    <a:pt x="48874" y="249624"/>
                    <a:pt x="841" y="389420"/>
                    <a:pt x="11404" y="526212"/>
                  </a:cubicBezTo>
                  <a:lnTo>
                    <a:pt x="11404" y="1770937"/>
                  </a:lnTo>
                  <a:lnTo>
                    <a:pt x="0" y="1770937"/>
                  </a:lnTo>
                  <a:lnTo>
                    <a:pt x="480061" y="2612185"/>
                  </a:lnTo>
                  <a:lnTo>
                    <a:pt x="958344" y="1774050"/>
                  </a:lnTo>
                  <a:lnTo>
                    <a:pt x="968981" y="1774050"/>
                  </a:lnTo>
                  <a:lnTo>
                    <a:pt x="968981" y="993326"/>
                  </a:lnTo>
                  <a:lnTo>
                    <a:pt x="1702297" y="993326"/>
                  </a:lnTo>
                  <a:lnTo>
                    <a:pt x="1696523" y="987552"/>
                  </a:lnTo>
                  <a:lnTo>
                    <a:pt x="1790958" y="987552"/>
                  </a:lnTo>
                  <a:lnTo>
                    <a:pt x="1790958" y="0"/>
                  </a:lnTo>
                  <a:lnTo>
                    <a:pt x="504539" y="0"/>
                  </a:lnTo>
                  <a:cubicBezTo>
                    <a:pt x="504003" y="-77"/>
                    <a:pt x="503466" y="-77"/>
                    <a:pt x="502929" y="0"/>
                  </a:cubicBezTo>
                  <a:lnTo>
                    <a:pt x="449739" y="0"/>
                  </a:lnTo>
                  <a:lnTo>
                    <a:pt x="449739" y="5098"/>
                  </a:lnTo>
                  <a:cubicBezTo>
                    <a:pt x="341372" y="14726"/>
                    <a:pt x="236401" y="62096"/>
                    <a:pt x="153504" y="144993"/>
                  </a:cubicBezTo>
                  <a:close/>
                </a:path>
              </a:pathLst>
            </a:custGeom>
            <a:grpFill/>
            <a:ln>
              <a:noFill/>
            </a:ln>
            <a:sp3d extrusionH="3175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1"/>
            <p:cNvSpPr/>
            <p:nvPr/>
          </p:nvSpPr>
          <p:spPr>
            <a:xfrm rot="18900000" flipV="1">
              <a:off x="2963172" y="3968341"/>
              <a:ext cx="1421280" cy="2072994"/>
            </a:xfrm>
            <a:custGeom>
              <a:avLst/>
              <a:gdLst/>
              <a:ahLst/>
              <a:cxnLst/>
              <a:rect l="l" t="t" r="r" b="b"/>
              <a:pathLst>
                <a:path w="1790958" h="2612185">
                  <a:moveTo>
                    <a:pt x="153504" y="144993"/>
                  </a:moveTo>
                  <a:cubicBezTo>
                    <a:pt x="48874" y="249624"/>
                    <a:pt x="841" y="389420"/>
                    <a:pt x="11404" y="526212"/>
                  </a:cubicBezTo>
                  <a:lnTo>
                    <a:pt x="11404" y="1770937"/>
                  </a:lnTo>
                  <a:lnTo>
                    <a:pt x="0" y="1770937"/>
                  </a:lnTo>
                  <a:lnTo>
                    <a:pt x="480061" y="2612185"/>
                  </a:lnTo>
                  <a:lnTo>
                    <a:pt x="958344" y="1774050"/>
                  </a:lnTo>
                  <a:lnTo>
                    <a:pt x="968981" y="1774050"/>
                  </a:lnTo>
                  <a:lnTo>
                    <a:pt x="968981" y="993326"/>
                  </a:lnTo>
                  <a:lnTo>
                    <a:pt x="1702297" y="993326"/>
                  </a:lnTo>
                  <a:lnTo>
                    <a:pt x="1696523" y="987552"/>
                  </a:lnTo>
                  <a:lnTo>
                    <a:pt x="1790958" y="987552"/>
                  </a:lnTo>
                  <a:lnTo>
                    <a:pt x="1790958" y="0"/>
                  </a:lnTo>
                  <a:lnTo>
                    <a:pt x="504539" y="0"/>
                  </a:lnTo>
                  <a:cubicBezTo>
                    <a:pt x="504003" y="-77"/>
                    <a:pt x="503466" y="-77"/>
                    <a:pt x="502929" y="0"/>
                  </a:cubicBezTo>
                  <a:lnTo>
                    <a:pt x="449739" y="0"/>
                  </a:lnTo>
                  <a:lnTo>
                    <a:pt x="449739" y="5098"/>
                  </a:lnTo>
                  <a:cubicBezTo>
                    <a:pt x="341372" y="14726"/>
                    <a:pt x="236401" y="62096"/>
                    <a:pt x="153504" y="1449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sp3d extrusionH="3175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/>
            <p:cNvSpPr/>
            <p:nvPr/>
          </p:nvSpPr>
          <p:spPr>
            <a:xfrm rot="13500160" flipH="1">
              <a:off x="1926440" y="2484905"/>
              <a:ext cx="1421280" cy="2072994"/>
            </a:xfrm>
            <a:custGeom>
              <a:avLst/>
              <a:gdLst/>
              <a:ahLst/>
              <a:cxnLst/>
              <a:rect l="l" t="t" r="r" b="b"/>
              <a:pathLst>
                <a:path w="1790958" h="2612185">
                  <a:moveTo>
                    <a:pt x="153504" y="144993"/>
                  </a:moveTo>
                  <a:cubicBezTo>
                    <a:pt x="48874" y="249624"/>
                    <a:pt x="841" y="389420"/>
                    <a:pt x="11404" y="526212"/>
                  </a:cubicBezTo>
                  <a:lnTo>
                    <a:pt x="11404" y="1770937"/>
                  </a:lnTo>
                  <a:lnTo>
                    <a:pt x="0" y="1770937"/>
                  </a:lnTo>
                  <a:lnTo>
                    <a:pt x="480061" y="2612185"/>
                  </a:lnTo>
                  <a:lnTo>
                    <a:pt x="958344" y="1774050"/>
                  </a:lnTo>
                  <a:lnTo>
                    <a:pt x="968981" y="1774050"/>
                  </a:lnTo>
                  <a:lnTo>
                    <a:pt x="968981" y="993326"/>
                  </a:lnTo>
                  <a:lnTo>
                    <a:pt x="1702297" y="993326"/>
                  </a:lnTo>
                  <a:lnTo>
                    <a:pt x="1696523" y="987552"/>
                  </a:lnTo>
                  <a:lnTo>
                    <a:pt x="1790958" y="987552"/>
                  </a:lnTo>
                  <a:lnTo>
                    <a:pt x="1790958" y="0"/>
                  </a:lnTo>
                  <a:lnTo>
                    <a:pt x="504539" y="0"/>
                  </a:lnTo>
                  <a:cubicBezTo>
                    <a:pt x="504003" y="-77"/>
                    <a:pt x="503466" y="-77"/>
                    <a:pt x="502929" y="0"/>
                  </a:cubicBezTo>
                  <a:lnTo>
                    <a:pt x="449739" y="0"/>
                  </a:lnTo>
                  <a:lnTo>
                    <a:pt x="449739" y="5098"/>
                  </a:lnTo>
                  <a:cubicBezTo>
                    <a:pt x="341372" y="14726"/>
                    <a:pt x="236401" y="62096"/>
                    <a:pt x="153504" y="14499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sp3d extrusionH="3175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/>
            <p:cNvSpPr/>
            <p:nvPr/>
          </p:nvSpPr>
          <p:spPr>
            <a:xfrm rot="13500160" flipV="1">
              <a:off x="4421037" y="2925280"/>
              <a:ext cx="1421280" cy="2072994"/>
            </a:xfrm>
            <a:custGeom>
              <a:avLst/>
              <a:gdLst/>
              <a:ahLst/>
              <a:cxnLst/>
              <a:rect l="l" t="t" r="r" b="b"/>
              <a:pathLst>
                <a:path w="1790958" h="2612185">
                  <a:moveTo>
                    <a:pt x="153504" y="144993"/>
                  </a:moveTo>
                  <a:cubicBezTo>
                    <a:pt x="48874" y="249624"/>
                    <a:pt x="841" y="389420"/>
                    <a:pt x="11404" y="526212"/>
                  </a:cubicBezTo>
                  <a:lnTo>
                    <a:pt x="11404" y="1770937"/>
                  </a:lnTo>
                  <a:lnTo>
                    <a:pt x="0" y="1770937"/>
                  </a:lnTo>
                  <a:lnTo>
                    <a:pt x="480061" y="2612185"/>
                  </a:lnTo>
                  <a:lnTo>
                    <a:pt x="958344" y="1774050"/>
                  </a:lnTo>
                  <a:lnTo>
                    <a:pt x="968981" y="1774050"/>
                  </a:lnTo>
                  <a:lnTo>
                    <a:pt x="968981" y="993326"/>
                  </a:lnTo>
                  <a:lnTo>
                    <a:pt x="1702297" y="993326"/>
                  </a:lnTo>
                  <a:lnTo>
                    <a:pt x="1696523" y="987552"/>
                  </a:lnTo>
                  <a:lnTo>
                    <a:pt x="1790958" y="987552"/>
                  </a:lnTo>
                  <a:lnTo>
                    <a:pt x="1790958" y="0"/>
                  </a:lnTo>
                  <a:lnTo>
                    <a:pt x="504539" y="0"/>
                  </a:lnTo>
                  <a:cubicBezTo>
                    <a:pt x="504003" y="-77"/>
                    <a:pt x="503466" y="-77"/>
                    <a:pt x="502929" y="0"/>
                  </a:cubicBezTo>
                  <a:lnTo>
                    <a:pt x="449739" y="0"/>
                  </a:lnTo>
                  <a:lnTo>
                    <a:pt x="449739" y="5098"/>
                  </a:lnTo>
                  <a:cubicBezTo>
                    <a:pt x="341372" y="14726"/>
                    <a:pt x="236401" y="62096"/>
                    <a:pt x="153504" y="1449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p3d extrusionH="317500">
              <a:bevelT w="139700" prst="cross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99802" y="1900535"/>
            <a:ext cx="2405317" cy="1223665"/>
            <a:chOff x="3399802" y="1900535"/>
            <a:chExt cx="2405317" cy="1223665"/>
          </a:xfrm>
        </p:grpSpPr>
        <p:sp>
          <p:nvSpPr>
            <p:cNvPr id="18" name="TextBox 17"/>
            <p:cNvSpPr txBox="1"/>
            <p:nvPr/>
          </p:nvSpPr>
          <p:spPr>
            <a:xfrm>
              <a:off x="4299978" y="2200870"/>
              <a:ext cx="4571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S</a:t>
              </a:r>
              <a:endParaRPr lang="en-US" sz="5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9802" y="1900535"/>
              <a:ext cx="240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09300" y="2893367"/>
            <a:ext cx="2559845" cy="1277191"/>
            <a:chOff x="6209300" y="2893367"/>
            <a:chExt cx="2559845" cy="1277191"/>
          </a:xfrm>
        </p:grpSpPr>
        <p:sp>
          <p:nvSpPr>
            <p:cNvPr id="19" name="TextBox 18"/>
            <p:cNvSpPr txBox="1"/>
            <p:nvPr/>
          </p:nvSpPr>
          <p:spPr>
            <a:xfrm>
              <a:off x="6209300" y="3247228"/>
              <a:ext cx="7072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W</a:t>
              </a:r>
              <a:endParaRPr lang="en-US" sz="5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3828" y="2893367"/>
              <a:ext cx="240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30228" y="4639270"/>
            <a:ext cx="3776917" cy="1423336"/>
            <a:chOff x="4230228" y="4639270"/>
            <a:chExt cx="3776917" cy="1423336"/>
          </a:xfrm>
        </p:grpSpPr>
        <p:sp>
          <p:nvSpPr>
            <p:cNvPr id="20" name="TextBox 19"/>
            <p:cNvSpPr txBox="1"/>
            <p:nvPr/>
          </p:nvSpPr>
          <p:spPr>
            <a:xfrm>
              <a:off x="4230228" y="4639270"/>
              <a:ext cx="5741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O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1828" y="5600941"/>
              <a:ext cx="240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1000" y="2893367"/>
            <a:ext cx="2405317" cy="1266376"/>
            <a:chOff x="381000" y="2893367"/>
            <a:chExt cx="2405317" cy="1266376"/>
          </a:xfrm>
        </p:grpSpPr>
        <p:sp>
          <p:nvSpPr>
            <p:cNvPr id="21" name="TextBox 20"/>
            <p:cNvSpPr txBox="1"/>
            <p:nvPr/>
          </p:nvSpPr>
          <p:spPr>
            <a:xfrm>
              <a:off x="2316317" y="3236413"/>
              <a:ext cx="4700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T</a:t>
              </a:r>
              <a:endParaRPr lang="en-US" sz="5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" y="2893367"/>
              <a:ext cx="240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4627552" y="3540825"/>
            <a:ext cx="4302771" cy="2432462"/>
            <a:chOff x="4627552" y="3505200"/>
            <a:chExt cx="4302771" cy="2432462"/>
          </a:xfrm>
        </p:grpSpPr>
        <p:sp>
          <p:nvSpPr>
            <p:cNvPr id="24" name="Rounded Rectangle 23"/>
            <p:cNvSpPr/>
            <p:nvPr/>
          </p:nvSpPr>
          <p:spPr>
            <a:xfrm>
              <a:off x="6412675" y="4947062"/>
              <a:ext cx="25176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b" anchorCtr="0"/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Opportunity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27552" y="3505200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0600" y="3731795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208936" y="3553113"/>
            <a:ext cx="4297680" cy="2405236"/>
            <a:chOff x="208936" y="3517488"/>
            <a:chExt cx="4297680" cy="2405236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4932124"/>
              <a:ext cx="1755648" cy="9906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b" anchorCtr="0"/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Threats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8936" y="3517488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" y="364867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208936" y="818332"/>
            <a:ext cx="4297680" cy="2517056"/>
            <a:chOff x="208936" y="390832"/>
            <a:chExt cx="4297680" cy="2517056"/>
          </a:xfrm>
        </p:grpSpPr>
        <p:sp>
          <p:nvSpPr>
            <p:cNvPr id="22" name="Rounded Rectangle 21"/>
            <p:cNvSpPr/>
            <p:nvPr/>
          </p:nvSpPr>
          <p:spPr>
            <a:xfrm>
              <a:off x="208936" y="390832"/>
              <a:ext cx="17556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Strength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8936" y="1079088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" y="121027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4627552" y="818332"/>
            <a:ext cx="4297680" cy="2504768"/>
            <a:chOff x="4627552" y="390832"/>
            <a:chExt cx="4297680" cy="2504768"/>
          </a:xfrm>
        </p:grpSpPr>
        <p:sp>
          <p:nvSpPr>
            <p:cNvPr id="25" name="Rounded Rectangle 24"/>
            <p:cNvSpPr/>
            <p:nvPr/>
          </p:nvSpPr>
          <p:spPr>
            <a:xfrm>
              <a:off x="6858000" y="390832"/>
              <a:ext cx="19842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Weakness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27552" y="1066800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0600" y="12192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sp>
        <p:nvSpPr>
          <p:cNvPr id="28" name="Freeform 5"/>
          <p:cNvSpPr>
            <a:spLocks/>
          </p:cNvSpPr>
          <p:nvPr/>
        </p:nvSpPr>
        <p:spPr bwMode="auto">
          <a:xfrm>
            <a:off x="263569" y="1565963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4705600" y="1542213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4705600" y="3576450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263569" y="3624920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4036427" y="3000786"/>
            <a:ext cx="957517" cy="971020"/>
            <a:chOff x="3429000" y="3200400"/>
            <a:chExt cx="533400" cy="679714"/>
          </a:xfrm>
        </p:grpSpPr>
        <p:sp>
          <p:nvSpPr>
            <p:cNvPr id="36" name="Ellipse 99"/>
            <p:cNvSpPr/>
            <p:nvPr/>
          </p:nvSpPr>
          <p:spPr bwMode="auto">
            <a:xfrm>
              <a:off x="3429000" y="3200400"/>
              <a:ext cx="533400" cy="62393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7" name="Ellipse 100"/>
            <p:cNvSpPr>
              <a:spLocks noChangeArrowheads="1"/>
            </p:cNvSpPr>
            <p:nvPr/>
          </p:nvSpPr>
          <p:spPr bwMode="auto">
            <a:xfrm>
              <a:off x="3500576" y="3220690"/>
              <a:ext cx="392528" cy="3369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8" name="Ellipse 98"/>
            <p:cNvSpPr/>
            <p:nvPr/>
          </p:nvSpPr>
          <p:spPr bwMode="auto">
            <a:xfrm>
              <a:off x="3449095" y="3757560"/>
              <a:ext cx="478610" cy="1225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1115164" y="1552294"/>
            <a:ext cx="3304245" cy="4419600"/>
          </a:xfrm>
          <a:custGeom>
            <a:avLst/>
            <a:gdLst>
              <a:gd name="T0" fmla="*/ 1881187 w 1185"/>
              <a:gd name="T1" fmla="*/ 623887 h 1585"/>
              <a:gd name="T2" fmla="*/ 1257300 w 1185"/>
              <a:gd name="T3" fmla="*/ 0 h 1585"/>
              <a:gd name="T4" fmla="*/ 0 w 1185"/>
              <a:gd name="T5" fmla="*/ 1258887 h 1585"/>
              <a:gd name="T6" fmla="*/ 1257300 w 1185"/>
              <a:gd name="T7" fmla="*/ 2516187 h 1585"/>
              <a:gd name="T8" fmla="*/ 1881187 w 1185"/>
              <a:gd name="T9" fmla="*/ 1893887 h 1585"/>
              <a:gd name="T10" fmla="*/ 1246187 w 1185"/>
              <a:gd name="T11" fmla="*/ 1258887 h 1585"/>
              <a:gd name="T12" fmla="*/ 1881187 w 1185"/>
              <a:gd name="T13" fmla="*/ 623887 h 1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5"/>
              <a:gd name="T22" fmla="*/ 0 h 1585"/>
              <a:gd name="T23" fmla="*/ 1185 w 1185"/>
              <a:gd name="T24" fmla="*/ 1585 h 15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5" h="1585">
                <a:moveTo>
                  <a:pt x="1185" y="393"/>
                </a:moveTo>
                <a:lnTo>
                  <a:pt x="792" y="0"/>
                </a:lnTo>
                <a:lnTo>
                  <a:pt x="0" y="793"/>
                </a:lnTo>
                <a:lnTo>
                  <a:pt x="792" y="1585"/>
                </a:lnTo>
                <a:lnTo>
                  <a:pt x="1185" y="1193"/>
                </a:lnTo>
                <a:lnTo>
                  <a:pt x="785" y="793"/>
                </a:lnTo>
                <a:lnTo>
                  <a:pt x="1185" y="3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">
            <a:solidFill>
              <a:srgbClr val="000000"/>
            </a:solidFill>
            <a:miter lim="800000"/>
            <a:headEnd/>
            <a:tailEnd/>
          </a:ln>
          <a:effectLst>
            <a:outerShdw blurRad="3175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17500">
            <a:bevelT w="114300" prst="artDeco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Freeform 15"/>
          <p:cNvSpPr>
            <a:spLocks/>
          </p:cNvSpPr>
          <p:nvPr/>
        </p:nvSpPr>
        <p:spPr bwMode="auto">
          <a:xfrm>
            <a:off x="4709399" y="1552294"/>
            <a:ext cx="3304245" cy="4419600"/>
          </a:xfrm>
          <a:custGeom>
            <a:avLst/>
            <a:gdLst>
              <a:gd name="T0" fmla="*/ 1881188 w 1185"/>
              <a:gd name="T1" fmla="*/ 1258887 h 1585"/>
              <a:gd name="T2" fmla="*/ 623888 w 1185"/>
              <a:gd name="T3" fmla="*/ 0 h 1585"/>
              <a:gd name="T4" fmla="*/ 0 w 1185"/>
              <a:gd name="T5" fmla="*/ 623887 h 1585"/>
              <a:gd name="T6" fmla="*/ 635000 w 1185"/>
              <a:gd name="T7" fmla="*/ 1258887 h 1585"/>
              <a:gd name="T8" fmla="*/ 0 w 1185"/>
              <a:gd name="T9" fmla="*/ 1893887 h 1585"/>
              <a:gd name="T10" fmla="*/ 623888 w 1185"/>
              <a:gd name="T11" fmla="*/ 2516187 h 1585"/>
              <a:gd name="T12" fmla="*/ 1881188 w 1185"/>
              <a:gd name="T13" fmla="*/ 1258887 h 1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5"/>
              <a:gd name="T22" fmla="*/ 0 h 1585"/>
              <a:gd name="T23" fmla="*/ 1185 w 1185"/>
              <a:gd name="T24" fmla="*/ 1585 h 15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5" h="1585">
                <a:moveTo>
                  <a:pt x="1185" y="793"/>
                </a:moveTo>
                <a:lnTo>
                  <a:pt x="393" y="0"/>
                </a:lnTo>
                <a:lnTo>
                  <a:pt x="0" y="393"/>
                </a:lnTo>
                <a:lnTo>
                  <a:pt x="400" y="793"/>
                </a:lnTo>
                <a:lnTo>
                  <a:pt x="0" y="1193"/>
                </a:lnTo>
                <a:lnTo>
                  <a:pt x="393" y="1585"/>
                </a:lnTo>
                <a:lnTo>
                  <a:pt x="1185" y="7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">
            <a:solidFill>
              <a:srgbClr val="000000"/>
            </a:solidFill>
            <a:miter lim="800000"/>
            <a:headEnd/>
            <a:tailEnd/>
          </a:ln>
          <a:effectLst>
            <a:outerShdw blurRad="2286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17500">
            <a:bevelT w="114300" prst="artDeco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Freeform 16"/>
          <p:cNvSpPr>
            <a:spLocks/>
          </p:cNvSpPr>
          <p:nvPr/>
        </p:nvSpPr>
        <p:spPr bwMode="auto">
          <a:xfrm>
            <a:off x="3462988" y="2648129"/>
            <a:ext cx="2230713" cy="2230712"/>
          </a:xfrm>
          <a:custGeom>
            <a:avLst/>
            <a:gdLst>
              <a:gd name="T0" fmla="*/ 635000 w 800"/>
              <a:gd name="T1" fmla="*/ 0 h 800"/>
              <a:gd name="T2" fmla="*/ 0 w 800"/>
              <a:gd name="T3" fmla="*/ 635000 h 800"/>
              <a:gd name="T4" fmla="*/ 635000 w 800"/>
              <a:gd name="T5" fmla="*/ 1270000 h 800"/>
              <a:gd name="T6" fmla="*/ 1270000 w 800"/>
              <a:gd name="T7" fmla="*/ 635000 h 800"/>
              <a:gd name="T8" fmla="*/ 635000 w 800"/>
              <a:gd name="T9" fmla="*/ 0 h 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0"/>
              <a:gd name="T16" fmla="*/ 0 h 800"/>
              <a:gd name="T17" fmla="*/ 800 w 800"/>
              <a:gd name="T18" fmla="*/ 800 h 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0" h="800">
                <a:moveTo>
                  <a:pt x="400" y="0"/>
                </a:moveTo>
                <a:lnTo>
                  <a:pt x="0" y="400"/>
                </a:lnTo>
                <a:lnTo>
                  <a:pt x="400" y="800"/>
                </a:lnTo>
                <a:lnTo>
                  <a:pt x="800" y="400"/>
                </a:lnTo>
                <a:lnTo>
                  <a:pt x="40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0">
            <a:solidFill>
              <a:srgbClr val="0000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  <a:sp3d extrusionH="317500" prstMaterial="softEdge"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View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447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View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Venn Diagram Two perspectives</a:t>
            </a:r>
            <a:endParaRPr lang="en-US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335-1243964937HltU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6600" y="685800"/>
            <a:ext cx="5867400" cy="396240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38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Franklin Gothic Medium Cond" pitchFamily="34" charset="0"/>
              </a:rPr>
              <a:t>Strategic options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1524000" y="3124200"/>
            <a:ext cx="2667000" cy="2673744"/>
            <a:chOff x="685800" y="1752600"/>
            <a:chExt cx="3810000" cy="3819634"/>
          </a:xfrm>
          <a:effectLst>
            <a:outerShdw blurRad="7747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grpSpPr>
        <p:grpSp>
          <p:nvGrpSpPr>
            <p:cNvPr id="4" name="Group 10"/>
            <p:cNvGrpSpPr/>
            <p:nvPr/>
          </p:nvGrpSpPr>
          <p:grpSpPr>
            <a:xfrm>
              <a:off x="685800" y="1752600"/>
              <a:ext cx="3810000" cy="3819634"/>
              <a:chOff x="2133600" y="1981200"/>
              <a:chExt cx="3810000" cy="3819634"/>
            </a:xfrm>
            <a:solidFill>
              <a:schemeClr val="accent3">
                <a:lumMod val="75000"/>
              </a:schemeClr>
            </a:solidFill>
            <a:effectLst>
              <a:outerShdw blurRad="4191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/>
              <a:lightRig rig="threePt" dir="t">
                <a:rot lat="0" lon="0" rev="3600000"/>
              </a:lightRig>
            </a:scene3d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2133600" y="1981200"/>
                <a:ext cx="2247900" cy="1905000"/>
              </a:xfrm>
              <a:custGeom>
                <a:avLst/>
                <a:gdLst/>
                <a:ahLst/>
                <a:cxnLst>
                  <a:cxn ang="0">
                    <a:pos x="1328" y="536"/>
                  </a:cxn>
                  <a:cxn ang="0">
                    <a:pos x="1240" y="478"/>
                  </a:cxn>
                  <a:cxn ang="0">
                    <a:pos x="1240" y="518"/>
                  </a:cxn>
                  <a:cxn ang="0">
                    <a:pos x="1200" y="518"/>
                  </a:cxn>
                  <a:cxn ang="0">
                    <a:pos x="1200" y="0"/>
                  </a:cxn>
                  <a:cxn ang="0">
                    <a:pos x="1200" y="0"/>
                  </a:cxn>
                  <a:cxn ang="0">
                    <a:pos x="1138" y="2"/>
                  </a:cxn>
                  <a:cxn ang="0">
                    <a:pos x="1078" y="6"/>
                  </a:cxn>
                  <a:cxn ang="0">
                    <a:pos x="1018" y="14"/>
                  </a:cxn>
                  <a:cxn ang="0">
                    <a:pos x="958" y="24"/>
                  </a:cxn>
                  <a:cxn ang="0">
                    <a:pos x="900" y="38"/>
                  </a:cxn>
                  <a:cxn ang="0">
                    <a:pos x="844" y="54"/>
                  </a:cxn>
                  <a:cxn ang="0">
                    <a:pos x="788" y="72"/>
                  </a:cxn>
                  <a:cxn ang="0">
                    <a:pos x="732" y="94"/>
                  </a:cxn>
                  <a:cxn ang="0">
                    <a:pos x="680" y="118"/>
                  </a:cxn>
                  <a:cxn ang="0">
                    <a:pos x="628" y="144"/>
                  </a:cxn>
                  <a:cxn ang="0">
                    <a:pos x="578" y="174"/>
                  </a:cxn>
                  <a:cxn ang="0">
                    <a:pos x="530" y="204"/>
                  </a:cxn>
                  <a:cxn ang="0">
                    <a:pos x="482" y="238"/>
                  </a:cxn>
                  <a:cxn ang="0">
                    <a:pos x="436" y="274"/>
                  </a:cxn>
                  <a:cxn ang="0">
                    <a:pos x="394" y="312"/>
                  </a:cxn>
                  <a:cxn ang="0">
                    <a:pos x="352" y="352"/>
                  </a:cxn>
                  <a:cxn ang="0">
                    <a:pos x="312" y="394"/>
                  </a:cxn>
                  <a:cxn ang="0">
                    <a:pos x="274" y="436"/>
                  </a:cxn>
                  <a:cxn ang="0">
                    <a:pos x="238" y="482"/>
                  </a:cxn>
                  <a:cxn ang="0">
                    <a:pos x="204" y="530"/>
                  </a:cxn>
                  <a:cxn ang="0">
                    <a:pos x="174" y="578"/>
                  </a:cxn>
                  <a:cxn ang="0">
                    <a:pos x="144" y="628"/>
                  </a:cxn>
                  <a:cxn ang="0">
                    <a:pos x="118" y="680"/>
                  </a:cxn>
                  <a:cxn ang="0">
                    <a:pos x="94" y="732"/>
                  </a:cxn>
                  <a:cxn ang="0">
                    <a:pos x="72" y="788"/>
                  </a:cxn>
                  <a:cxn ang="0">
                    <a:pos x="54" y="844"/>
                  </a:cxn>
                  <a:cxn ang="0">
                    <a:pos x="38" y="900"/>
                  </a:cxn>
                  <a:cxn ang="0">
                    <a:pos x="24" y="958"/>
                  </a:cxn>
                  <a:cxn ang="0">
                    <a:pos x="14" y="1018"/>
                  </a:cxn>
                  <a:cxn ang="0">
                    <a:pos x="6" y="1078"/>
                  </a:cxn>
                  <a:cxn ang="0">
                    <a:pos x="2" y="1138"/>
                  </a:cxn>
                  <a:cxn ang="0">
                    <a:pos x="0" y="1200"/>
                  </a:cxn>
                  <a:cxn ang="0">
                    <a:pos x="528" y="1200"/>
                  </a:cxn>
                  <a:cxn ang="0">
                    <a:pos x="528" y="1170"/>
                  </a:cxn>
                  <a:cxn ang="0">
                    <a:pos x="488" y="1170"/>
                  </a:cxn>
                  <a:cxn ang="0">
                    <a:pos x="602" y="992"/>
                  </a:cxn>
                  <a:cxn ang="0">
                    <a:pos x="714" y="1170"/>
                  </a:cxn>
                  <a:cxn ang="0">
                    <a:pos x="670" y="1170"/>
                  </a:cxn>
                  <a:cxn ang="0">
                    <a:pos x="670" y="1200"/>
                  </a:cxn>
                  <a:cxn ang="0">
                    <a:pos x="1200" y="1200"/>
                  </a:cxn>
                  <a:cxn ang="0">
                    <a:pos x="1200" y="660"/>
                  </a:cxn>
                  <a:cxn ang="0">
                    <a:pos x="1240" y="660"/>
                  </a:cxn>
                  <a:cxn ang="0">
                    <a:pos x="1240" y="704"/>
                  </a:cxn>
                  <a:cxn ang="0">
                    <a:pos x="1416" y="592"/>
                  </a:cxn>
                  <a:cxn ang="0">
                    <a:pos x="1328" y="536"/>
                  </a:cxn>
                </a:cxnLst>
                <a:rect l="0" t="0" r="r" b="b"/>
                <a:pathLst>
                  <a:path w="1416" h="1200">
                    <a:moveTo>
                      <a:pt x="1328" y="536"/>
                    </a:moveTo>
                    <a:lnTo>
                      <a:pt x="1240" y="478"/>
                    </a:lnTo>
                    <a:lnTo>
                      <a:pt x="1240" y="518"/>
                    </a:lnTo>
                    <a:lnTo>
                      <a:pt x="1200" y="518"/>
                    </a:lnTo>
                    <a:lnTo>
                      <a:pt x="1200" y="0"/>
                    </a:lnTo>
                    <a:lnTo>
                      <a:pt x="1200" y="0"/>
                    </a:lnTo>
                    <a:lnTo>
                      <a:pt x="1138" y="2"/>
                    </a:lnTo>
                    <a:lnTo>
                      <a:pt x="1078" y="6"/>
                    </a:lnTo>
                    <a:lnTo>
                      <a:pt x="1018" y="14"/>
                    </a:lnTo>
                    <a:lnTo>
                      <a:pt x="958" y="24"/>
                    </a:lnTo>
                    <a:lnTo>
                      <a:pt x="900" y="38"/>
                    </a:lnTo>
                    <a:lnTo>
                      <a:pt x="844" y="54"/>
                    </a:lnTo>
                    <a:lnTo>
                      <a:pt x="788" y="72"/>
                    </a:lnTo>
                    <a:lnTo>
                      <a:pt x="732" y="94"/>
                    </a:lnTo>
                    <a:lnTo>
                      <a:pt x="680" y="118"/>
                    </a:lnTo>
                    <a:lnTo>
                      <a:pt x="628" y="144"/>
                    </a:lnTo>
                    <a:lnTo>
                      <a:pt x="578" y="174"/>
                    </a:lnTo>
                    <a:lnTo>
                      <a:pt x="530" y="204"/>
                    </a:lnTo>
                    <a:lnTo>
                      <a:pt x="482" y="238"/>
                    </a:lnTo>
                    <a:lnTo>
                      <a:pt x="436" y="274"/>
                    </a:lnTo>
                    <a:lnTo>
                      <a:pt x="394" y="312"/>
                    </a:lnTo>
                    <a:lnTo>
                      <a:pt x="352" y="352"/>
                    </a:lnTo>
                    <a:lnTo>
                      <a:pt x="312" y="394"/>
                    </a:lnTo>
                    <a:lnTo>
                      <a:pt x="274" y="436"/>
                    </a:lnTo>
                    <a:lnTo>
                      <a:pt x="238" y="482"/>
                    </a:lnTo>
                    <a:lnTo>
                      <a:pt x="204" y="530"/>
                    </a:lnTo>
                    <a:lnTo>
                      <a:pt x="174" y="578"/>
                    </a:lnTo>
                    <a:lnTo>
                      <a:pt x="144" y="628"/>
                    </a:lnTo>
                    <a:lnTo>
                      <a:pt x="118" y="680"/>
                    </a:lnTo>
                    <a:lnTo>
                      <a:pt x="94" y="732"/>
                    </a:lnTo>
                    <a:lnTo>
                      <a:pt x="72" y="788"/>
                    </a:lnTo>
                    <a:lnTo>
                      <a:pt x="54" y="844"/>
                    </a:lnTo>
                    <a:lnTo>
                      <a:pt x="38" y="900"/>
                    </a:lnTo>
                    <a:lnTo>
                      <a:pt x="24" y="958"/>
                    </a:lnTo>
                    <a:lnTo>
                      <a:pt x="14" y="1018"/>
                    </a:lnTo>
                    <a:lnTo>
                      <a:pt x="6" y="1078"/>
                    </a:lnTo>
                    <a:lnTo>
                      <a:pt x="2" y="1138"/>
                    </a:lnTo>
                    <a:lnTo>
                      <a:pt x="0" y="1200"/>
                    </a:lnTo>
                    <a:lnTo>
                      <a:pt x="528" y="1200"/>
                    </a:lnTo>
                    <a:lnTo>
                      <a:pt x="528" y="1170"/>
                    </a:lnTo>
                    <a:lnTo>
                      <a:pt x="488" y="1170"/>
                    </a:lnTo>
                    <a:lnTo>
                      <a:pt x="602" y="992"/>
                    </a:lnTo>
                    <a:lnTo>
                      <a:pt x="714" y="1170"/>
                    </a:lnTo>
                    <a:lnTo>
                      <a:pt x="670" y="1170"/>
                    </a:lnTo>
                    <a:lnTo>
                      <a:pt x="670" y="1200"/>
                    </a:lnTo>
                    <a:lnTo>
                      <a:pt x="1200" y="1200"/>
                    </a:lnTo>
                    <a:lnTo>
                      <a:pt x="1200" y="660"/>
                    </a:lnTo>
                    <a:lnTo>
                      <a:pt x="1240" y="660"/>
                    </a:lnTo>
                    <a:lnTo>
                      <a:pt x="1240" y="704"/>
                    </a:lnTo>
                    <a:lnTo>
                      <a:pt x="1416" y="592"/>
                    </a:lnTo>
                    <a:lnTo>
                      <a:pt x="1328" y="536"/>
                    </a:lnTo>
                    <a:close/>
                  </a:path>
                </a:pathLst>
              </a:custGeom>
              <a:grpFill/>
              <a:ln w="8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4038600" y="1981200"/>
                <a:ext cx="1905000" cy="2232025"/>
              </a:xfrm>
              <a:custGeom>
                <a:avLst/>
                <a:gdLst/>
                <a:ahLst/>
                <a:cxnLst>
                  <a:cxn ang="0">
                    <a:pos x="668" y="1200"/>
                  </a:cxn>
                  <a:cxn ang="0">
                    <a:pos x="1200" y="1200"/>
                  </a:cxn>
                  <a:cxn ang="0">
                    <a:pos x="1200" y="1200"/>
                  </a:cxn>
                  <a:cxn ang="0">
                    <a:pos x="1198" y="1138"/>
                  </a:cxn>
                  <a:cxn ang="0">
                    <a:pos x="1194" y="1078"/>
                  </a:cxn>
                  <a:cxn ang="0">
                    <a:pos x="1186" y="1018"/>
                  </a:cxn>
                  <a:cxn ang="0">
                    <a:pos x="1176" y="958"/>
                  </a:cxn>
                  <a:cxn ang="0">
                    <a:pos x="1162" y="900"/>
                  </a:cxn>
                  <a:cxn ang="0">
                    <a:pos x="1146" y="844"/>
                  </a:cxn>
                  <a:cxn ang="0">
                    <a:pos x="1128" y="788"/>
                  </a:cxn>
                  <a:cxn ang="0">
                    <a:pos x="1106" y="732"/>
                  </a:cxn>
                  <a:cxn ang="0">
                    <a:pos x="1082" y="680"/>
                  </a:cxn>
                  <a:cxn ang="0">
                    <a:pos x="1056" y="628"/>
                  </a:cxn>
                  <a:cxn ang="0">
                    <a:pos x="1026" y="578"/>
                  </a:cxn>
                  <a:cxn ang="0">
                    <a:pos x="996" y="530"/>
                  </a:cxn>
                  <a:cxn ang="0">
                    <a:pos x="962" y="482"/>
                  </a:cxn>
                  <a:cxn ang="0">
                    <a:pos x="926" y="436"/>
                  </a:cxn>
                  <a:cxn ang="0">
                    <a:pos x="888" y="394"/>
                  </a:cxn>
                  <a:cxn ang="0">
                    <a:pos x="848" y="352"/>
                  </a:cxn>
                  <a:cxn ang="0">
                    <a:pos x="806" y="312"/>
                  </a:cxn>
                  <a:cxn ang="0">
                    <a:pos x="764" y="274"/>
                  </a:cxn>
                  <a:cxn ang="0">
                    <a:pos x="718" y="238"/>
                  </a:cxn>
                  <a:cxn ang="0">
                    <a:pos x="670" y="204"/>
                  </a:cxn>
                  <a:cxn ang="0">
                    <a:pos x="622" y="174"/>
                  </a:cxn>
                  <a:cxn ang="0">
                    <a:pos x="572" y="144"/>
                  </a:cxn>
                  <a:cxn ang="0">
                    <a:pos x="520" y="118"/>
                  </a:cxn>
                  <a:cxn ang="0">
                    <a:pos x="468" y="94"/>
                  </a:cxn>
                  <a:cxn ang="0">
                    <a:pos x="412" y="72"/>
                  </a:cxn>
                  <a:cxn ang="0">
                    <a:pos x="356" y="54"/>
                  </a:cxn>
                  <a:cxn ang="0">
                    <a:pos x="300" y="38"/>
                  </a:cxn>
                  <a:cxn ang="0">
                    <a:pos x="242" y="24"/>
                  </a:cxn>
                  <a:cxn ang="0">
                    <a:pos x="182" y="14"/>
                  </a:cxn>
                  <a:cxn ang="0">
                    <a:pos x="122" y="6"/>
                  </a:cxn>
                  <a:cxn ang="0">
                    <a:pos x="62" y="2"/>
                  </a:cxn>
                  <a:cxn ang="0">
                    <a:pos x="0" y="0"/>
                  </a:cxn>
                  <a:cxn ang="0">
                    <a:pos x="0" y="518"/>
                  </a:cxn>
                  <a:cxn ang="0">
                    <a:pos x="40" y="518"/>
                  </a:cxn>
                  <a:cxn ang="0">
                    <a:pos x="40" y="478"/>
                  </a:cxn>
                  <a:cxn ang="0">
                    <a:pos x="128" y="536"/>
                  </a:cxn>
                  <a:cxn ang="0">
                    <a:pos x="216" y="592"/>
                  </a:cxn>
                  <a:cxn ang="0">
                    <a:pos x="40" y="704"/>
                  </a:cxn>
                  <a:cxn ang="0">
                    <a:pos x="40" y="660"/>
                  </a:cxn>
                  <a:cxn ang="0">
                    <a:pos x="0" y="660"/>
                  </a:cxn>
                  <a:cxn ang="0">
                    <a:pos x="0" y="1200"/>
                  </a:cxn>
                  <a:cxn ang="0">
                    <a:pos x="526" y="1200"/>
                  </a:cxn>
                  <a:cxn ang="0">
                    <a:pos x="526" y="1228"/>
                  </a:cxn>
                  <a:cxn ang="0">
                    <a:pos x="486" y="1228"/>
                  </a:cxn>
                  <a:cxn ang="0">
                    <a:pos x="600" y="1406"/>
                  </a:cxn>
                  <a:cxn ang="0">
                    <a:pos x="712" y="1228"/>
                  </a:cxn>
                  <a:cxn ang="0">
                    <a:pos x="668" y="1228"/>
                  </a:cxn>
                  <a:cxn ang="0">
                    <a:pos x="668" y="1200"/>
                  </a:cxn>
                </a:cxnLst>
                <a:rect l="0" t="0" r="r" b="b"/>
                <a:pathLst>
                  <a:path w="1200" h="1406">
                    <a:moveTo>
                      <a:pt x="668" y="1200"/>
                    </a:moveTo>
                    <a:lnTo>
                      <a:pt x="1200" y="1200"/>
                    </a:lnTo>
                    <a:lnTo>
                      <a:pt x="1200" y="1200"/>
                    </a:lnTo>
                    <a:lnTo>
                      <a:pt x="1198" y="1138"/>
                    </a:lnTo>
                    <a:lnTo>
                      <a:pt x="1194" y="1078"/>
                    </a:lnTo>
                    <a:lnTo>
                      <a:pt x="1186" y="1018"/>
                    </a:lnTo>
                    <a:lnTo>
                      <a:pt x="1176" y="958"/>
                    </a:lnTo>
                    <a:lnTo>
                      <a:pt x="1162" y="900"/>
                    </a:lnTo>
                    <a:lnTo>
                      <a:pt x="1146" y="844"/>
                    </a:lnTo>
                    <a:lnTo>
                      <a:pt x="1128" y="788"/>
                    </a:lnTo>
                    <a:lnTo>
                      <a:pt x="1106" y="732"/>
                    </a:lnTo>
                    <a:lnTo>
                      <a:pt x="1082" y="680"/>
                    </a:lnTo>
                    <a:lnTo>
                      <a:pt x="1056" y="628"/>
                    </a:lnTo>
                    <a:lnTo>
                      <a:pt x="1026" y="578"/>
                    </a:lnTo>
                    <a:lnTo>
                      <a:pt x="996" y="530"/>
                    </a:lnTo>
                    <a:lnTo>
                      <a:pt x="962" y="482"/>
                    </a:lnTo>
                    <a:lnTo>
                      <a:pt x="926" y="436"/>
                    </a:lnTo>
                    <a:lnTo>
                      <a:pt x="888" y="394"/>
                    </a:lnTo>
                    <a:lnTo>
                      <a:pt x="848" y="352"/>
                    </a:lnTo>
                    <a:lnTo>
                      <a:pt x="806" y="312"/>
                    </a:lnTo>
                    <a:lnTo>
                      <a:pt x="764" y="274"/>
                    </a:lnTo>
                    <a:lnTo>
                      <a:pt x="718" y="238"/>
                    </a:lnTo>
                    <a:lnTo>
                      <a:pt x="670" y="204"/>
                    </a:lnTo>
                    <a:lnTo>
                      <a:pt x="622" y="174"/>
                    </a:lnTo>
                    <a:lnTo>
                      <a:pt x="572" y="144"/>
                    </a:lnTo>
                    <a:lnTo>
                      <a:pt x="520" y="118"/>
                    </a:lnTo>
                    <a:lnTo>
                      <a:pt x="468" y="94"/>
                    </a:lnTo>
                    <a:lnTo>
                      <a:pt x="412" y="72"/>
                    </a:lnTo>
                    <a:lnTo>
                      <a:pt x="356" y="54"/>
                    </a:lnTo>
                    <a:lnTo>
                      <a:pt x="300" y="38"/>
                    </a:lnTo>
                    <a:lnTo>
                      <a:pt x="242" y="24"/>
                    </a:lnTo>
                    <a:lnTo>
                      <a:pt x="182" y="14"/>
                    </a:lnTo>
                    <a:lnTo>
                      <a:pt x="122" y="6"/>
                    </a:lnTo>
                    <a:lnTo>
                      <a:pt x="62" y="2"/>
                    </a:lnTo>
                    <a:lnTo>
                      <a:pt x="0" y="0"/>
                    </a:lnTo>
                    <a:lnTo>
                      <a:pt x="0" y="518"/>
                    </a:lnTo>
                    <a:lnTo>
                      <a:pt x="40" y="518"/>
                    </a:lnTo>
                    <a:lnTo>
                      <a:pt x="40" y="478"/>
                    </a:lnTo>
                    <a:lnTo>
                      <a:pt x="128" y="536"/>
                    </a:lnTo>
                    <a:lnTo>
                      <a:pt x="216" y="592"/>
                    </a:lnTo>
                    <a:lnTo>
                      <a:pt x="40" y="704"/>
                    </a:lnTo>
                    <a:lnTo>
                      <a:pt x="40" y="660"/>
                    </a:lnTo>
                    <a:lnTo>
                      <a:pt x="0" y="660"/>
                    </a:lnTo>
                    <a:lnTo>
                      <a:pt x="0" y="1200"/>
                    </a:lnTo>
                    <a:lnTo>
                      <a:pt x="526" y="1200"/>
                    </a:lnTo>
                    <a:lnTo>
                      <a:pt x="526" y="1228"/>
                    </a:lnTo>
                    <a:lnTo>
                      <a:pt x="486" y="1228"/>
                    </a:lnTo>
                    <a:lnTo>
                      <a:pt x="600" y="1406"/>
                    </a:lnTo>
                    <a:lnTo>
                      <a:pt x="712" y="1228"/>
                    </a:lnTo>
                    <a:lnTo>
                      <a:pt x="668" y="1228"/>
                    </a:lnTo>
                    <a:lnTo>
                      <a:pt x="668" y="12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8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3704898" y="3886200"/>
                <a:ext cx="2238375" cy="1905000"/>
              </a:xfrm>
              <a:custGeom>
                <a:avLst/>
                <a:gdLst/>
                <a:ahLst/>
                <a:cxnLst>
                  <a:cxn ang="0">
                    <a:pos x="878" y="0"/>
                  </a:cxn>
                  <a:cxn ang="0">
                    <a:pos x="878" y="28"/>
                  </a:cxn>
                  <a:cxn ang="0">
                    <a:pos x="922" y="28"/>
                  </a:cxn>
                  <a:cxn ang="0">
                    <a:pos x="810" y="206"/>
                  </a:cxn>
                  <a:cxn ang="0">
                    <a:pos x="696" y="28"/>
                  </a:cxn>
                  <a:cxn ang="0">
                    <a:pos x="736" y="28"/>
                  </a:cxn>
                  <a:cxn ang="0">
                    <a:pos x="736" y="0"/>
                  </a:cxn>
                  <a:cxn ang="0">
                    <a:pos x="210" y="0"/>
                  </a:cxn>
                  <a:cxn ang="0">
                    <a:pos x="210" y="528"/>
                  </a:cxn>
                  <a:cxn ang="0">
                    <a:pos x="178" y="528"/>
                  </a:cxn>
                  <a:cxn ang="0">
                    <a:pos x="178" y="488"/>
                  </a:cxn>
                  <a:cxn ang="0">
                    <a:pos x="0" y="600"/>
                  </a:cxn>
                  <a:cxn ang="0">
                    <a:pos x="178" y="714"/>
                  </a:cxn>
                  <a:cxn ang="0">
                    <a:pos x="178" y="670"/>
                  </a:cxn>
                  <a:cxn ang="0">
                    <a:pos x="210" y="670"/>
                  </a:cxn>
                  <a:cxn ang="0">
                    <a:pos x="210" y="1200"/>
                  </a:cxn>
                  <a:cxn ang="0">
                    <a:pos x="210" y="1200"/>
                  </a:cxn>
                  <a:cxn ang="0">
                    <a:pos x="272" y="1198"/>
                  </a:cxn>
                  <a:cxn ang="0">
                    <a:pos x="332" y="1194"/>
                  </a:cxn>
                  <a:cxn ang="0">
                    <a:pos x="392" y="1186"/>
                  </a:cxn>
                  <a:cxn ang="0">
                    <a:pos x="452" y="1176"/>
                  </a:cxn>
                  <a:cxn ang="0">
                    <a:pos x="510" y="1162"/>
                  </a:cxn>
                  <a:cxn ang="0">
                    <a:pos x="566" y="1146"/>
                  </a:cxn>
                  <a:cxn ang="0">
                    <a:pos x="622" y="1128"/>
                  </a:cxn>
                  <a:cxn ang="0">
                    <a:pos x="678" y="1106"/>
                  </a:cxn>
                  <a:cxn ang="0">
                    <a:pos x="730" y="1082"/>
                  </a:cxn>
                  <a:cxn ang="0">
                    <a:pos x="782" y="1056"/>
                  </a:cxn>
                  <a:cxn ang="0">
                    <a:pos x="832" y="1026"/>
                  </a:cxn>
                  <a:cxn ang="0">
                    <a:pos x="880" y="996"/>
                  </a:cxn>
                  <a:cxn ang="0">
                    <a:pos x="928" y="962"/>
                  </a:cxn>
                  <a:cxn ang="0">
                    <a:pos x="974" y="926"/>
                  </a:cxn>
                  <a:cxn ang="0">
                    <a:pos x="1016" y="888"/>
                  </a:cxn>
                  <a:cxn ang="0">
                    <a:pos x="1058" y="848"/>
                  </a:cxn>
                  <a:cxn ang="0">
                    <a:pos x="1098" y="806"/>
                  </a:cxn>
                  <a:cxn ang="0">
                    <a:pos x="1136" y="764"/>
                  </a:cxn>
                  <a:cxn ang="0">
                    <a:pos x="1172" y="718"/>
                  </a:cxn>
                  <a:cxn ang="0">
                    <a:pos x="1206" y="670"/>
                  </a:cxn>
                  <a:cxn ang="0">
                    <a:pos x="1236" y="622"/>
                  </a:cxn>
                  <a:cxn ang="0">
                    <a:pos x="1266" y="572"/>
                  </a:cxn>
                  <a:cxn ang="0">
                    <a:pos x="1292" y="520"/>
                  </a:cxn>
                  <a:cxn ang="0">
                    <a:pos x="1316" y="468"/>
                  </a:cxn>
                  <a:cxn ang="0">
                    <a:pos x="1338" y="412"/>
                  </a:cxn>
                  <a:cxn ang="0">
                    <a:pos x="1356" y="356"/>
                  </a:cxn>
                  <a:cxn ang="0">
                    <a:pos x="1372" y="300"/>
                  </a:cxn>
                  <a:cxn ang="0">
                    <a:pos x="1386" y="242"/>
                  </a:cxn>
                  <a:cxn ang="0">
                    <a:pos x="1396" y="182"/>
                  </a:cxn>
                  <a:cxn ang="0">
                    <a:pos x="1404" y="122"/>
                  </a:cxn>
                  <a:cxn ang="0">
                    <a:pos x="1408" y="62"/>
                  </a:cxn>
                  <a:cxn ang="0">
                    <a:pos x="1410" y="0"/>
                  </a:cxn>
                  <a:cxn ang="0">
                    <a:pos x="878" y="0"/>
                  </a:cxn>
                </a:cxnLst>
                <a:rect l="0" t="0" r="r" b="b"/>
                <a:pathLst>
                  <a:path w="1410" h="1200">
                    <a:moveTo>
                      <a:pt x="878" y="0"/>
                    </a:moveTo>
                    <a:lnTo>
                      <a:pt x="878" y="28"/>
                    </a:lnTo>
                    <a:lnTo>
                      <a:pt x="922" y="28"/>
                    </a:lnTo>
                    <a:lnTo>
                      <a:pt x="810" y="206"/>
                    </a:lnTo>
                    <a:lnTo>
                      <a:pt x="696" y="28"/>
                    </a:lnTo>
                    <a:lnTo>
                      <a:pt x="736" y="28"/>
                    </a:lnTo>
                    <a:lnTo>
                      <a:pt x="736" y="0"/>
                    </a:lnTo>
                    <a:lnTo>
                      <a:pt x="210" y="0"/>
                    </a:lnTo>
                    <a:lnTo>
                      <a:pt x="210" y="528"/>
                    </a:lnTo>
                    <a:lnTo>
                      <a:pt x="178" y="528"/>
                    </a:lnTo>
                    <a:lnTo>
                      <a:pt x="178" y="488"/>
                    </a:lnTo>
                    <a:lnTo>
                      <a:pt x="0" y="600"/>
                    </a:lnTo>
                    <a:lnTo>
                      <a:pt x="178" y="714"/>
                    </a:lnTo>
                    <a:lnTo>
                      <a:pt x="178" y="670"/>
                    </a:lnTo>
                    <a:lnTo>
                      <a:pt x="210" y="670"/>
                    </a:lnTo>
                    <a:lnTo>
                      <a:pt x="210" y="1200"/>
                    </a:lnTo>
                    <a:lnTo>
                      <a:pt x="210" y="1200"/>
                    </a:lnTo>
                    <a:lnTo>
                      <a:pt x="272" y="1198"/>
                    </a:lnTo>
                    <a:lnTo>
                      <a:pt x="332" y="1194"/>
                    </a:lnTo>
                    <a:lnTo>
                      <a:pt x="392" y="1186"/>
                    </a:lnTo>
                    <a:lnTo>
                      <a:pt x="452" y="1176"/>
                    </a:lnTo>
                    <a:lnTo>
                      <a:pt x="510" y="1162"/>
                    </a:lnTo>
                    <a:lnTo>
                      <a:pt x="566" y="1146"/>
                    </a:lnTo>
                    <a:lnTo>
                      <a:pt x="622" y="1128"/>
                    </a:lnTo>
                    <a:lnTo>
                      <a:pt x="678" y="1106"/>
                    </a:lnTo>
                    <a:lnTo>
                      <a:pt x="730" y="1082"/>
                    </a:lnTo>
                    <a:lnTo>
                      <a:pt x="782" y="1056"/>
                    </a:lnTo>
                    <a:lnTo>
                      <a:pt x="832" y="1026"/>
                    </a:lnTo>
                    <a:lnTo>
                      <a:pt x="880" y="996"/>
                    </a:lnTo>
                    <a:lnTo>
                      <a:pt x="928" y="962"/>
                    </a:lnTo>
                    <a:lnTo>
                      <a:pt x="974" y="926"/>
                    </a:lnTo>
                    <a:lnTo>
                      <a:pt x="1016" y="888"/>
                    </a:lnTo>
                    <a:lnTo>
                      <a:pt x="1058" y="848"/>
                    </a:lnTo>
                    <a:lnTo>
                      <a:pt x="1098" y="806"/>
                    </a:lnTo>
                    <a:lnTo>
                      <a:pt x="1136" y="764"/>
                    </a:lnTo>
                    <a:lnTo>
                      <a:pt x="1172" y="718"/>
                    </a:lnTo>
                    <a:lnTo>
                      <a:pt x="1206" y="670"/>
                    </a:lnTo>
                    <a:lnTo>
                      <a:pt x="1236" y="622"/>
                    </a:lnTo>
                    <a:lnTo>
                      <a:pt x="1266" y="572"/>
                    </a:lnTo>
                    <a:lnTo>
                      <a:pt x="1292" y="520"/>
                    </a:lnTo>
                    <a:lnTo>
                      <a:pt x="1316" y="468"/>
                    </a:lnTo>
                    <a:lnTo>
                      <a:pt x="1338" y="412"/>
                    </a:lnTo>
                    <a:lnTo>
                      <a:pt x="1356" y="356"/>
                    </a:lnTo>
                    <a:lnTo>
                      <a:pt x="1372" y="300"/>
                    </a:lnTo>
                    <a:lnTo>
                      <a:pt x="1386" y="242"/>
                    </a:lnTo>
                    <a:lnTo>
                      <a:pt x="1396" y="182"/>
                    </a:lnTo>
                    <a:lnTo>
                      <a:pt x="1404" y="122"/>
                    </a:lnTo>
                    <a:lnTo>
                      <a:pt x="1408" y="62"/>
                    </a:lnTo>
                    <a:lnTo>
                      <a:pt x="1410" y="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8">
                <a:solidFill>
                  <a:schemeClr val="bg2">
                    <a:lumMod val="10000"/>
                  </a:schemeClr>
                </a:solidFill>
                <a:prstDash val="solid"/>
                <a:round/>
                <a:headEnd/>
                <a:tailEnd/>
              </a:ln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2133600" y="3565634"/>
                <a:ext cx="1905000" cy="2235200"/>
              </a:xfrm>
              <a:custGeom>
                <a:avLst/>
                <a:gdLst/>
                <a:ahLst/>
                <a:cxnLst>
                  <a:cxn ang="0">
                    <a:pos x="1200" y="736"/>
                  </a:cxn>
                  <a:cxn ang="0">
                    <a:pos x="1200" y="208"/>
                  </a:cxn>
                  <a:cxn ang="0">
                    <a:pos x="670" y="208"/>
                  </a:cxn>
                  <a:cxn ang="0">
                    <a:pos x="670" y="178"/>
                  </a:cxn>
                  <a:cxn ang="0">
                    <a:pos x="714" y="178"/>
                  </a:cxn>
                  <a:cxn ang="0">
                    <a:pos x="602" y="0"/>
                  </a:cxn>
                  <a:cxn ang="0">
                    <a:pos x="488" y="178"/>
                  </a:cxn>
                  <a:cxn ang="0">
                    <a:pos x="528" y="178"/>
                  </a:cxn>
                  <a:cxn ang="0">
                    <a:pos x="528" y="208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2" y="270"/>
                  </a:cxn>
                  <a:cxn ang="0">
                    <a:pos x="6" y="330"/>
                  </a:cxn>
                  <a:cxn ang="0">
                    <a:pos x="14" y="390"/>
                  </a:cxn>
                  <a:cxn ang="0">
                    <a:pos x="24" y="450"/>
                  </a:cxn>
                  <a:cxn ang="0">
                    <a:pos x="38" y="508"/>
                  </a:cxn>
                  <a:cxn ang="0">
                    <a:pos x="54" y="564"/>
                  </a:cxn>
                  <a:cxn ang="0">
                    <a:pos x="72" y="620"/>
                  </a:cxn>
                  <a:cxn ang="0">
                    <a:pos x="94" y="676"/>
                  </a:cxn>
                  <a:cxn ang="0">
                    <a:pos x="118" y="728"/>
                  </a:cxn>
                  <a:cxn ang="0">
                    <a:pos x="144" y="780"/>
                  </a:cxn>
                  <a:cxn ang="0">
                    <a:pos x="174" y="830"/>
                  </a:cxn>
                  <a:cxn ang="0">
                    <a:pos x="204" y="878"/>
                  </a:cxn>
                  <a:cxn ang="0">
                    <a:pos x="238" y="926"/>
                  </a:cxn>
                  <a:cxn ang="0">
                    <a:pos x="274" y="972"/>
                  </a:cxn>
                  <a:cxn ang="0">
                    <a:pos x="312" y="1014"/>
                  </a:cxn>
                  <a:cxn ang="0">
                    <a:pos x="352" y="1056"/>
                  </a:cxn>
                  <a:cxn ang="0">
                    <a:pos x="394" y="1096"/>
                  </a:cxn>
                  <a:cxn ang="0">
                    <a:pos x="436" y="1134"/>
                  </a:cxn>
                  <a:cxn ang="0">
                    <a:pos x="482" y="1170"/>
                  </a:cxn>
                  <a:cxn ang="0">
                    <a:pos x="530" y="1204"/>
                  </a:cxn>
                  <a:cxn ang="0">
                    <a:pos x="578" y="1234"/>
                  </a:cxn>
                  <a:cxn ang="0">
                    <a:pos x="628" y="1264"/>
                  </a:cxn>
                  <a:cxn ang="0">
                    <a:pos x="680" y="1290"/>
                  </a:cxn>
                  <a:cxn ang="0">
                    <a:pos x="732" y="1314"/>
                  </a:cxn>
                  <a:cxn ang="0">
                    <a:pos x="788" y="1336"/>
                  </a:cxn>
                  <a:cxn ang="0">
                    <a:pos x="844" y="1354"/>
                  </a:cxn>
                  <a:cxn ang="0">
                    <a:pos x="900" y="1370"/>
                  </a:cxn>
                  <a:cxn ang="0">
                    <a:pos x="958" y="1384"/>
                  </a:cxn>
                  <a:cxn ang="0">
                    <a:pos x="1018" y="1394"/>
                  </a:cxn>
                  <a:cxn ang="0">
                    <a:pos x="1078" y="1402"/>
                  </a:cxn>
                  <a:cxn ang="0">
                    <a:pos x="1138" y="1406"/>
                  </a:cxn>
                  <a:cxn ang="0">
                    <a:pos x="1200" y="1408"/>
                  </a:cxn>
                  <a:cxn ang="0">
                    <a:pos x="1200" y="878"/>
                  </a:cxn>
                  <a:cxn ang="0">
                    <a:pos x="1168" y="878"/>
                  </a:cxn>
                  <a:cxn ang="0">
                    <a:pos x="1168" y="922"/>
                  </a:cxn>
                  <a:cxn ang="0">
                    <a:pos x="990" y="808"/>
                  </a:cxn>
                  <a:cxn ang="0">
                    <a:pos x="1168" y="696"/>
                  </a:cxn>
                  <a:cxn ang="0">
                    <a:pos x="1168" y="736"/>
                  </a:cxn>
                  <a:cxn ang="0">
                    <a:pos x="1200" y="736"/>
                  </a:cxn>
                </a:cxnLst>
                <a:rect l="0" t="0" r="r" b="b"/>
                <a:pathLst>
                  <a:path w="1200" h="1408">
                    <a:moveTo>
                      <a:pt x="1200" y="736"/>
                    </a:moveTo>
                    <a:lnTo>
                      <a:pt x="1200" y="208"/>
                    </a:lnTo>
                    <a:lnTo>
                      <a:pt x="670" y="208"/>
                    </a:lnTo>
                    <a:lnTo>
                      <a:pt x="670" y="178"/>
                    </a:lnTo>
                    <a:lnTo>
                      <a:pt x="714" y="178"/>
                    </a:lnTo>
                    <a:lnTo>
                      <a:pt x="602" y="0"/>
                    </a:lnTo>
                    <a:lnTo>
                      <a:pt x="488" y="178"/>
                    </a:lnTo>
                    <a:lnTo>
                      <a:pt x="528" y="178"/>
                    </a:lnTo>
                    <a:lnTo>
                      <a:pt x="528" y="20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70"/>
                    </a:lnTo>
                    <a:lnTo>
                      <a:pt x="6" y="330"/>
                    </a:lnTo>
                    <a:lnTo>
                      <a:pt x="14" y="390"/>
                    </a:lnTo>
                    <a:lnTo>
                      <a:pt x="24" y="450"/>
                    </a:lnTo>
                    <a:lnTo>
                      <a:pt x="38" y="508"/>
                    </a:lnTo>
                    <a:lnTo>
                      <a:pt x="54" y="564"/>
                    </a:lnTo>
                    <a:lnTo>
                      <a:pt x="72" y="620"/>
                    </a:lnTo>
                    <a:lnTo>
                      <a:pt x="94" y="676"/>
                    </a:lnTo>
                    <a:lnTo>
                      <a:pt x="118" y="728"/>
                    </a:lnTo>
                    <a:lnTo>
                      <a:pt x="144" y="780"/>
                    </a:lnTo>
                    <a:lnTo>
                      <a:pt x="174" y="830"/>
                    </a:lnTo>
                    <a:lnTo>
                      <a:pt x="204" y="878"/>
                    </a:lnTo>
                    <a:lnTo>
                      <a:pt x="238" y="926"/>
                    </a:lnTo>
                    <a:lnTo>
                      <a:pt x="274" y="972"/>
                    </a:lnTo>
                    <a:lnTo>
                      <a:pt x="312" y="1014"/>
                    </a:lnTo>
                    <a:lnTo>
                      <a:pt x="352" y="1056"/>
                    </a:lnTo>
                    <a:lnTo>
                      <a:pt x="394" y="1096"/>
                    </a:lnTo>
                    <a:lnTo>
                      <a:pt x="436" y="1134"/>
                    </a:lnTo>
                    <a:lnTo>
                      <a:pt x="482" y="1170"/>
                    </a:lnTo>
                    <a:lnTo>
                      <a:pt x="530" y="1204"/>
                    </a:lnTo>
                    <a:lnTo>
                      <a:pt x="578" y="1234"/>
                    </a:lnTo>
                    <a:lnTo>
                      <a:pt x="628" y="1264"/>
                    </a:lnTo>
                    <a:lnTo>
                      <a:pt x="680" y="1290"/>
                    </a:lnTo>
                    <a:lnTo>
                      <a:pt x="732" y="1314"/>
                    </a:lnTo>
                    <a:lnTo>
                      <a:pt x="788" y="1336"/>
                    </a:lnTo>
                    <a:lnTo>
                      <a:pt x="844" y="1354"/>
                    </a:lnTo>
                    <a:lnTo>
                      <a:pt x="900" y="1370"/>
                    </a:lnTo>
                    <a:lnTo>
                      <a:pt x="958" y="1384"/>
                    </a:lnTo>
                    <a:lnTo>
                      <a:pt x="1018" y="1394"/>
                    </a:lnTo>
                    <a:lnTo>
                      <a:pt x="1078" y="1402"/>
                    </a:lnTo>
                    <a:lnTo>
                      <a:pt x="1138" y="1406"/>
                    </a:lnTo>
                    <a:lnTo>
                      <a:pt x="1200" y="1408"/>
                    </a:lnTo>
                    <a:lnTo>
                      <a:pt x="1200" y="878"/>
                    </a:lnTo>
                    <a:lnTo>
                      <a:pt x="1168" y="878"/>
                    </a:lnTo>
                    <a:lnTo>
                      <a:pt x="1168" y="922"/>
                    </a:lnTo>
                    <a:lnTo>
                      <a:pt x="990" y="808"/>
                    </a:lnTo>
                    <a:lnTo>
                      <a:pt x="1168" y="696"/>
                    </a:lnTo>
                    <a:lnTo>
                      <a:pt x="1168" y="736"/>
                    </a:lnTo>
                    <a:lnTo>
                      <a:pt x="1200" y="73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  <a:sp3d extrusionH="317500" prstMaterial="dkEdge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10109" y="2362883"/>
              <a:ext cx="680589" cy="118713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</a:rPr>
                <a:t>S</a:t>
              </a:r>
              <a:endParaRPr lang="en-US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1863" y="2133600"/>
              <a:ext cx="1092790" cy="118713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</a:rPr>
                <a:t>W</a:t>
              </a:r>
              <a:endParaRPr lang="en-US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3849" y="3740898"/>
              <a:ext cx="859210" cy="118713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en-US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76400" y="3937588"/>
              <a:ext cx="698909" cy="118713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Calibri" pitchFamily="34" charset="0"/>
                </a:rPr>
                <a:t>T</a:t>
              </a:r>
              <a:endParaRPr lang="en-US" sz="4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57600" y="3581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4876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486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2971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7" name="Picture 10" descr="Executive standing"/>
          <p:cNvPicPr>
            <a:picLocks noChangeAspect="1" noChangeArrowheads="1"/>
          </p:cNvPicPr>
          <p:nvPr/>
        </p:nvPicPr>
        <p:blipFill>
          <a:blip r:embed="rId3" cstate="email"/>
          <a:srcRect l="28000" r="20000" b="9091"/>
          <a:stretch>
            <a:fillRect/>
          </a:stretch>
        </p:blipFill>
        <p:spPr bwMode="auto">
          <a:xfrm>
            <a:off x="8153400" y="1371600"/>
            <a:ext cx="812074" cy="1981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143000" y="2079724"/>
            <a:ext cx="7010400" cy="3886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Strengths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307032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576746" y="987946"/>
            <a:ext cx="2667000" cy="2667000"/>
            <a:chOff x="576746" y="1575222"/>
            <a:chExt cx="2667000" cy="2667000"/>
          </a:xfrm>
        </p:grpSpPr>
        <p:grpSp>
          <p:nvGrpSpPr>
            <p:cNvPr id="4" name="Group 32"/>
            <p:cNvGrpSpPr/>
            <p:nvPr/>
          </p:nvGrpSpPr>
          <p:grpSpPr>
            <a:xfrm>
              <a:off x="576746" y="1575222"/>
              <a:ext cx="2667000" cy="2667000"/>
              <a:chOff x="576746" y="1575222"/>
              <a:chExt cx="2667000" cy="2667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6746" y="1575222"/>
                <a:ext cx="2667000" cy="266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691046" y="1686439"/>
                <a:ext cx="2438400" cy="2444566"/>
                <a:chOff x="685800" y="1752600"/>
                <a:chExt cx="3810000" cy="3819634"/>
              </a:xfrm>
            </p:grpSpPr>
            <p:grpSp>
              <p:nvGrpSpPr>
                <p:cNvPr id="6" name="Group 10"/>
                <p:cNvGrpSpPr/>
                <p:nvPr/>
              </p:nvGrpSpPr>
              <p:grpSpPr>
                <a:xfrm>
                  <a:off x="685800" y="1752600"/>
                  <a:ext cx="3810000" cy="3819634"/>
                  <a:chOff x="2133600" y="1981200"/>
                  <a:chExt cx="3810000" cy="3819634"/>
                </a:xfrm>
                <a:solidFill>
                  <a:schemeClr val="accent3">
                    <a:lumMod val="75000"/>
                  </a:schemeClr>
                </a:solidFill>
                <a:effectLst/>
              </p:grpSpPr>
              <p:sp>
                <p:nvSpPr>
                  <p:cNvPr id="12" name="Freeform 5"/>
                  <p:cNvSpPr>
                    <a:spLocks/>
                  </p:cNvSpPr>
                  <p:nvPr/>
                </p:nvSpPr>
                <p:spPr bwMode="auto">
                  <a:xfrm>
                    <a:off x="2133600" y="1981200"/>
                    <a:ext cx="2247900" cy="1905000"/>
                  </a:xfrm>
                  <a:custGeom>
                    <a:avLst/>
                    <a:gdLst/>
                    <a:ahLst/>
                    <a:cxnLst>
                      <a:cxn ang="0">
                        <a:pos x="1328" y="536"/>
                      </a:cxn>
                      <a:cxn ang="0">
                        <a:pos x="1240" y="478"/>
                      </a:cxn>
                      <a:cxn ang="0">
                        <a:pos x="1240" y="518"/>
                      </a:cxn>
                      <a:cxn ang="0">
                        <a:pos x="1200" y="518"/>
                      </a:cxn>
                      <a:cxn ang="0">
                        <a:pos x="1200" y="0"/>
                      </a:cxn>
                      <a:cxn ang="0">
                        <a:pos x="1200" y="0"/>
                      </a:cxn>
                      <a:cxn ang="0">
                        <a:pos x="1138" y="2"/>
                      </a:cxn>
                      <a:cxn ang="0">
                        <a:pos x="1078" y="6"/>
                      </a:cxn>
                      <a:cxn ang="0">
                        <a:pos x="1018" y="14"/>
                      </a:cxn>
                      <a:cxn ang="0">
                        <a:pos x="958" y="24"/>
                      </a:cxn>
                      <a:cxn ang="0">
                        <a:pos x="900" y="38"/>
                      </a:cxn>
                      <a:cxn ang="0">
                        <a:pos x="844" y="54"/>
                      </a:cxn>
                      <a:cxn ang="0">
                        <a:pos x="788" y="72"/>
                      </a:cxn>
                      <a:cxn ang="0">
                        <a:pos x="732" y="94"/>
                      </a:cxn>
                      <a:cxn ang="0">
                        <a:pos x="680" y="118"/>
                      </a:cxn>
                      <a:cxn ang="0">
                        <a:pos x="628" y="144"/>
                      </a:cxn>
                      <a:cxn ang="0">
                        <a:pos x="578" y="174"/>
                      </a:cxn>
                      <a:cxn ang="0">
                        <a:pos x="530" y="204"/>
                      </a:cxn>
                      <a:cxn ang="0">
                        <a:pos x="482" y="238"/>
                      </a:cxn>
                      <a:cxn ang="0">
                        <a:pos x="436" y="274"/>
                      </a:cxn>
                      <a:cxn ang="0">
                        <a:pos x="394" y="312"/>
                      </a:cxn>
                      <a:cxn ang="0">
                        <a:pos x="352" y="352"/>
                      </a:cxn>
                      <a:cxn ang="0">
                        <a:pos x="312" y="394"/>
                      </a:cxn>
                      <a:cxn ang="0">
                        <a:pos x="274" y="436"/>
                      </a:cxn>
                      <a:cxn ang="0">
                        <a:pos x="238" y="482"/>
                      </a:cxn>
                      <a:cxn ang="0">
                        <a:pos x="204" y="530"/>
                      </a:cxn>
                      <a:cxn ang="0">
                        <a:pos x="174" y="578"/>
                      </a:cxn>
                      <a:cxn ang="0">
                        <a:pos x="144" y="628"/>
                      </a:cxn>
                      <a:cxn ang="0">
                        <a:pos x="118" y="680"/>
                      </a:cxn>
                      <a:cxn ang="0">
                        <a:pos x="94" y="732"/>
                      </a:cxn>
                      <a:cxn ang="0">
                        <a:pos x="72" y="788"/>
                      </a:cxn>
                      <a:cxn ang="0">
                        <a:pos x="54" y="844"/>
                      </a:cxn>
                      <a:cxn ang="0">
                        <a:pos x="38" y="900"/>
                      </a:cxn>
                      <a:cxn ang="0">
                        <a:pos x="24" y="958"/>
                      </a:cxn>
                      <a:cxn ang="0">
                        <a:pos x="14" y="1018"/>
                      </a:cxn>
                      <a:cxn ang="0">
                        <a:pos x="6" y="1078"/>
                      </a:cxn>
                      <a:cxn ang="0">
                        <a:pos x="2" y="1138"/>
                      </a:cxn>
                      <a:cxn ang="0">
                        <a:pos x="0" y="1200"/>
                      </a:cxn>
                      <a:cxn ang="0">
                        <a:pos x="528" y="1200"/>
                      </a:cxn>
                      <a:cxn ang="0">
                        <a:pos x="528" y="1170"/>
                      </a:cxn>
                      <a:cxn ang="0">
                        <a:pos x="488" y="1170"/>
                      </a:cxn>
                      <a:cxn ang="0">
                        <a:pos x="602" y="992"/>
                      </a:cxn>
                      <a:cxn ang="0">
                        <a:pos x="714" y="1170"/>
                      </a:cxn>
                      <a:cxn ang="0">
                        <a:pos x="670" y="1170"/>
                      </a:cxn>
                      <a:cxn ang="0">
                        <a:pos x="670" y="1200"/>
                      </a:cxn>
                      <a:cxn ang="0">
                        <a:pos x="1200" y="1200"/>
                      </a:cxn>
                      <a:cxn ang="0">
                        <a:pos x="1200" y="660"/>
                      </a:cxn>
                      <a:cxn ang="0">
                        <a:pos x="1240" y="660"/>
                      </a:cxn>
                      <a:cxn ang="0">
                        <a:pos x="1240" y="704"/>
                      </a:cxn>
                      <a:cxn ang="0">
                        <a:pos x="1416" y="592"/>
                      </a:cxn>
                      <a:cxn ang="0">
                        <a:pos x="1328" y="536"/>
                      </a:cxn>
                    </a:cxnLst>
                    <a:rect l="0" t="0" r="r" b="b"/>
                    <a:pathLst>
                      <a:path w="1416" h="1200">
                        <a:moveTo>
                          <a:pt x="1328" y="536"/>
                        </a:moveTo>
                        <a:lnTo>
                          <a:pt x="1240" y="478"/>
                        </a:lnTo>
                        <a:lnTo>
                          <a:pt x="1240" y="518"/>
                        </a:lnTo>
                        <a:lnTo>
                          <a:pt x="1200" y="518"/>
                        </a:lnTo>
                        <a:lnTo>
                          <a:pt x="1200" y="0"/>
                        </a:lnTo>
                        <a:lnTo>
                          <a:pt x="1200" y="0"/>
                        </a:lnTo>
                        <a:lnTo>
                          <a:pt x="1138" y="2"/>
                        </a:lnTo>
                        <a:lnTo>
                          <a:pt x="1078" y="6"/>
                        </a:lnTo>
                        <a:lnTo>
                          <a:pt x="1018" y="14"/>
                        </a:lnTo>
                        <a:lnTo>
                          <a:pt x="958" y="24"/>
                        </a:lnTo>
                        <a:lnTo>
                          <a:pt x="900" y="38"/>
                        </a:lnTo>
                        <a:lnTo>
                          <a:pt x="844" y="54"/>
                        </a:lnTo>
                        <a:lnTo>
                          <a:pt x="788" y="72"/>
                        </a:lnTo>
                        <a:lnTo>
                          <a:pt x="732" y="94"/>
                        </a:lnTo>
                        <a:lnTo>
                          <a:pt x="680" y="118"/>
                        </a:lnTo>
                        <a:lnTo>
                          <a:pt x="628" y="144"/>
                        </a:lnTo>
                        <a:lnTo>
                          <a:pt x="578" y="174"/>
                        </a:lnTo>
                        <a:lnTo>
                          <a:pt x="530" y="204"/>
                        </a:lnTo>
                        <a:lnTo>
                          <a:pt x="482" y="238"/>
                        </a:lnTo>
                        <a:lnTo>
                          <a:pt x="436" y="274"/>
                        </a:lnTo>
                        <a:lnTo>
                          <a:pt x="394" y="312"/>
                        </a:lnTo>
                        <a:lnTo>
                          <a:pt x="352" y="352"/>
                        </a:lnTo>
                        <a:lnTo>
                          <a:pt x="312" y="394"/>
                        </a:lnTo>
                        <a:lnTo>
                          <a:pt x="274" y="436"/>
                        </a:lnTo>
                        <a:lnTo>
                          <a:pt x="238" y="482"/>
                        </a:lnTo>
                        <a:lnTo>
                          <a:pt x="204" y="530"/>
                        </a:lnTo>
                        <a:lnTo>
                          <a:pt x="174" y="578"/>
                        </a:lnTo>
                        <a:lnTo>
                          <a:pt x="144" y="628"/>
                        </a:lnTo>
                        <a:lnTo>
                          <a:pt x="118" y="680"/>
                        </a:lnTo>
                        <a:lnTo>
                          <a:pt x="94" y="732"/>
                        </a:lnTo>
                        <a:lnTo>
                          <a:pt x="72" y="788"/>
                        </a:lnTo>
                        <a:lnTo>
                          <a:pt x="54" y="844"/>
                        </a:lnTo>
                        <a:lnTo>
                          <a:pt x="38" y="900"/>
                        </a:lnTo>
                        <a:lnTo>
                          <a:pt x="24" y="958"/>
                        </a:lnTo>
                        <a:lnTo>
                          <a:pt x="14" y="1018"/>
                        </a:lnTo>
                        <a:lnTo>
                          <a:pt x="6" y="1078"/>
                        </a:lnTo>
                        <a:lnTo>
                          <a:pt x="2" y="1138"/>
                        </a:lnTo>
                        <a:lnTo>
                          <a:pt x="0" y="1200"/>
                        </a:lnTo>
                        <a:lnTo>
                          <a:pt x="528" y="1200"/>
                        </a:lnTo>
                        <a:lnTo>
                          <a:pt x="528" y="1170"/>
                        </a:lnTo>
                        <a:lnTo>
                          <a:pt x="488" y="1170"/>
                        </a:lnTo>
                        <a:lnTo>
                          <a:pt x="602" y="992"/>
                        </a:lnTo>
                        <a:lnTo>
                          <a:pt x="714" y="1170"/>
                        </a:lnTo>
                        <a:lnTo>
                          <a:pt x="670" y="1170"/>
                        </a:lnTo>
                        <a:lnTo>
                          <a:pt x="670" y="1200"/>
                        </a:lnTo>
                        <a:lnTo>
                          <a:pt x="1200" y="1200"/>
                        </a:lnTo>
                        <a:lnTo>
                          <a:pt x="1200" y="660"/>
                        </a:lnTo>
                        <a:lnTo>
                          <a:pt x="1240" y="660"/>
                        </a:lnTo>
                        <a:lnTo>
                          <a:pt x="1240" y="704"/>
                        </a:lnTo>
                        <a:lnTo>
                          <a:pt x="1416" y="592"/>
                        </a:lnTo>
                        <a:lnTo>
                          <a:pt x="1328" y="536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8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" name="Freeform 6"/>
                  <p:cNvSpPr>
                    <a:spLocks/>
                  </p:cNvSpPr>
                  <p:nvPr/>
                </p:nvSpPr>
                <p:spPr bwMode="auto">
                  <a:xfrm>
                    <a:off x="4038600" y="1981200"/>
                    <a:ext cx="1905000" cy="2232025"/>
                  </a:xfrm>
                  <a:custGeom>
                    <a:avLst/>
                    <a:gdLst/>
                    <a:ahLst/>
                    <a:cxnLst>
                      <a:cxn ang="0">
                        <a:pos x="668" y="1200"/>
                      </a:cxn>
                      <a:cxn ang="0">
                        <a:pos x="1200" y="1200"/>
                      </a:cxn>
                      <a:cxn ang="0">
                        <a:pos x="1200" y="1200"/>
                      </a:cxn>
                      <a:cxn ang="0">
                        <a:pos x="1198" y="1138"/>
                      </a:cxn>
                      <a:cxn ang="0">
                        <a:pos x="1194" y="1078"/>
                      </a:cxn>
                      <a:cxn ang="0">
                        <a:pos x="1186" y="1018"/>
                      </a:cxn>
                      <a:cxn ang="0">
                        <a:pos x="1176" y="958"/>
                      </a:cxn>
                      <a:cxn ang="0">
                        <a:pos x="1162" y="900"/>
                      </a:cxn>
                      <a:cxn ang="0">
                        <a:pos x="1146" y="844"/>
                      </a:cxn>
                      <a:cxn ang="0">
                        <a:pos x="1128" y="788"/>
                      </a:cxn>
                      <a:cxn ang="0">
                        <a:pos x="1106" y="732"/>
                      </a:cxn>
                      <a:cxn ang="0">
                        <a:pos x="1082" y="680"/>
                      </a:cxn>
                      <a:cxn ang="0">
                        <a:pos x="1056" y="628"/>
                      </a:cxn>
                      <a:cxn ang="0">
                        <a:pos x="1026" y="578"/>
                      </a:cxn>
                      <a:cxn ang="0">
                        <a:pos x="996" y="530"/>
                      </a:cxn>
                      <a:cxn ang="0">
                        <a:pos x="962" y="482"/>
                      </a:cxn>
                      <a:cxn ang="0">
                        <a:pos x="926" y="436"/>
                      </a:cxn>
                      <a:cxn ang="0">
                        <a:pos x="888" y="394"/>
                      </a:cxn>
                      <a:cxn ang="0">
                        <a:pos x="848" y="352"/>
                      </a:cxn>
                      <a:cxn ang="0">
                        <a:pos x="806" y="312"/>
                      </a:cxn>
                      <a:cxn ang="0">
                        <a:pos x="764" y="274"/>
                      </a:cxn>
                      <a:cxn ang="0">
                        <a:pos x="718" y="238"/>
                      </a:cxn>
                      <a:cxn ang="0">
                        <a:pos x="670" y="204"/>
                      </a:cxn>
                      <a:cxn ang="0">
                        <a:pos x="622" y="174"/>
                      </a:cxn>
                      <a:cxn ang="0">
                        <a:pos x="572" y="144"/>
                      </a:cxn>
                      <a:cxn ang="0">
                        <a:pos x="520" y="118"/>
                      </a:cxn>
                      <a:cxn ang="0">
                        <a:pos x="468" y="94"/>
                      </a:cxn>
                      <a:cxn ang="0">
                        <a:pos x="412" y="72"/>
                      </a:cxn>
                      <a:cxn ang="0">
                        <a:pos x="356" y="54"/>
                      </a:cxn>
                      <a:cxn ang="0">
                        <a:pos x="300" y="38"/>
                      </a:cxn>
                      <a:cxn ang="0">
                        <a:pos x="242" y="24"/>
                      </a:cxn>
                      <a:cxn ang="0">
                        <a:pos x="182" y="14"/>
                      </a:cxn>
                      <a:cxn ang="0">
                        <a:pos x="122" y="6"/>
                      </a:cxn>
                      <a:cxn ang="0">
                        <a:pos x="62" y="2"/>
                      </a:cxn>
                      <a:cxn ang="0">
                        <a:pos x="0" y="0"/>
                      </a:cxn>
                      <a:cxn ang="0">
                        <a:pos x="0" y="518"/>
                      </a:cxn>
                      <a:cxn ang="0">
                        <a:pos x="40" y="518"/>
                      </a:cxn>
                      <a:cxn ang="0">
                        <a:pos x="40" y="478"/>
                      </a:cxn>
                      <a:cxn ang="0">
                        <a:pos x="128" y="536"/>
                      </a:cxn>
                      <a:cxn ang="0">
                        <a:pos x="216" y="592"/>
                      </a:cxn>
                      <a:cxn ang="0">
                        <a:pos x="40" y="704"/>
                      </a:cxn>
                      <a:cxn ang="0">
                        <a:pos x="40" y="660"/>
                      </a:cxn>
                      <a:cxn ang="0">
                        <a:pos x="0" y="660"/>
                      </a:cxn>
                      <a:cxn ang="0">
                        <a:pos x="0" y="1200"/>
                      </a:cxn>
                      <a:cxn ang="0">
                        <a:pos x="526" y="1200"/>
                      </a:cxn>
                      <a:cxn ang="0">
                        <a:pos x="526" y="1228"/>
                      </a:cxn>
                      <a:cxn ang="0">
                        <a:pos x="486" y="1228"/>
                      </a:cxn>
                      <a:cxn ang="0">
                        <a:pos x="600" y="1406"/>
                      </a:cxn>
                      <a:cxn ang="0">
                        <a:pos x="712" y="1228"/>
                      </a:cxn>
                      <a:cxn ang="0">
                        <a:pos x="668" y="1228"/>
                      </a:cxn>
                      <a:cxn ang="0">
                        <a:pos x="668" y="1200"/>
                      </a:cxn>
                    </a:cxnLst>
                    <a:rect l="0" t="0" r="r" b="b"/>
                    <a:pathLst>
                      <a:path w="1200" h="1406">
                        <a:moveTo>
                          <a:pt x="668" y="1200"/>
                        </a:moveTo>
                        <a:lnTo>
                          <a:pt x="1200" y="1200"/>
                        </a:lnTo>
                        <a:lnTo>
                          <a:pt x="1200" y="1200"/>
                        </a:lnTo>
                        <a:lnTo>
                          <a:pt x="1198" y="1138"/>
                        </a:lnTo>
                        <a:lnTo>
                          <a:pt x="1194" y="1078"/>
                        </a:lnTo>
                        <a:lnTo>
                          <a:pt x="1186" y="1018"/>
                        </a:lnTo>
                        <a:lnTo>
                          <a:pt x="1176" y="958"/>
                        </a:lnTo>
                        <a:lnTo>
                          <a:pt x="1162" y="900"/>
                        </a:lnTo>
                        <a:lnTo>
                          <a:pt x="1146" y="844"/>
                        </a:lnTo>
                        <a:lnTo>
                          <a:pt x="1128" y="788"/>
                        </a:lnTo>
                        <a:lnTo>
                          <a:pt x="1106" y="732"/>
                        </a:lnTo>
                        <a:lnTo>
                          <a:pt x="1082" y="680"/>
                        </a:lnTo>
                        <a:lnTo>
                          <a:pt x="1056" y="628"/>
                        </a:lnTo>
                        <a:lnTo>
                          <a:pt x="1026" y="578"/>
                        </a:lnTo>
                        <a:lnTo>
                          <a:pt x="996" y="530"/>
                        </a:lnTo>
                        <a:lnTo>
                          <a:pt x="962" y="482"/>
                        </a:lnTo>
                        <a:lnTo>
                          <a:pt x="926" y="436"/>
                        </a:lnTo>
                        <a:lnTo>
                          <a:pt x="888" y="394"/>
                        </a:lnTo>
                        <a:lnTo>
                          <a:pt x="848" y="352"/>
                        </a:lnTo>
                        <a:lnTo>
                          <a:pt x="806" y="312"/>
                        </a:lnTo>
                        <a:lnTo>
                          <a:pt x="764" y="274"/>
                        </a:lnTo>
                        <a:lnTo>
                          <a:pt x="718" y="238"/>
                        </a:lnTo>
                        <a:lnTo>
                          <a:pt x="670" y="204"/>
                        </a:lnTo>
                        <a:lnTo>
                          <a:pt x="622" y="174"/>
                        </a:lnTo>
                        <a:lnTo>
                          <a:pt x="572" y="144"/>
                        </a:lnTo>
                        <a:lnTo>
                          <a:pt x="520" y="118"/>
                        </a:lnTo>
                        <a:lnTo>
                          <a:pt x="468" y="94"/>
                        </a:lnTo>
                        <a:lnTo>
                          <a:pt x="412" y="72"/>
                        </a:lnTo>
                        <a:lnTo>
                          <a:pt x="356" y="54"/>
                        </a:lnTo>
                        <a:lnTo>
                          <a:pt x="300" y="38"/>
                        </a:lnTo>
                        <a:lnTo>
                          <a:pt x="242" y="24"/>
                        </a:lnTo>
                        <a:lnTo>
                          <a:pt x="182" y="14"/>
                        </a:lnTo>
                        <a:lnTo>
                          <a:pt x="122" y="6"/>
                        </a:lnTo>
                        <a:lnTo>
                          <a:pt x="62" y="2"/>
                        </a:lnTo>
                        <a:lnTo>
                          <a:pt x="0" y="0"/>
                        </a:lnTo>
                        <a:lnTo>
                          <a:pt x="0" y="518"/>
                        </a:lnTo>
                        <a:lnTo>
                          <a:pt x="40" y="518"/>
                        </a:lnTo>
                        <a:lnTo>
                          <a:pt x="40" y="478"/>
                        </a:lnTo>
                        <a:lnTo>
                          <a:pt x="128" y="536"/>
                        </a:lnTo>
                        <a:lnTo>
                          <a:pt x="216" y="592"/>
                        </a:lnTo>
                        <a:lnTo>
                          <a:pt x="40" y="704"/>
                        </a:lnTo>
                        <a:lnTo>
                          <a:pt x="40" y="660"/>
                        </a:lnTo>
                        <a:lnTo>
                          <a:pt x="0" y="660"/>
                        </a:lnTo>
                        <a:lnTo>
                          <a:pt x="0" y="1200"/>
                        </a:lnTo>
                        <a:lnTo>
                          <a:pt x="526" y="1200"/>
                        </a:lnTo>
                        <a:lnTo>
                          <a:pt x="526" y="1228"/>
                        </a:lnTo>
                        <a:lnTo>
                          <a:pt x="486" y="1228"/>
                        </a:lnTo>
                        <a:lnTo>
                          <a:pt x="600" y="1406"/>
                        </a:lnTo>
                        <a:lnTo>
                          <a:pt x="712" y="1228"/>
                        </a:lnTo>
                        <a:lnTo>
                          <a:pt x="668" y="1228"/>
                        </a:lnTo>
                        <a:lnTo>
                          <a:pt x="668" y="12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" name="Freeform 7"/>
                  <p:cNvSpPr>
                    <a:spLocks/>
                  </p:cNvSpPr>
                  <p:nvPr/>
                </p:nvSpPr>
                <p:spPr bwMode="auto">
                  <a:xfrm>
                    <a:off x="3704898" y="3886200"/>
                    <a:ext cx="2238375" cy="1905000"/>
                  </a:xfrm>
                  <a:custGeom>
                    <a:avLst/>
                    <a:gdLst/>
                    <a:ahLst/>
                    <a:cxnLst>
                      <a:cxn ang="0">
                        <a:pos x="878" y="0"/>
                      </a:cxn>
                      <a:cxn ang="0">
                        <a:pos x="878" y="28"/>
                      </a:cxn>
                      <a:cxn ang="0">
                        <a:pos x="922" y="28"/>
                      </a:cxn>
                      <a:cxn ang="0">
                        <a:pos x="810" y="206"/>
                      </a:cxn>
                      <a:cxn ang="0">
                        <a:pos x="696" y="28"/>
                      </a:cxn>
                      <a:cxn ang="0">
                        <a:pos x="736" y="28"/>
                      </a:cxn>
                      <a:cxn ang="0">
                        <a:pos x="736" y="0"/>
                      </a:cxn>
                      <a:cxn ang="0">
                        <a:pos x="210" y="0"/>
                      </a:cxn>
                      <a:cxn ang="0">
                        <a:pos x="210" y="528"/>
                      </a:cxn>
                      <a:cxn ang="0">
                        <a:pos x="178" y="528"/>
                      </a:cxn>
                      <a:cxn ang="0">
                        <a:pos x="178" y="488"/>
                      </a:cxn>
                      <a:cxn ang="0">
                        <a:pos x="0" y="600"/>
                      </a:cxn>
                      <a:cxn ang="0">
                        <a:pos x="178" y="714"/>
                      </a:cxn>
                      <a:cxn ang="0">
                        <a:pos x="178" y="670"/>
                      </a:cxn>
                      <a:cxn ang="0">
                        <a:pos x="210" y="670"/>
                      </a:cxn>
                      <a:cxn ang="0">
                        <a:pos x="210" y="1200"/>
                      </a:cxn>
                      <a:cxn ang="0">
                        <a:pos x="210" y="1200"/>
                      </a:cxn>
                      <a:cxn ang="0">
                        <a:pos x="272" y="1198"/>
                      </a:cxn>
                      <a:cxn ang="0">
                        <a:pos x="332" y="1194"/>
                      </a:cxn>
                      <a:cxn ang="0">
                        <a:pos x="392" y="1186"/>
                      </a:cxn>
                      <a:cxn ang="0">
                        <a:pos x="452" y="1176"/>
                      </a:cxn>
                      <a:cxn ang="0">
                        <a:pos x="510" y="1162"/>
                      </a:cxn>
                      <a:cxn ang="0">
                        <a:pos x="566" y="1146"/>
                      </a:cxn>
                      <a:cxn ang="0">
                        <a:pos x="622" y="1128"/>
                      </a:cxn>
                      <a:cxn ang="0">
                        <a:pos x="678" y="1106"/>
                      </a:cxn>
                      <a:cxn ang="0">
                        <a:pos x="730" y="1082"/>
                      </a:cxn>
                      <a:cxn ang="0">
                        <a:pos x="782" y="1056"/>
                      </a:cxn>
                      <a:cxn ang="0">
                        <a:pos x="832" y="1026"/>
                      </a:cxn>
                      <a:cxn ang="0">
                        <a:pos x="880" y="996"/>
                      </a:cxn>
                      <a:cxn ang="0">
                        <a:pos x="928" y="962"/>
                      </a:cxn>
                      <a:cxn ang="0">
                        <a:pos x="974" y="926"/>
                      </a:cxn>
                      <a:cxn ang="0">
                        <a:pos x="1016" y="888"/>
                      </a:cxn>
                      <a:cxn ang="0">
                        <a:pos x="1058" y="848"/>
                      </a:cxn>
                      <a:cxn ang="0">
                        <a:pos x="1098" y="806"/>
                      </a:cxn>
                      <a:cxn ang="0">
                        <a:pos x="1136" y="764"/>
                      </a:cxn>
                      <a:cxn ang="0">
                        <a:pos x="1172" y="718"/>
                      </a:cxn>
                      <a:cxn ang="0">
                        <a:pos x="1206" y="670"/>
                      </a:cxn>
                      <a:cxn ang="0">
                        <a:pos x="1236" y="622"/>
                      </a:cxn>
                      <a:cxn ang="0">
                        <a:pos x="1266" y="572"/>
                      </a:cxn>
                      <a:cxn ang="0">
                        <a:pos x="1292" y="520"/>
                      </a:cxn>
                      <a:cxn ang="0">
                        <a:pos x="1316" y="468"/>
                      </a:cxn>
                      <a:cxn ang="0">
                        <a:pos x="1338" y="412"/>
                      </a:cxn>
                      <a:cxn ang="0">
                        <a:pos x="1356" y="356"/>
                      </a:cxn>
                      <a:cxn ang="0">
                        <a:pos x="1372" y="300"/>
                      </a:cxn>
                      <a:cxn ang="0">
                        <a:pos x="1386" y="242"/>
                      </a:cxn>
                      <a:cxn ang="0">
                        <a:pos x="1396" y="182"/>
                      </a:cxn>
                      <a:cxn ang="0">
                        <a:pos x="1404" y="122"/>
                      </a:cxn>
                      <a:cxn ang="0">
                        <a:pos x="1408" y="62"/>
                      </a:cxn>
                      <a:cxn ang="0">
                        <a:pos x="1410" y="0"/>
                      </a:cxn>
                      <a:cxn ang="0">
                        <a:pos x="878" y="0"/>
                      </a:cxn>
                    </a:cxnLst>
                    <a:rect l="0" t="0" r="r" b="b"/>
                    <a:pathLst>
                      <a:path w="1410" h="1200">
                        <a:moveTo>
                          <a:pt x="878" y="0"/>
                        </a:moveTo>
                        <a:lnTo>
                          <a:pt x="878" y="28"/>
                        </a:lnTo>
                        <a:lnTo>
                          <a:pt x="922" y="28"/>
                        </a:lnTo>
                        <a:lnTo>
                          <a:pt x="810" y="206"/>
                        </a:lnTo>
                        <a:lnTo>
                          <a:pt x="696" y="28"/>
                        </a:lnTo>
                        <a:lnTo>
                          <a:pt x="736" y="28"/>
                        </a:lnTo>
                        <a:lnTo>
                          <a:pt x="736" y="0"/>
                        </a:lnTo>
                        <a:lnTo>
                          <a:pt x="210" y="0"/>
                        </a:lnTo>
                        <a:lnTo>
                          <a:pt x="210" y="528"/>
                        </a:lnTo>
                        <a:lnTo>
                          <a:pt x="178" y="528"/>
                        </a:lnTo>
                        <a:lnTo>
                          <a:pt x="178" y="488"/>
                        </a:lnTo>
                        <a:lnTo>
                          <a:pt x="0" y="600"/>
                        </a:lnTo>
                        <a:lnTo>
                          <a:pt x="178" y="714"/>
                        </a:lnTo>
                        <a:lnTo>
                          <a:pt x="178" y="670"/>
                        </a:lnTo>
                        <a:lnTo>
                          <a:pt x="210" y="670"/>
                        </a:lnTo>
                        <a:lnTo>
                          <a:pt x="210" y="1200"/>
                        </a:lnTo>
                        <a:lnTo>
                          <a:pt x="210" y="1200"/>
                        </a:lnTo>
                        <a:lnTo>
                          <a:pt x="272" y="1198"/>
                        </a:lnTo>
                        <a:lnTo>
                          <a:pt x="332" y="1194"/>
                        </a:lnTo>
                        <a:lnTo>
                          <a:pt x="392" y="1186"/>
                        </a:lnTo>
                        <a:lnTo>
                          <a:pt x="452" y="1176"/>
                        </a:lnTo>
                        <a:lnTo>
                          <a:pt x="510" y="1162"/>
                        </a:lnTo>
                        <a:lnTo>
                          <a:pt x="566" y="1146"/>
                        </a:lnTo>
                        <a:lnTo>
                          <a:pt x="622" y="1128"/>
                        </a:lnTo>
                        <a:lnTo>
                          <a:pt x="678" y="1106"/>
                        </a:lnTo>
                        <a:lnTo>
                          <a:pt x="730" y="1082"/>
                        </a:lnTo>
                        <a:lnTo>
                          <a:pt x="782" y="1056"/>
                        </a:lnTo>
                        <a:lnTo>
                          <a:pt x="832" y="1026"/>
                        </a:lnTo>
                        <a:lnTo>
                          <a:pt x="880" y="996"/>
                        </a:lnTo>
                        <a:lnTo>
                          <a:pt x="928" y="962"/>
                        </a:lnTo>
                        <a:lnTo>
                          <a:pt x="974" y="926"/>
                        </a:lnTo>
                        <a:lnTo>
                          <a:pt x="1016" y="888"/>
                        </a:lnTo>
                        <a:lnTo>
                          <a:pt x="1058" y="848"/>
                        </a:lnTo>
                        <a:lnTo>
                          <a:pt x="1098" y="806"/>
                        </a:lnTo>
                        <a:lnTo>
                          <a:pt x="1136" y="764"/>
                        </a:lnTo>
                        <a:lnTo>
                          <a:pt x="1172" y="718"/>
                        </a:lnTo>
                        <a:lnTo>
                          <a:pt x="1206" y="670"/>
                        </a:lnTo>
                        <a:lnTo>
                          <a:pt x="1236" y="622"/>
                        </a:lnTo>
                        <a:lnTo>
                          <a:pt x="1266" y="572"/>
                        </a:lnTo>
                        <a:lnTo>
                          <a:pt x="1292" y="520"/>
                        </a:lnTo>
                        <a:lnTo>
                          <a:pt x="1316" y="468"/>
                        </a:lnTo>
                        <a:lnTo>
                          <a:pt x="1338" y="412"/>
                        </a:lnTo>
                        <a:lnTo>
                          <a:pt x="1356" y="356"/>
                        </a:lnTo>
                        <a:lnTo>
                          <a:pt x="1372" y="300"/>
                        </a:lnTo>
                        <a:lnTo>
                          <a:pt x="1386" y="242"/>
                        </a:lnTo>
                        <a:lnTo>
                          <a:pt x="1396" y="182"/>
                        </a:lnTo>
                        <a:lnTo>
                          <a:pt x="1404" y="122"/>
                        </a:lnTo>
                        <a:lnTo>
                          <a:pt x="1408" y="62"/>
                        </a:lnTo>
                        <a:lnTo>
                          <a:pt x="1410" y="0"/>
                        </a:lnTo>
                        <a:lnTo>
                          <a:pt x="878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5" name="Freeform 8"/>
                  <p:cNvSpPr>
                    <a:spLocks/>
                  </p:cNvSpPr>
                  <p:nvPr/>
                </p:nvSpPr>
                <p:spPr bwMode="auto">
                  <a:xfrm>
                    <a:off x="2133600" y="3565634"/>
                    <a:ext cx="1905000" cy="2235200"/>
                  </a:xfrm>
                  <a:custGeom>
                    <a:avLst/>
                    <a:gdLst/>
                    <a:ahLst/>
                    <a:cxnLst>
                      <a:cxn ang="0">
                        <a:pos x="1200" y="736"/>
                      </a:cxn>
                      <a:cxn ang="0">
                        <a:pos x="1200" y="208"/>
                      </a:cxn>
                      <a:cxn ang="0">
                        <a:pos x="670" y="208"/>
                      </a:cxn>
                      <a:cxn ang="0">
                        <a:pos x="670" y="178"/>
                      </a:cxn>
                      <a:cxn ang="0">
                        <a:pos x="714" y="178"/>
                      </a:cxn>
                      <a:cxn ang="0">
                        <a:pos x="602" y="0"/>
                      </a:cxn>
                      <a:cxn ang="0">
                        <a:pos x="488" y="178"/>
                      </a:cxn>
                      <a:cxn ang="0">
                        <a:pos x="528" y="178"/>
                      </a:cxn>
                      <a:cxn ang="0">
                        <a:pos x="528" y="208"/>
                      </a:cxn>
                      <a:cxn ang="0">
                        <a:pos x="0" y="208"/>
                      </a:cxn>
                      <a:cxn ang="0">
                        <a:pos x="0" y="208"/>
                      </a:cxn>
                      <a:cxn ang="0">
                        <a:pos x="2" y="270"/>
                      </a:cxn>
                      <a:cxn ang="0">
                        <a:pos x="6" y="330"/>
                      </a:cxn>
                      <a:cxn ang="0">
                        <a:pos x="14" y="390"/>
                      </a:cxn>
                      <a:cxn ang="0">
                        <a:pos x="24" y="450"/>
                      </a:cxn>
                      <a:cxn ang="0">
                        <a:pos x="38" y="508"/>
                      </a:cxn>
                      <a:cxn ang="0">
                        <a:pos x="54" y="564"/>
                      </a:cxn>
                      <a:cxn ang="0">
                        <a:pos x="72" y="620"/>
                      </a:cxn>
                      <a:cxn ang="0">
                        <a:pos x="94" y="676"/>
                      </a:cxn>
                      <a:cxn ang="0">
                        <a:pos x="118" y="728"/>
                      </a:cxn>
                      <a:cxn ang="0">
                        <a:pos x="144" y="780"/>
                      </a:cxn>
                      <a:cxn ang="0">
                        <a:pos x="174" y="830"/>
                      </a:cxn>
                      <a:cxn ang="0">
                        <a:pos x="204" y="878"/>
                      </a:cxn>
                      <a:cxn ang="0">
                        <a:pos x="238" y="926"/>
                      </a:cxn>
                      <a:cxn ang="0">
                        <a:pos x="274" y="972"/>
                      </a:cxn>
                      <a:cxn ang="0">
                        <a:pos x="312" y="1014"/>
                      </a:cxn>
                      <a:cxn ang="0">
                        <a:pos x="352" y="1056"/>
                      </a:cxn>
                      <a:cxn ang="0">
                        <a:pos x="394" y="1096"/>
                      </a:cxn>
                      <a:cxn ang="0">
                        <a:pos x="436" y="1134"/>
                      </a:cxn>
                      <a:cxn ang="0">
                        <a:pos x="482" y="1170"/>
                      </a:cxn>
                      <a:cxn ang="0">
                        <a:pos x="530" y="1204"/>
                      </a:cxn>
                      <a:cxn ang="0">
                        <a:pos x="578" y="1234"/>
                      </a:cxn>
                      <a:cxn ang="0">
                        <a:pos x="628" y="1264"/>
                      </a:cxn>
                      <a:cxn ang="0">
                        <a:pos x="680" y="1290"/>
                      </a:cxn>
                      <a:cxn ang="0">
                        <a:pos x="732" y="1314"/>
                      </a:cxn>
                      <a:cxn ang="0">
                        <a:pos x="788" y="1336"/>
                      </a:cxn>
                      <a:cxn ang="0">
                        <a:pos x="844" y="1354"/>
                      </a:cxn>
                      <a:cxn ang="0">
                        <a:pos x="900" y="1370"/>
                      </a:cxn>
                      <a:cxn ang="0">
                        <a:pos x="958" y="1384"/>
                      </a:cxn>
                      <a:cxn ang="0">
                        <a:pos x="1018" y="1394"/>
                      </a:cxn>
                      <a:cxn ang="0">
                        <a:pos x="1078" y="1402"/>
                      </a:cxn>
                      <a:cxn ang="0">
                        <a:pos x="1138" y="1406"/>
                      </a:cxn>
                      <a:cxn ang="0">
                        <a:pos x="1200" y="1408"/>
                      </a:cxn>
                      <a:cxn ang="0">
                        <a:pos x="1200" y="878"/>
                      </a:cxn>
                      <a:cxn ang="0">
                        <a:pos x="1168" y="878"/>
                      </a:cxn>
                      <a:cxn ang="0">
                        <a:pos x="1168" y="922"/>
                      </a:cxn>
                      <a:cxn ang="0">
                        <a:pos x="990" y="808"/>
                      </a:cxn>
                      <a:cxn ang="0">
                        <a:pos x="1168" y="696"/>
                      </a:cxn>
                      <a:cxn ang="0">
                        <a:pos x="1168" y="736"/>
                      </a:cxn>
                      <a:cxn ang="0">
                        <a:pos x="1200" y="736"/>
                      </a:cxn>
                    </a:cxnLst>
                    <a:rect l="0" t="0" r="r" b="b"/>
                    <a:pathLst>
                      <a:path w="1200" h="1408">
                        <a:moveTo>
                          <a:pt x="1200" y="736"/>
                        </a:moveTo>
                        <a:lnTo>
                          <a:pt x="1200" y="208"/>
                        </a:lnTo>
                        <a:lnTo>
                          <a:pt x="670" y="208"/>
                        </a:lnTo>
                        <a:lnTo>
                          <a:pt x="670" y="178"/>
                        </a:lnTo>
                        <a:lnTo>
                          <a:pt x="714" y="178"/>
                        </a:lnTo>
                        <a:lnTo>
                          <a:pt x="602" y="0"/>
                        </a:lnTo>
                        <a:lnTo>
                          <a:pt x="488" y="178"/>
                        </a:lnTo>
                        <a:lnTo>
                          <a:pt x="528" y="178"/>
                        </a:lnTo>
                        <a:lnTo>
                          <a:pt x="528" y="208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2" y="270"/>
                        </a:lnTo>
                        <a:lnTo>
                          <a:pt x="6" y="330"/>
                        </a:lnTo>
                        <a:lnTo>
                          <a:pt x="14" y="390"/>
                        </a:lnTo>
                        <a:lnTo>
                          <a:pt x="24" y="450"/>
                        </a:lnTo>
                        <a:lnTo>
                          <a:pt x="38" y="508"/>
                        </a:lnTo>
                        <a:lnTo>
                          <a:pt x="54" y="564"/>
                        </a:lnTo>
                        <a:lnTo>
                          <a:pt x="72" y="620"/>
                        </a:lnTo>
                        <a:lnTo>
                          <a:pt x="94" y="676"/>
                        </a:lnTo>
                        <a:lnTo>
                          <a:pt x="118" y="728"/>
                        </a:lnTo>
                        <a:lnTo>
                          <a:pt x="144" y="780"/>
                        </a:lnTo>
                        <a:lnTo>
                          <a:pt x="174" y="830"/>
                        </a:lnTo>
                        <a:lnTo>
                          <a:pt x="204" y="878"/>
                        </a:lnTo>
                        <a:lnTo>
                          <a:pt x="238" y="926"/>
                        </a:lnTo>
                        <a:lnTo>
                          <a:pt x="274" y="972"/>
                        </a:lnTo>
                        <a:lnTo>
                          <a:pt x="312" y="1014"/>
                        </a:lnTo>
                        <a:lnTo>
                          <a:pt x="352" y="1056"/>
                        </a:lnTo>
                        <a:lnTo>
                          <a:pt x="394" y="1096"/>
                        </a:lnTo>
                        <a:lnTo>
                          <a:pt x="436" y="1134"/>
                        </a:lnTo>
                        <a:lnTo>
                          <a:pt x="482" y="1170"/>
                        </a:lnTo>
                        <a:lnTo>
                          <a:pt x="530" y="1204"/>
                        </a:lnTo>
                        <a:lnTo>
                          <a:pt x="578" y="1234"/>
                        </a:lnTo>
                        <a:lnTo>
                          <a:pt x="628" y="1264"/>
                        </a:lnTo>
                        <a:lnTo>
                          <a:pt x="680" y="1290"/>
                        </a:lnTo>
                        <a:lnTo>
                          <a:pt x="732" y="1314"/>
                        </a:lnTo>
                        <a:lnTo>
                          <a:pt x="788" y="1336"/>
                        </a:lnTo>
                        <a:lnTo>
                          <a:pt x="844" y="1354"/>
                        </a:lnTo>
                        <a:lnTo>
                          <a:pt x="900" y="1370"/>
                        </a:lnTo>
                        <a:lnTo>
                          <a:pt x="958" y="1384"/>
                        </a:lnTo>
                        <a:lnTo>
                          <a:pt x="1018" y="1394"/>
                        </a:lnTo>
                        <a:lnTo>
                          <a:pt x="1078" y="1402"/>
                        </a:lnTo>
                        <a:lnTo>
                          <a:pt x="1138" y="1406"/>
                        </a:lnTo>
                        <a:lnTo>
                          <a:pt x="1200" y="1408"/>
                        </a:lnTo>
                        <a:lnTo>
                          <a:pt x="1200" y="878"/>
                        </a:lnTo>
                        <a:lnTo>
                          <a:pt x="1168" y="878"/>
                        </a:lnTo>
                        <a:lnTo>
                          <a:pt x="1168" y="922"/>
                        </a:lnTo>
                        <a:lnTo>
                          <a:pt x="990" y="808"/>
                        </a:lnTo>
                        <a:lnTo>
                          <a:pt x="1168" y="696"/>
                        </a:lnTo>
                        <a:lnTo>
                          <a:pt x="1168" y="736"/>
                        </a:lnTo>
                        <a:lnTo>
                          <a:pt x="1200" y="736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400175" y="2174739"/>
                  <a:ext cx="585417" cy="1298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S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828925" y="2272155"/>
                  <a:ext cx="1195239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W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971800" y="3798311"/>
                  <a:ext cx="93976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O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00175" y="3776662"/>
                  <a:ext cx="76443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T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0" name="Ellipse 100"/>
            <p:cNvSpPr>
              <a:spLocks noChangeArrowheads="1"/>
            </p:cNvSpPr>
            <p:nvPr/>
          </p:nvSpPr>
          <p:spPr bwMode="auto">
            <a:xfrm>
              <a:off x="1198420" y="1752600"/>
              <a:ext cx="1466968" cy="10668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143000" y="2012514"/>
            <a:ext cx="7010400" cy="3886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Weaknesses</a:t>
            </a:r>
            <a:endParaRPr lang="en-US" sz="3600" dirty="0"/>
          </a:p>
        </p:txBody>
      </p:sp>
      <p:grpSp>
        <p:nvGrpSpPr>
          <p:cNvPr id="3" name="Group 21"/>
          <p:cNvGrpSpPr/>
          <p:nvPr/>
        </p:nvGrpSpPr>
        <p:grpSpPr>
          <a:xfrm>
            <a:off x="576746" y="920736"/>
            <a:ext cx="2667000" cy="2667000"/>
            <a:chOff x="576746" y="1575222"/>
            <a:chExt cx="2667000" cy="2667000"/>
          </a:xfrm>
        </p:grpSpPr>
        <p:grpSp>
          <p:nvGrpSpPr>
            <p:cNvPr id="4" name="Group 32"/>
            <p:cNvGrpSpPr/>
            <p:nvPr/>
          </p:nvGrpSpPr>
          <p:grpSpPr>
            <a:xfrm>
              <a:off x="576746" y="1575222"/>
              <a:ext cx="2667000" cy="2667000"/>
              <a:chOff x="576746" y="1575222"/>
              <a:chExt cx="2667000" cy="2667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76746" y="1575222"/>
                <a:ext cx="2667000" cy="266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691046" y="1686439"/>
                <a:ext cx="2438400" cy="2444566"/>
                <a:chOff x="685800" y="1752600"/>
                <a:chExt cx="3810000" cy="3819634"/>
              </a:xfrm>
            </p:grpSpPr>
            <p:grpSp>
              <p:nvGrpSpPr>
                <p:cNvPr id="6" name="Group 10"/>
                <p:cNvGrpSpPr/>
                <p:nvPr/>
              </p:nvGrpSpPr>
              <p:grpSpPr>
                <a:xfrm>
                  <a:off x="685800" y="1752600"/>
                  <a:ext cx="3810000" cy="3819634"/>
                  <a:chOff x="2133600" y="1981200"/>
                  <a:chExt cx="3810000" cy="3819634"/>
                </a:xfrm>
                <a:solidFill>
                  <a:schemeClr val="accent3">
                    <a:lumMod val="75000"/>
                  </a:schemeClr>
                </a:solidFill>
                <a:effectLst/>
              </p:grpSpPr>
              <p:sp>
                <p:nvSpPr>
                  <p:cNvPr id="33" name="Freeform 5"/>
                  <p:cNvSpPr>
                    <a:spLocks/>
                  </p:cNvSpPr>
                  <p:nvPr/>
                </p:nvSpPr>
                <p:spPr bwMode="auto">
                  <a:xfrm>
                    <a:off x="2133600" y="1981200"/>
                    <a:ext cx="2247900" cy="1905000"/>
                  </a:xfrm>
                  <a:custGeom>
                    <a:avLst/>
                    <a:gdLst/>
                    <a:ahLst/>
                    <a:cxnLst>
                      <a:cxn ang="0">
                        <a:pos x="1328" y="536"/>
                      </a:cxn>
                      <a:cxn ang="0">
                        <a:pos x="1240" y="478"/>
                      </a:cxn>
                      <a:cxn ang="0">
                        <a:pos x="1240" y="518"/>
                      </a:cxn>
                      <a:cxn ang="0">
                        <a:pos x="1200" y="518"/>
                      </a:cxn>
                      <a:cxn ang="0">
                        <a:pos x="1200" y="0"/>
                      </a:cxn>
                      <a:cxn ang="0">
                        <a:pos x="1200" y="0"/>
                      </a:cxn>
                      <a:cxn ang="0">
                        <a:pos x="1138" y="2"/>
                      </a:cxn>
                      <a:cxn ang="0">
                        <a:pos x="1078" y="6"/>
                      </a:cxn>
                      <a:cxn ang="0">
                        <a:pos x="1018" y="14"/>
                      </a:cxn>
                      <a:cxn ang="0">
                        <a:pos x="958" y="24"/>
                      </a:cxn>
                      <a:cxn ang="0">
                        <a:pos x="900" y="38"/>
                      </a:cxn>
                      <a:cxn ang="0">
                        <a:pos x="844" y="54"/>
                      </a:cxn>
                      <a:cxn ang="0">
                        <a:pos x="788" y="72"/>
                      </a:cxn>
                      <a:cxn ang="0">
                        <a:pos x="732" y="94"/>
                      </a:cxn>
                      <a:cxn ang="0">
                        <a:pos x="680" y="118"/>
                      </a:cxn>
                      <a:cxn ang="0">
                        <a:pos x="628" y="144"/>
                      </a:cxn>
                      <a:cxn ang="0">
                        <a:pos x="578" y="174"/>
                      </a:cxn>
                      <a:cxn ang="0">
                        <a:pos x="530" y="204"/>
                      </a:cxn>
                      <a:cxn ang="0">
                        <a:pos x="482" y="238"/>
                      </a:cxn>
                      <a:cxn ang="0">
                        <a:pos x="436" y="274"/>
                      </a:cxn>
                      <a:cxn ang="0">
                        <a:pos x="394" y="312"/>
                      </a:cxn>
                      <a:cxn ang="0">
                        <a:pos x="352" y="352"/>
                      </a:cxn>
                      <a:cxn ang="0">
                        <a:pos x="312" y="394"/>
                      </a:cxn>
                      <a:cxn ang="0">
                        <a:pos x="274" y="436"/>
                      </a:cxn>
                      <a:cxn ang="0">
                        <a:pos x="238" y="482"/>
                      </a:cxn>
                      <a:cxn ang="0">
                        <a:pos x="204" y="530"/>
                      </a:cxn>
                      <a:cxn ang="0">
                        <a:pos x="174" y="578"/>
                      </a:cxn>
                      <a:cxn ang="0">
                        <a:pos x="144" y="628"/>
                      </a:cxn>
                      <a:cxn ang="0">
                        <a:pos x="118" y="680"/>
                      </a:cxn>
                      <a:cxn ang="0">
                        <a:pos x="94" y="732"/>
                      </a:cxn>
                      <a:cxn ang="0">
                        <a:pos x="72" y="788"/>
                      </a:cxn>
                      <a:cxn ang="0">
                        <a:pos x="54" y="844"/>
                      </a:cxn>
                      <a:cxn ang="0">
                        <a:pos x="38" y="900"/>
                      </a:cxn>
                      <a:cxn ang="0">
                        <a:pos x="24" y="958"/>
                      </a:cxn>
                      <a:cxn ang="0">
                        <a:pos x="14" y="1018"/>
                      </a:cxn>
                      <a:cxn ang="0">
                        <a:pos x="6" y="1078"/>
                      </a:cxn>
                      <a:cxn ang="0">
                        <a:pos x="2" y="1138"/>
                      </a:cxn>
                      <a:cxn ang="0">
                        <a:pos x="0" y="1200"/>
                      </a:cxn>
                      <a:cxn ang="0">
                        <a:pos x="528" y="1200"/>
                      </a:cxn>
                      <a:cxn ang="0">
                        <a:pos x="528" y="1170"/>
                      </a:cxn>
                      <a:cxn ang="0">
                        <a:pos x="488" y="1170"/>
                      </a:cxn>
                      <a:cxn ang="0">
                        <a:pos x="602" y="992"/>
                      </a:cxn>
                      <a:cxn ang="0">
                        <a:pos x="714" y="1170"/>
                      </a:cxn>
                      <a:cxn ang="0">
                        <a:pos x="670" y="1170"/>
                      </a:cxn>
                      <a:cxn ang="0">
                        <a:pos x="670" y="1200"/>
                      </a:cxn>
                      <a:cxn ang="0">
                        <a:pos x="1200" y="1200"/>
                      </a:cxn>
                      <a:cxn ang="0">
                        <a:pos x="1200" y="660"/>
                      </a:cxn>
                      <a:cxn ang="0">
                        <a:pos x="1240" y="660"/>
                      </a:cxn>
                      <a:cxn ang="0">
                        <a:pos x="1240" y="704"/>
                      </a:cxn>
                      <a:cxn ang="0">
                        <a:pos x="1416" y="592"/>
                      </a:cxn>
                      <a:cxn ang="0">
                        <a:pos x="1328" y="536"/>
                      </a:cxn>
                    </a:cxnLst>
                    <a:rect l="0" t="0" r="r" b="b"/>
                    <a:pathLst>
                      <a:path w="1416" h="1200">
                        <a:moveTo>
                          <a:pt x="1328" y="536"/>
                        </a:moveTo>
                        <a:lnTo>
                          <a:pt x="1240" y="478"/>
                        </a:lnTo>
                        <a:lnTo>
                          <a:pt x="1240" y="518"/>
                        </a:lnTo>
                        <a:lnTo>
                          <a:pt x="1200" y="518"/>
                        </a:lnTo>
                        <a:lnTo>
                          <a:pt x="1200" y="0"/>
                        </a:lnTo>
                        <a:lnTo>
                          <a:pt x="1200" y="0"/>
                        </a:lnTo>
                        <a:lnTo>
                          <a:pt x="1138" y="2"/>
                        </a:lnTo>
                        <a:lnTo>
                          <a:pt x="1078" y="6"/>
                        </a:lnTo>
                        <a:lnTo>
                          <a:pt x="1018" y="14"/>
                        </a:lnTo>
                        <a:lnTo>
                          <a:pt x="958" y="24"/>
                        </a:lnTo>
                        <a:lnTo>
                          <a:pt x="900" y="38"/>
                        </a:lnTo>
                        <a:lnTo>
                          <a:pt x="844" y="54"/>
                        </a:lnTo>
                        <a:lnTo>
                          <a:pt x="788" y="72"/>
                        </a:lnTo>
                        <a:lnTo>
                          <a:pt x="732" y="94"/>
                        </a:lnTo>
                        <a:lnTo>
                          <a:pt x="680" y="118"/>
                        </a:lnTo>
                        <a:lnTo>
                          <a:pt x="628" y="144"/>
                        </a:lnTo>
                        <a:lnTo>
                          <a:pt x="578" y="174"/>
                        </a:lnTo>
                        <a:lnTo>
                          <a:pt x="530" y="204"/>
                        </a:lnTo>
                        <a:lnTo>
                          <a:pt x="482" y="238"/>
                        </a:lnTo>
                        <a:lnTo>
                          <a:pt x="436" y="274"/>
                        </a:lnTo>
                        <a:lnTo>
                          <a:pt x="394" y="312"/>
                        </a:lnTo>
                        <a:lnTo>
                          <a:pt x="352" y="352"/>
                        </a:lnTo>
                        <a:lnTo>
                          <a:pt x="312" y="394"/>
                        </a:lnTo>
                        <a:lnTo>
                          <a:pt x="274" y="436"/>
                        </a:lnTo>
                        <a:lnTo>
                          <a:pt x="238" y="482"/>
                        </a:lnTo>
                        <a:lnTo>
                          <a:pt x="204" y="530"/>
                        </a:lnTo>
                        <a:lnTo>
                          <a:pt x="174" y="578"/>
                        </a:lnTo>
                        <a:lnTo>
                          <a:pt x="144" y="628"/>
                        </a:lnTo>
                        <a:lnTo>
                          <a:pt x="118" y="680"/>
                        </a:lnTo>
                        <a:lnTo>
                          <a:pt x="94" y="732"/>
                        </a:lnTo>
                        <a:lnTo>
                          <a:pt x="72" y="788"/>
                        </a:lnTo>
                        <a:lnTo>
                          <a:pt x="54" y="844"/>
                        </a:lnTo>
                        <a:lnTo>
                          <a:pt x="38" y="900"/>
                        </a:lnTo>
                        <a:lnTo>
                          <a:pt x="24" y="958"/>
                        </a:lnTo>
                        <a:lnTo>
                          <a:pt x="14" y="1018"/>
                        </a:lnTo>
                        <a:lnTo>
                          <a:pt x="6" y="1078"/>
                        </a:lnTo>
                        <a:lnTo>
                          <a:pt x="2" y="1138"/>
                        </a:lnTo>
                        <a:lnTo>
                          <a:pt x="0" y="1200"/>
                        </a:lnTo>
                        <a:lnTo>
                          <a:pt x="528" y="1200"/>
                        </a:lnTo>
                        <a:lnTo>
                          <a:pt x="528" y="1170"/>
                        </a:lnTo>
                        <a:lnTo>
                          <a:pt x="488" y="1170"/>
                        </a:lnTo>
                        <a:lnTo>
                          <a:pt x="602" y="992"/>
                        </a:lnTo>
                        <a:lnTo>
                          <a:pt x="714" y="1170"/>
                        </a:lnTo>
                        <a:lnTo>
                          <a:pt x="670" y="1170"/>
                        </a:lnTo>
                        <a:lnTo>
                          <a:pt x="670" y="1200"/>
                        </a:lnTo>
                        <a:lnTo>
                          <a:pt x="1200" y="1200"/>
                        </a:lnTo>
                        <a:lnTo>
                          <a:pt x="1200" y="660"/>
                        </a:lnTo>
                        <a:lnTo>
                          <a:pt x="1240" y="660"/>
                        </a:lnTo>
                        <a:lnTo>
                          <a:pt x="1240" y="704"/>
                        </a:lnTo>
                        <a:lnTo>
                          <a:pt x="1416" y="592"/>
                        </a:lnTo>
                        <a:lnTo>
                          <a:pt x="1328" y="53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8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Freeform 6"/>
                  <p:cNvSpPr>
                    <a:spLocks/>
                  </p:cNvSpPr>
                  <p:nvPr/>
                </p:nvSpPr>
                <p:spPr bwMode="auto">
                  <a:xfrm>
                    <a:off x="4038600" y="1981200"/>
                    <a:ext cx="1905000" cy="2232025"/>
                  </a:xfrm>
                  <a:custGeom>
                    <a:avLst/>
                    <a:gdLst/>
                    <a:ahLst/>
                    <a:cxnLst>
                      <a:cxn ang="0">
                        <a:pos x="668" y="1200"/>
                      </a:cxn>
                      <a:cxn ang="0">
                        <a:pos x="1200" y="1200"/>
                      </a:cxn>
                      <a:cxn ang="0">
                        <a:pos x="1200" y="1200"/>
                      </a:cxn>
                      <a:cxn ang="0">
                        <a:pos x="1198" y="1138"/>
                      </a:cxn>
                      <a:cxn ang="0">
                        <a:pos x="1194" y="1078"/>
                      </a:cxn>
                      <a:cxn ang="0">
                        <a:pos x="1186" y="1018"/>
                      </a:cxn>
                      <a:cxn ang="0">
                        <a:pos x="1176" y="958"/>
                      </a:cxn>
                      <a:cxn ang="0">
                        <a:pos x="1162" y="900"/>
                      </a:cxn>
                      <a:cxn ang="0">
                        <a:pos x="1146" y="844"/>
                      </a:cxn>
                      <a:cxn ang="0">
                        <a:pos x="1128" y="788"/>
                      </a:cxn>
                      <a:cxn ang="0">
                        <a:pos x="1106" y="732"/>
                      </a:cxn>
                      <a:cxn ang="0">
                        <a:pos x="1082" y="680"/>
                      </a:cxn>
                      <a:cxn ang="0">
                        <a:pos x="1056" y="628"/>
                      </a:cxn>
                      <a:cxn ang="0">
                        <a:pos x="1026" y="578"/>
                      </a:cxn>
                      <a:cxn ang="0">
                        <a:pos x="996" y="530"/>
                      </a:cxn>
                      <a:cxn ang="0">
                        <a:pos x="962" y="482"/>
                      </a:cxn>
                      <a:cxn ang="0">
                        <a:pos x="926" y="436"/>
                      </a:cxn>
                      <a:cxn ang="0">
                        <a:pos x="888" y="394"/>
                      </a:cxn>
                      <a:cxn ang="0">
                        <a:pos x="848" y="352"/>
                      </a:cxn>
                      <a:cxn ang="0">
                        <a:pos x="806" y="312"/>
                      </a:cxn>
                      <a:cxn ang="0">
                        <a:pos x="764" y="274"/>
                      </a:cxn>
                      <a:cxn ang="0">
                        <a:pos x="718" y="238"/>
                      </a:cxn>
                      <a:cxn ang="0">
                        <a:pos x="670" y="204"/>
                      </a:cxn>
                      <a:cxn ang="0">
                        <a:pos x="622" y="174"/>
                      </a:cxn>
                      <a:cxn ang="0">
                        <a:pos x="572" y="144"/>
                      </a:cxn>
                      <a:cxn ang="0">
                        <a:pos x="520" y="118"/>
                      </a:cxn>
                      <a:cxn ang="0">
                        <a:pos x="468" y="94"/>
                      </a:cxn>
                      <a:cxn ang="0">
                        <a:pos x="412" y="72"/>
                      </a:cxn>
                      <a:cxn ang="0">
                        <a:pos x="356" y="54"/>
                      </a:cxn>
                      <a:cxn ang="0">
                        <a:pos x="300" y="38"/>
                      </a:cxn>
                      <a:cxn ang="0">
                        <a:pos x="242" y="24"/>
                      </a:cxn>
                      <a:cxn ang="0">
                        <a:pos x="182" y="14"/>
                      </a:cxn>
                      <a:cxn ang="0">
                        <a:pos x="122" y="6"/>
                      </a:cxn>
                      <a:cxn ang="0">
                        <a:pos x="62" y="2"/>
                      </a:cxn>
                      <a:cxn ang="0">
                        <a:pos x="0" y="0"/>
                      </a:cxn>
                      <a:cxn ang="0">
                        <a:pos x="0" y="518"/>
                      </a:cxn>
                      <a:cxn ang="0">
                        <a:pos x="40" y="518"/>
                      </a:cxn>
                      <a:cxn ang="0">
                        <a:pos x="40" y="478"/>
                      </a:cxn>
                      <a:cxn ang="0">
                        <a:pos x="128" y="536"/>
                      </a:cxn>
                      <a:cxn ang="0">
                        <a:pos x="216" y="592"/>
                      </a:cxn>
                      <a:cxn ang="0">
                        <a:pos x="40" y="704"/>
                      </a:cxn>
                      <a:cxn ang="0">
                        <a:pos x="40" y="660"/>
                      </a:cxn>
                      <a:cxn ang="0">
                        <a:pos x="0" y="660"/>
                      </a:cxn>
                      <a:cxn ang="0">
                        <a:pos x="0" y="1200"/>
                      </a:cxn>
                      <a:cxn ang="0">
                        <a:pos x="526" y="1200"/>
                      </a:cxn>
                      <a:cxn ang="0">
                        <a:pos x="526" y="1228"/>
                      </a:cxn>
                      <a:cxn ang="0">
                        <a:pos x="486" y="1228"/>
                      </a:cxn>
                      <a:cxn ang="0">
                        <a:pos x="600" y="1406"/>
                      </a:cxn>
                      <a:cxn ang="0">
                        <a:pos x="712" y="1228"/>
                      </a:cxn>
                      <a:cxn ang="0">
                        <a:pos x="668" y="1228"/>
                      </a:cxn>
                      <a:cxn ang="0">
                        <a:pos x="668" y="1200"/>
                      </a:cxn>
                    </a:cxnLst>
                    <a:rect l="0" t="0" r="r" b="b"/>
                    <a:pathLst>
                      <a:path w="1200" h="1406">
                        <a:moveTo>
                          <a:pt x="668" y="1200"/>
                        </a:moveTo>
                        <a:lnTo>
                          <a:pt x="1200" y="1200"/>
                        </a:lnTo>
                        <a:lnTo>
                          <a:pt x="1200" y="1200"/>
                        </a:lnTo>
                        <a:lnTo>
                          <a:pt x="1198" y="1138"/>
                        </a:lnTo>
                        <a:lnTo>
                          <a:pt x="1194" y="1078"/>
                        </a:lnTo>
                        <a:lnTo>
                          <a:pt x="1186" y="1018"/>
                        </a:lnTo>
                        <a:lnTo>
                          <a:pt x="1176" y="958"/>
                        </a:lnTo>
                        <a:lnTo>
                          <a:pt x="1162" y="900"/>
                        </a:lnTo>
                        <a:lnTo>
                          <a:pt x="1146" y="844"/>
                        </a:lnTo>
                        <a:lnTo>
                          <a:pt x="1128" y="788"/>
                        </a:lnTo>
                        <a:lnTo>
                          <a:pt x="1106" y="732"/>
                        </a:lnTo>
                        <a:lnTo>
                          <a:pt x="1082" y="680"/>
                        </a:lnTo>
                        <a:lnTo>
                          <a:pt x="1056" y="628"/>
                        </a:lnTo>
                        <a:lnTo>
                          <a:pt x="1026" y="578"/>
                        </a:lnTo>
                        <a:lnTo>
                          <a:pt x="996" y="530"/>
                        </a:lnTo>
                        <a:lnTo>
                          <a:pt x="962" y="482"/>
                        </a:lnTo>
                        <a:lnTo>
                          <a:pt x="926" y="436"/>
                        </a:lnTo>
                        <a:lnTo>
                          <a:pt x="888" y="394"/>
                        </a:lnTo>
                        <a:lnTo>
                          <a:pt x="848" y="352"/>
                        </a:lnTo>
                        <a:lnTo>
                          <a:pt x="806" y="312"/>
                        </a:lnTo>
                        <a:lnTo>
                          <a:pt x="764" y="274"/>
                        </a:lnTo>
                        <a:lnTo>
                          <a:pt x="718" y="238"/>
                        </a:lnTo>
                        <a:lnTo>
                          <a:pt x="670" y="204"/>
                        </a:lnTo>
                        <a:lnTo>
                          <a:pt x="622" y="174"/>
                        </a:lnTo>
                        <a:lnTo>
                          <a:pt x="572" y="144"/>
                        </a:lnTo>
                        <a:lnTo>
                          <a:pt x="520" y="118"/>
                        </a:lnTo>
                        <a:lnTo>
                          <a:pt x="468" y="94"/>
                        </a:lnTo>
                        <a:lnTo>
                          <a:pt x="412" y="72"/>
                        </a:lnTo>
                        <a:lnTo>
                          <a:pt x="356" y="54"/>
                        </a:lnTo>
                        <a:lnTo>
                          <a:pt x="300" y="38"/>
                        </a:lnTo>
                        <a:lnTo>
                          <a:pt x="242" y="24"/>
                        </a:lnTo>
                        <a:lnTo>
                          <a:pt x="182" y="14"/>
                        </a:lnTo>
                        <a:lnTo>
                          <a:pt x="122" y="6"/>
                        </a:lnTo>
                        <a:lnTo>
                          <a:pt x="62" y="2"/>
                        </a:lnTo>
                        <a:lnTo>
                          <a:pt x="0" y="0"/>
                        </a:lnTo>
                        <a:lnTo>
                          <a:pt x="0" y="518"/>
                        </a:lnTo>
                        <a:lnTo>
                          <a:pt x="40" y="518"/>
                        </a:lnTo>
                        <a:lnTo>
                          <a:pt x="40" y="478"/>
                        </a:lnTo>
                        <a:lnTo>
                          <a:pt x="128" y="536"/>
                        </a:lnTo>
                        <a:lnTo>
                          <a:pt x="216" y="592"/>
                        </a:lnTo>
                        <a:lnTo>
                          <a:pt x="40" y="704"/>
                        </a:lnTo>
                        <a:lnTo>
                          <a:pt x="40" y="660"/>
                        </a:lnTo>
                        <a:lnTo>
                          <a:pt x="0" y="660"/>
                        </a:lnTo>
                        <a:lnTo>
                          <a:pt x="0" y="1200"/>
                        </a:lnTo>
                        <a:lnTo>
                          <a:pt x="526" y="1200"/>
                        </a:lnTo>
                        <a:lnTo>
                          <a:pt x="526" y="1228"/>
                        </a:lnTo>
                        <a:lnTo>
                          <a:pt x="486" y="1228"/>
                        </a:lnTo>
                        <a:lnTo>
                          <a:pt x="600" y="1406"/>
                        </a:lnTo>
                        <a:lnTo>
                          <a:pt x="712" y="1228"/>
                        </a:lnTo>
                        <a:lnTo>
                          <a:pt x="668" y="1228"/>
                        </a:lnTo>
                        <a:lnTo>
                          <a:pt x="668" y="120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Freeform 7"/>
                  <p:cNvSpPr>
                    <a:spLocks/>
                  </p:cNvSpPr>
                  <p:nvPr/>
                </p:nvSpPr>
                <p:spPr bwMode="auto">
                  <a:xfrm>
                    <a:off x="3704898" y="3886200"/>
                    <a:ext cx="2238375" cy="1905000"/>
                  </a:xfrm>
                  <a:custGeom>
                    <a:avLst/>
                    <a:gdLst/>
                    <a:ahLst/>
                    <a:cxnLst>
                      <a:cxn ang="0">
                        <a:pos x="878" y="0"/>
                      </a:cxn>
                      <a:cxn ang="0">
                        <a:pos x="878" y="28"/>
                      </a:cxn>
                      <a:cxn ang="0">
                        <a:pos x="922" y="28"/>
                      </a:cxn>
                      <a:cxn ang="0">
                        <a:pos x="810" y="206"/>
                      </a:cxn>
                      <a:cxn ang="0">
                        <a:pos x="696" y="28"/>
                      </a:cxn>
                      <a:cxn ang="0">
                        <a:pos x="736" y="28"/>
                      </a:cxn>
                      <a:cxn ang="0">
                        <a:pos x="736" y="0"/>
                      </a:cxn>
                      <a:cxn ang="0">
                        <a:pos x="210" y="0"/>
                      </a:cxn>
                      <a:cxn ang="0">
                        <a:pos x="210" y="528"/>
                      </a:cxn>
                      <a:cxn ang="0">
                        <a:pos x="178" y="528"/>
                      </a:cxn>
                      <a:cxn ang="0">
                        <a:pos x="178" y="488"/>
                      </a:cxn>
                      <a:cxn ang="0">
                        <a:pos x="0" y="600"/>
                      </a:cxn>
                      <a:cxn ang="0">
                        <a:pos x="178" y="714"/>
                      </a:cxn>
                      <a:cxn ang="0">
                        <a:pos x="178" y="670"/>
                      </a:cxn>
                      <a:cxn ang="0">
                        <a:pos x="210" y="670"/>
                      </a:cxn>
                      <a:cxn ang="0">
                        <a:pos x="210" y="1200"/>
                      </a:cxn>
                      <a:cxn ang="0">
                        <a:pos x="210" y="1200"/>
                      </a:cxn>
                      <a:cxn ang="0">
                        <a:pos x="272" y="1198"/>
                      </a:cxn>
                      <a:cxn ang="0">
                        <a:pos x="332" y="1194"/>
                      </a:cxn>
                      <a:cxn ang="0">
                        <a:pos x="392" y="1186"/>
                      </a:cxn>
                      <a:cxn ang="0">
                        <a:pos x="452" y="1176"/>
                      </a:cxn>
                      <a:cxn ang="0">
                        <a:pos x="510" y="1162"/>
                      </a:cxn>
                      <a:cxn ang="0">
                        <a:pos x="566" y="1146"/>
                      </a:cxn>
                      <a:cxn ang="0">
                        <a:pos x="622" y="1128"/>
                      </a:cxn>
                      <a:cxn ang="0">
                        <a:pos x="678" y="1106"/>
                      </a:cxn>
                      <a:cxn ang="0">
                        <a:pos x="730" y="1082"/>
                      </a:cxn>
                      <a:cxn ang="0">
                        <a:pos x="782" y="1056"/>
                      </a:cxn>
                      <a:cxn ang="0">
                        <a:pos x="832" y="1026"/>
                      </a:cxn>
                      <a:cxn ang="0">
                        <a:pos x="880" y="996"/>
                      </a:cxn>
                      <a:cxn ang="0">
                        <a:pos x="928" y="962"/>
                      </a:cxn>
                      <a:cxn ang="0">
                        <a:pos x="974" y="926"/>
                      </a:cxn>
                      <a:cxn ang="0">
                        <a:pos x="1016" y="888"/>
                      </a:cxn>
                      <a:cxn ang="0">
                        <a:pos x="1058" y="848"/>
                      </a:cxn>
                      <a:cxn ang="0">
                        <a:pos x="1098" y="806"/>
                      </a:cxn>
                      <a:cxn ang="0">
                        <a:pos x="1136" y="764"/>
                      </a:cxn>
                      <a:cxn ang="0">
                        <a:pos x="1172" y="718"/>
                      </a:cxn>
                      <a:cxn ang="0">
                        <a:pos x="1206" y="670"/>
                      </a:cxn>
                      <a:cxn ang="0">
                        <a:pos x="1236" y="622"/>
                      </a:cxn>
                      <a:cxn ang="0">
                        <a:pos x="1266" y="572"/>
                      </a:cxn>
                      <a:cxn ang="0">
                        <a:pos x="1292" y="520"/>
                      </a:cxn>
                      <a:cxn ang="0">
                        <a:pos x="1316" y="468"/>
                      </a:cxn>
                      <a:cxn ang="0">
                        <a:pos x="1338" y="412"/>
                      </a:cxn>
                      <a:cxn ang="0">
                        <a:pos x="1356" y="356"/>
                      </a:cxn>
                      <a:cxn ang="0">
                        <a:pos x="1372" y="300"/>
                      </a:cxn>
                      <a:cxn ang="0">
                        <a:pos x="1386" y="242"/>
                      </a:cxn>
                      <a:cxn ang="0">
                        <a:pos x="1396" y="182"/>
                      </a:cxn>
                      <a:cxn ang="0">
                        <a:pos x="1404" y="122"/>
                      </a:cxn>
                      <a:cxn ang="0">
                        <a:pos x="1408" y="62"/>
                      </a:cxn>
                      <a:cxn ang="0">
                        <a:pos x="1410" y="0"/>
                      </a:cxn>
                      <a:cxn ang="0">
                        <a:pos x="878" y="0"/>
                      </a:cxn>
                    </a:cxnLst>
                    <a:rect l="0" t="0" r="r" b="b"/>
                    <a:pathLst>
                      <a:path w="1410" h="1200">
                        <a:moveTo>
                          <a:pt x="878" y="0"/>
                        </a:moveTo>
                        <a:lnTo>
                          <a:pt x="878" y="28"/>
                        </a:lnTo>
                        <a:lnTo>
                          <a:pt x="922" y="28"/>
                        </a:lnTo>
                        <a:lnTo>
                          <a:pt x="810" y="206"/>
                        </a:lnTo>
                        <a:lnTo>
                          <a:pt x="696" y="28"/>
                        </a:lnTo>
                        <a:lnTo>
                          <a:pt x="736" y="28"/>
                        </a:lnTo>
                        <a:lnTo>
                          <a:pt x="736" y="0"/>
                        </a:lnTo>
                        <a:lnTo>
                          <a:pt x="210" y="0"/>
                        </a:lnTo>
                        <a:lnTo>
                          <a:pt x="210" y="528"/>
                        </a:lnTo>
                        <a:lnTo>
                          <a:pt x="178" y="528"/>
                        </a:lnTo>
                        <a:lnTo>
                          <a:pt x="178" y="488"/>
                        </a:lnTo>
                        <a:lnTo>
                          <a:pt x="0" y="600"/>
                        </a:lnTo>
                        <a:lnTo>
                          <a:pt x="178" y="714"/>
                        </a:lnTo>
                        <a:lnTo>
                          <a:pt x="178" y="670"/>
                        </a:lnTo>
                        <a:lnTo>
                          <a:pt x="210" y="670"/>
                        </a:lnTo>
                        <a:lnTo>
                          <a:pt x="210" y="1200"/>
                        </a:lnTo>
                        <a:lnTo>
                          <a:pt x="210" y="1200"/>
                        </a:lnTo>
                        <a:lnTo>
                          <a:pt x="272" y="1198"/>
                        </a:lnTo>
                        <a:lnTo>
                          <a:pt x="332" y="1194"/>
                        </a:lnTo>
                        <a:lnTo>
                          <a:pt x="392" y="1186"/>
                        </a:lnTo>
                        <a:lnTo>
                          <a:pt x="452" y="1176"/>
                        </a:lnTo>
                        <a:lnTo>
                          <a:pt x="510" y="1162"/>
                        </a:lnTo>
                        <a:lnTo>
                          <a:pt x="566" y="1146"/>
                        </a:lnTo>
                        <a:lnTo>
                          <a:pt x="622" y="1128"/>
                        </a:lnTo>
                        <a:lnTo>
                          <a:pt x="678" y="1106"/>
                        </a:lnTo>
                        <a:lnTo>
                          <a:pt x="730" y="1082"/>
                        </a:lnTo>
                        <a:lnTo>
                          <a:pt x="782" y="1056"/>
                        </a:lnTo>
                        <a:lnTo>
                          <a:pt x="832" y="1026"/>
                        </a:lnTo>
                        <a:lnTo>
                          <a:pt x="880" y="996"/>
                        </a:lnTo>
                        <a:lnTo>
                          <a:pt x="928" y="962"/>
                        </a:lnTo>
                        <a:lnTo>
                          <a:pt x="974" y="926"/>
                        </a:lnTo>
                        <a:lnTo>
                          <a:pt x="1016" y="888"/>
                        </a:lnTo>
                        <a:lnTo>
                          <a:pt x="1058" y="848"/>
                        </a:lnTo>
                        <a:lnTo>
                          <a:pt x="1098" y="806"/>
                        </a:lnTo>
                        <a:lnTo>
                          <a:pt x="1136" y="764"/>
                        </a:lnTo>
                        <a:lnTo>
                          <a:pt x="1172" y="718"/>
                        </a:lnTo>
                        <a:lnTo>
                          <a:pt x="1206" y="670"/>
                        </a:lnTo>
                        <a:lnTo>
                          <a:pt x="1236" y="622"/>
                        </a:lnTo>
                        <a:lnTo>
                          <a:pt x="1266" y="572"/>
                        </a:lnTo>
                        <a:lnTo>
                          <a:pt x="1292" y="520"/>
                        </a:lnTo>
                        <a:lnTo>
                          <a:pt x="1316" y="468"/>
                        </a:lnTo>
                        <a:lnTo>
                          <a:pt x="1338" y="412"/>
                        </a:lnTo>
                        <a:lnTo>
                          <a:pt x="1356" y="356"/>
                        </a:lnTo>
                        <a:lnTo>
                          <a:pt x="1372" y="300"/>
                        </a:lnTo>
                        <a:lnTo>
                          <a:pt x="1386" y="242"/>
                        </a:lnTo>
                        <a:lnTo>
                          <a:pt x="1396" y="182"/>
                        </a:lnTo>
                        <a:lnTo>
                          <a:pt x="1404" y="122"/>
                        </a:lnTo>
                        <a:lnTo>
                          <a:pt x="1408" y="62"/>
                        </a:lnTo>
                        <a:lnTo>
                          <a:pt x="1410" y="0"/>
                        </a:lnTo>
                        <a:lnTo>
                          <a:pt x="878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/>
                </p:nvSpPr>
                <p:spPr bwMode="auto">
                  <a:xfrm>
                    <a:off x="2133600" y="3565634"/>
                    <a:ext cx="1905000" cy="2235200"/>
                  </a:xfrm>
                  <a:custGeom>
                    <a:avLst/>
                    <a:gdLst/>
                    <a:ahLst/>
                    <a:cxnLst>
                      <a:cxn ang="0">
                        <a:pos x="1200" y="736"/>
                      </a:cxn>
                      <a:cxn ang="0">
                        <a:pos x="1200" y="208"/>
                      </a:cxn>
                      <a:cxn ang="0">
                        <a:pos x="670" y="208"/>
                      </a:cxn>
                      <a:cxn ang="0">
                        <a:pos x="670" y="178"/>
                      </a:cxn>
                      <a:cxn ang="0">
                        <a:pos x="714" y="178"/>
                      </a:cxn>
                      <a:cxn ang="0">
                        <a:pos x="602" y="0"/>
                      </a:cxn>
                      <a:cxn ang="0">
                        <a:pos x="488" y="178"/>
                      </a:cxn>
                      <a:cxn ang="0">
                        <a:pos x="528" y="178"/>
                      </a:cxn>
                      <a:cxn ang="0">
                        <a:pos x="528" y="208"/>
                      </a:cxn>
                      <a:cxn ang="0">
                        <a:pos x="0" y="208"/>
                      </a:cxn>
                      <a:cxn ang="0">
                        <a:pos x="0" y="208"/>
                      </a:cxn>
                      <a:cxn ang="0">
                        <a:pos x="2" y="270"/>
                      </a:cxn>
                      <a:cxn ang="0">
                        <a:pos x="6" y="330"/>
                      </a:cxn>
                      <a:cxn ang="0">
                        <a:pos x="14" y="390"/>
                      </a:cxn>
                      <a:cxn ang="0">
                        <a:pos x="24" y="450"/>
                      </a:cxn>
                      <a:cxn ang="0">
                        <a:pos x="38" y="508"/>
                      </a:cxn>
                      <a:cxn ang="0">
                        <a:pos x="54" y="564"/>
                      </a:cxn>
                      <a:cxn ang="0">
                        <a:pos x="72" y="620"/>
                      </a:cxn>
                      <a:cxn ang="0">
                        <a:pos x="94" y="676"/>
                      </a:cxn>
                      <a:cxn ang="0">
                        <a:pos x="118" y="728"/>
                      </a:cxn>
                      <a:cxn ang="0">
                        <a:pos x="144" y="780"/>
                      </a:cxn>
                      <a:cxn ang="0">
                        <a:pos x="174" y="830"/>
                      </a:cxn>
                      <a:cxn ang="0">
                        <a:pos x="204" y="878"/>
                      </a:cxn>
                      <a:cxn ang="0">
                        <a:pos x="238" y="926"/>
                      </a:cxn>
                      <a:cxn ang="0">
                        <a:pos x="274" y="972"/>
                      </a:cxn>
                      <a:cxn ang="0">
                        <a:pos x="312" y="1014"/>
                      </a:cxn>
                      <a:cxn ang="0">
                        <a:pos x="352" y="1056"/>
                      </a:cxn>
                      <a:cxn ang="0">
                        <a:pos x="394" y="1096"/>
                      </a:cxn>
                      <a:cxn ang="0">
                        <a:pos x="436" y="1134"/>
                      </a:cxn>
                      <a:cxn ang="0">
                        <a:pos x="482" y="1170"/>
                      </a:cxn>
                      <a:cxn ang="0">
                        <a:pos x="530" y="1204"/>
                      </a:cxn>
                      <a:cxn ang="0">
                        <a:pos x="578" y="1234"/>
                      </a:cxn>
                      <a:cxn ang="0">
                        <a:pos x="628" y="1264"/>
                      </a:cxn>
                      <a:cxn ang="0">
                        <a:pos x="680" y="1290"/>
                      </a:cxn>
                      <a:cxn ang="0">
                        <a:pos x="732" y="1314"/>
                      </a:cxn>
                      <a:cxn ang="0">
                        <a:pos x="788" y="1336"/>
                      </a:cxn>
                      <a:cxn ang="0">
                        <a:pos x="844" y="1354"/>
                      </a:cxn>
                      <a:cxn ang="0">
                        <a:pos x="900" y="1370"/>
                      </a:cxn>
                      <a:cxn ang="0">
                        <a:pos x="958" y="1384"/>
                      </a:cxn>
                      <a:cxn ang="0">
                        <a:pos x="1018" y="1394"/>
                      </a:cxn>
                      <a:cxn ang="0">
                        <a:pos x="1078" y="1402"/>
                      </a:cxn>
                      <a:cxn ang="0">
                        <a:pos x="1138" y="1406"/>
                      </a:cxn>
                      <a:cxn ang="0">
                        <a:pos x="1200" y="1408"/>
                      </a:cxn>
                      <a:cxn ang="0">
                        <a:pos x="1200" y="878"/>
                      </a:cxn>
                      <a:cxn ang="0">
                        <a:pos x="1168" y="878"/>
                      </a:cxn>
                      <a:cxn ang="0">
                        <a:pos x="1168" y="922"/>
                      </a:cxn>
                      <a:cxn ang="0">
                        <a:pos x="990" y="808"/>
                      </a:cxn>
                      <a:cxn ang="0">
                        <a:pos x="1168" y="696"/>
                      </a:cxn>
                      <a:cxn ang="0">
                        <a:pos x="1168" y="736"/>
                      </a:cxn>
                      <a:cxn ang="0">
                        <a:pos x="1200" y="736"/>
                      </a:cxn>
                    </a:cxnLst>
                    <a:rect l="0" t="0" r="r" b="b"/>
                    <a:pathLst>
                      <a:path w="1200" h="1408">
                        <a:moveTo>
                          <a:pt x="1200" y="736"/>
                        </a:moveTo>
                        <a:lnTo>
                          <a:pt x="1200" y="208"/>
                        </a:lnTo>
                        <a:lnTo>
                          <a:pt x="670" y="208"/>
                        </a:lnTo>
                        <a:lnTo>
                          <a:pt x="670" y="178"/>
                        </a:lnTo>
                        <a:lnTo>
                          <a:pt x="714" y="178"/>
                        </a:lnTo>
                        <a:lnTo>
                          <a:pt x="602" y="0"/>
                        </a:lnTo>
                        <a:lnTo>
                          <a:pt x="488" y="178"/>
                        </a:lnTo>
                        <a:lnTo>
                          <a:pt x="528" y="178"/>
                        </a:lnTo>
                        <a:lnTo>
                          <a:pt x="528" y="208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2" y="270"/>
                        </a:lnTo>
                        <a:lnTo>
                          <a:pt x="6" y="330"/>
                        </a:lnTo>
                        <a:lnTo>
                          <a:pt x="14" y="390"/>
                        </a:lnTo>
                        <a:lnTo>
                          <a:pt x="24" y="450"/>
                        </a:lnTo>
                        <a:lnTo>
                          <a:pt x="38" y="508"/>
                        </a:lnTo>
                        <a:lnTo>
                          <a:pt x="54" y="564"/>
                        </a:lnTo>
                        <a:lnTo>
                          <a:pt x="72" y="620"/>
                        </a:lnTo>
                        <a:lnTo>
                          <a:pt x="94" y="676"/>
                        </a:lnTo>
                        <a:lnTo>
                          <a:pt x="118" y="728"/>
                        </a:lnTo>
                        <a:lnTo>
                          <a:pt x="144" y="780"/>
                        </a:lnTo>
                        <a:lnTo>
                          <a:pt x="174" y="830"/>
                        </a:lnTo>
                        <a:lnTo>
                          <a:pt x="204" y="878"/>
                        </a:lnTo>
                        <a:lnTo>
                          <a:pt x="238" y="926"/>
                        </a:lnTo>
                        <a:lnTo>
                          <a:pt x="274" y="972"/>
                        </a:lnTo>
                        <a:lnTo>
                          <a:pt x="312" y="1014"/>
                        </a:lnTo>
                        <a:lnTo>
                          <a:pt x="352" y="1056"/>
                        </a:lnTo>
                        <a:lnTo>
                          <a:pt x="394" y="1096"/>
                        </a:lnTo>
                        <a:lnTo>
                          <a:pt x="436" y="1134"/>
                        </a:lnTo>
                        <a:lnTo>
                          <a:pt x="482" y="1170"/>
                        </a:lnTo>
                        <a:lnTo>
                          <a:pt x="530" y="1204"/>
                        </a:lnTo>
                        <a:lnTo>
                          <a:pt x="578" y="1234"/>
                        </a:lnTo>
                        <a:lnTo>
                          <a:pt x="628" y="1264"/>
                        </a:lnTo>
                        <a:lnTo>
                          <a:pt x="680" y="1290"/>
                        </a:lnTo>
                        <a:lnTo>
                          <a:pt x="732" y="1314"/>
                        </a:lnTo>
                        <a:lnTo>
                          <a:pt x="788" y="1336"/>
                        </a:lnTo>
                        <a:lnTo>
                          <a:pt x="844" y="1354"/>
                        </a:lnTo>
                        <a:lnTo>
                          <a:pt x="900" y="1370"/>
                        </a:lnTo>
                        <a:lnTo>
                          <a:pt x="958" y="1384"/>
                        </a:lnTo>
                        <a:lnTo>
                          <a:pt x="1018" y="1394"/>
                        </a:lnTo>
                        <a:lnTo>
                          <a:pt x="1078" y="1402"/>
                        </a:lnTo>
                        <a:lnTo>
                          <a:pt x="1138" y="1406"/>
                        </a:lnTo>
                        <a:lnTo>
                          <a:pt x="1200" y="1408"/>
                        </a:lnTo>
                        <a:lnTo>
                          <a:pt x="1200" y="878"/>
                        </a:lnTo>
                        <a:lnTo>
                          <a:pt x="1168" y="878"/>
                        </a:lnTo>
                        <a:lnTo>
                          <a:pt x="1168" y="922"/>
                        </a:lnTo>
                        <a:lnTo>
                          <a:pt x="990" y="808"/>
                        </a:lnTo>
                        <a:lnTo>
                          <a:pt x="1168" y="696"/>
                        </a:lnTo>
                        <a:lnTo>
                          <a:pt x="1168" y="736"/>
                        </a:lnTo>
                        <a:lnTo>
                          <a:pt x="1200" y="736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1400175" y="2174739"/>
                  <a:ext cx="585417" cy="1298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S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28925" y="2272155"/>
                  <a:ext cx="1195239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W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971800" y="3798311"/>
                  <a:ext cx="93976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O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400175" y="3776662"/>
                  <a:ext cx="76443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T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4" name="Ellipse 100"/>
            <p:cNvSpPr>
              <a:spLocks noChangeArrowheads="1"/>
            </p:cNvSpPr>
            <p:nvPr/>
          </p:nvSpPr>
          <p:spPr bwMode="auto">
            <a:xfrm>
              <a:off x="1198420" y="1752600"/>
              <a:ext cx="1466968" cy="10668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0" y="2893518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143000" y="2079724"/>
            <a:ext cx="7010400" cy="38862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Opportunities</a:t>
            </a:r>
            <a:endParaRPr lang="en-US" sz="3600" dirty="0"/>
          </a:p>
        </p:txBody>
      </p:sp>
      <p:grpSp>
        <p:nvGrpSpPr>
          <p:cNvPr id="3" name="Group 36"/>
          <p:cNvGrpSpPr/>
          <p:nvPr/>
        </p:nvGrpSpPr>
        <p:grpSpPr>
          <a:xfrm>
            <a:off x="576746" y="987946"/>
            <a:ext cx="2667000" cy="2667000"/>
            <a:chOff x="576746" y="1575222"/>
            <a:chExt cx="2667000" cy="2667000"/>
          </a:xfrm>
        </p:grpSpPr>
        <p:grpSp>
          <p:nvGrpSpPr>
            <p:cNvPr id="4" name="Group 32"/>
            <p:cNvGrpSpPr/>
            <p:nvPr/>
          </p:nvGrpSpPr>
          <p:grpSpPr>
            <a:xfrm>
              <a:off x="576746" y="1575222"/>
              <a:ext cx="2667000" cy="2667000"/>
              <a:chOff x="576746" y="1575222"/>
              <a:chExt cx="2667000" cy="26670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76746" y="1575222"/>
                <a:ext cx="2667000" cy="266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691046" y="1686439"/>
                <a:ext cx="2438400" cy="2444566"/>
                <a:chOff x="685800" y="1752600"/>
                <a:chExt cx="3810000" cy="3819634"/>
              </a:xfrm>
            </p:grpSpPr>
            <p:grpSp>
              <p:nvGrpSpPr>
                <p:cNvPr id="6" name="Group 10"/>
                <p:cNvGrpSpPr/>
                <p:nvPr/>
              </p:nvGrpSpPr>
              <p:grpSpPr>
                <a:xfrm>
                  <a:off x="685800" y="1752600"/>
                  <a:ext cx="3810000" cy="3819634"/>
                  <a:chOff x="2133600" y="1981200"/>
                  <a:chExt cx="3810000" cy="3819634"/>
                </a:xfrm>
                <a:solidFill>
                  <a:schemeClr val="accent3">
                    <a:lumMod val="75000"/>
                  </a:schemeClr>
                </a:solidFill>
                <a:effectLst/>
              </p:grpSpPr>
              <p:sp>
                <p:nvSpPr>
                  <p:cNvPr id="47" name="Freeform 5"/>
                  <p:cNvSpPr>
                    <a:spLocks/>
                  </p:cNvSpPr>
                  <p:nvPr/>
                </p:nvSpPr>
                <p:spPr bwMode="auto">
                  <a:xfrm>
                    <a:off x="2133600" y="1981200"/>
                    <a:ext cx="2247900" cy="1905000"/>
                  </a:xfrm>
                  <a:custGeom>
                    <a:avLst/>
                    <a:gdLst/>
                    <a:ahLst/>
                    <a:cxnLst>
                      <a:cxn ang="0">
                        <a:pos x="1328" y="536"/>
                      </a:cxn>
                      <a:cxn ang="0">
                        <a:pos x="1240" y="478"/>
                      </a:cxn>
                      <a:cxn ang="0">
                        <a:pos x="1240" y="518"/>
                      </a:cxn>
                      <a:cxn ang="0">
                        <a:pos x="1200" y="518"/>
                      </a:cxn>
                      <a:cxn ang="0">
                        <a:pos x="1200" y="0"/>
                      </a:cxn>
                      <a:cxn ang="0">
                        <a:pos x="1200" y="0"/>
                      </a:cxn>
                      <a:cxn ang="0">
                        <a:pos x="1138" y="2"/>
                      </a:cxn>
                      <a:cxn ang="0">
                        <a:pos x="1078" y="6"/>
                      </a:cxn>
                      <a:cxn ang="0">
                        <a:pos x="1018" y="14"/>
                      </a:cxn>
                      <a:cxn ang="0">
                        <a:pos x="958" y="24"/>
                      </a:cxn>
                      <a:cxn ang="0">
                        <a:pos x="900" y="38"/>
                      </a:cxn>
                      <a:cxn ang="0">
                        <a:pos x="844" y="54"/>
                      </a:cxn>
                      <a:cxn ang="0">
                        <a:pos x="788" y="72"/>
                      </a:cxn>
                      <a:cxn ang="0">
                        <a:pos x="732" y="94"/>
                      </a:cxn>
                      <a:cxn ang="0">
                        <a:pos x="680" y="118"/>
                      </a:cxn>
                      <a:cxn ang="0">
                        <a:pos x="628" y="144"/>
                      </a:cxn>
                      <a:cxn ang="0">
                        <a:pos x="578" y="174"/>
                      </a:cxn>
                      <a:cxn ang="0">
                        <a:pos x="530" y="204"/>
                      </a:cxn>
                      <a:cxn ang="0">
                        <a:pos x="482" y="238"/>
                      </a:cxn>
                      <a:cxn ang="0">
                        <a:pos x="436" y="274"/>
                      </a:cxn>
                      <a:cxn ang="0">
                        <a:pos x="394" y="312"/>
                      </a:cxn>
                      <a:cxn ang="0">
                        <a:pos x="352" y="352"/>
                      </a:cxn>
                      <a:cxn ang="0">
                        <a:pos x="312" y="394"/>
                      </a:cxn>
                      <a:cxn ang="0">
                        <a:pos x="274" y="436"/>
                      </a:cxn>
                      <a:cxn ang="0">
                        <a:pos x="238" y="482"/>
                      </a:cxn>
                      <a:cxn ang="0">
                        <a:pos x="204" y="530"/>
                      </a:cxn>
                      <a:cxn ang="0">
                        <a:pos x="174" y="578"/>
                      </a:cxn>
                      <a:cxn ang="0">
                        <a:pos x="144" y="628"/>
                      </a:cxn>
                      <a:cxn ang="0">
                        <a:pos x="118" y="680"/>
                      </a:cxn>
                      <a:cxn ang="0">
                        <a:pos x="94" y="732"/>
                      </a:cxn>
                      <a:cxn ang="0">
                        <a:pos x="72" y="788"/>
                      </a:cxn>
                      <a:cxn ang="0">
                        <a:pos x="54" y="844"/>
                      </a:cxn>
                      <a:cxn ang="0">
                        <a:pos x="38" y="900"/>
                      </a:cxn>
                      <a:cxn ang="0">
                        <a:pos x="24" y="958"/>
                      </a:cxn>
                      <a:cxn ang="0">
                        <a:pos x="14" y="1018"/>
                      </a:cxn>
                      <a:cxn ang="0">
                        <a:pos x="6" y="1078"/>
                      </a:cxn>
                      <a:cxn ang="0">
                        <a:pos x="2" y="1138"/>
                      </a:cxn>
                      <a:cxn ang="0">
                        <a:pos x="0" y="1200"/>
                      </a:cxn>
                      <a:cxn ang="0">
                        <a:pos x="528" y="1200"/>
                      </a:cxn>
                      <a:cxn ang="0">
                        <a:pos x="528" y="1170"/>
                      </a:cxn>
                      <a:cxn ang="0">
                        <a:pos x="488" y="1170"/>
                      </a:cxn>
                      <a:cxn ang="0">
                        <a:pos x="602" y="992"/>
                      </a:cxn>
                      <a:cxn ang="0">
                        <a:pos x="714" y="1170"/>
                      </a:cxn>
                      <a:cxn ang="0">
                        <a:pos x="670" y="1170"/>
                      </a:cxn>
                      <a:cxn ang="0">
                        <a:pos x="670" y="1200"/>
                      </a:cxn>
                      <a:cxn ang="0">
                        <a:pos x="1200" y="1200"/>
                      </a:cxn>
                      <a:cxn ang="0">
                        <a:pos x="1200" y="660"/>
                      </a:cxn>
                      <a:cxn ang="0">
                        <a:pos x="1240" y="660"/>
                      </a:cxn>
                      <a:cxn ang="0">
                        <a:pos x="1240" y="704"/>
                      </a:cxn>
                      <a:cxn ang="0">
                        <a:pos x="1416" y="592"/>
                      </a:cxn>
                      <a:cxn ang="0">
                        <a:pos x="1328" y="536"/>
                      </a:cxn>
                    </a:cxnLst>
                    <a:rect l="0" t="0" r="r" b="b"/>
                    <a:pathLst>
                      <a:path w="1416" h="1200">
                        <a:moveTo>
                          <a:pt x="1328" y="536"/>
                        </a:moveTo>
                        <a:lnTo>
                          <a:pt x="1240" y="478"/>
                        </a:lnTo>
                        <a:lnTo>
                          <a:pt x="1240" y="518"/>
                        </a:lnTo>
                        <a:lnTo>
                          <a:pt x="1200" y="518"/>
                        </a:lnTo>
                        <a:lnTo>
                          <a:pt x="1200" y="0"/>
                        </a:lnTo>
                        <a:lnTo>
                          <a:pt x="1200" y="0"/>
                        </a:lnTo>
                        <a:lnTo>
                          <a:pt x="1138" y="2"/>
                        </a:lnTo>
                        <a:lnTo>
                          <a:pt x="1078" y="6"/>
                        </a:lnTo>
                        <a:lnTo>
                          <a:pt x="1018" y="14"/>
                        </a:lnTo>
                        <a:lnTo>
                          <a:pt x="958" y="24"/>
                        </a:lnTo>
                        <a:lnTo>
                          <a:pt x="900" y="38"/>
                        </a:lnTo>
                        <a:lnTo>
                          <a:pt x="844" y="54"/>
                        </a:lnTo>
                        <a:lnTo>
                          <a:pt x="788" y="72"/>
                        </a:lnTo>
                        <a:lnTo>
                          <a:pt x="732" y="94"/>
                        </a:lnTo>
                        <a:lnTo>
                          <a:pt x="680" y="118"/>
                        </a:lnTo>
                        <a:lnTo>
                          <a:pt x="628" y="144"/>
                        </a:lnTo>
                        <a:lnTo>
                          <a:pt x="578" y="174"/>
                        </a:lnTo>
                        <a:lnTo>
                          <a:pt x="530" y="204"/>
                        </a:lnTo>
                        <a:lnTo>
                          <a:pt x="482" y="238"/>
                        </a:lnTo>
                        <a:lnTo>
                          <a:pt x="436" y="274"/>
                        </a:lnTo>
                        <a:lnTo>
                          <a:pt x="394" y="312"/>
                        </a:lnTo>
                        <a:lnTo>
                          <a:pt x="352" y="352"/>
                        </a:lnTo>
                        <a:lnTo>
                          <a:pt x="312" y="394"/>
                        </a:lnTo>
                        <a:lnTo>
                          <a:pt x="274" y="436"/>
                        </a:lnTo>
                        <a:lnTo>
                          <a:pt x="238" y="482"/>
                        </a:lnTo>
                        <a:lnTo>
                          <a:pt x="204" y="530"/>
                        </a:lnTo>
                        <a:lnTo>
                          <a:pt x="174" y="578"/>
                        </a:lnTo>
                        <a:lnTo>
                          <a:pt x="144" y="628"/>
                        </a:lnTo>
                        <a:lnTo>
                          <a:pt x="118" y="680"/>
                        </a:lnTo>
                        <a:lnTo>
                          <a:pt x="94" y="732"/>
                        </a:lnTo>
                        <a:lnTo>
                          <a:pt x="72" y="788"/>
                        </a:lnTo>
                        <a:lnTo>
                          <a:pt x="54" y="844"/>
                        </a:lnTo>
                        <a:lnTo>
                          <a:pt x="38" y="900"/>
                        </a:lnTo>
                        <a:lnTo>
                          <a:pt x="24" y="958"/>
                        </a:lnTo>
                        <a:lnTo>
                          <a:pt x="14" y="1018"/>
                        </a:lnTo>
                        <a:lnTo>
                          <a:pt x="6" y="1078"/>
                        </a:lnTo>
                        <a:lnTo>
                          <a:pt x="2" y="1138"/>
                        </a:lnTo>
                        <a:lnTo>
                          <a:pt x="0" y="1200"/>
                        </a:lnTo>
                        <a:lnTo>
                          <a:pt x="528" y="1200"/>
                        </a:lnTo>
                        <a:lnTo>
                          <a:pt x="528" y="1170"/>
                        </a:lnTo>
                        <a:lnTo>
                          <a:pt x="488" y="1170"/>
                        </a:lnTo>
                        <a:lnTo>
                          <a:pt x="602" y="992"/>
                        </a:lnTo>
                        <a:lnTo>
                          <a:pt x="714" y="1170"/>
                        </a:lnTo>
                        <a:lnTo>
                          <a:pt x="670" y="1170"/>
                        </a:lnTo>
                        <a:lnTo>
                          <a:pt x="670" y="1200"/>
                        </a:lnTo>
                        <a:lnTo>
                          <a:pt x="1200" y="1200"/>
                        </a:lnTo>
                        <a:lnTo>
                          <a:pt x="1200" y="660"/>
                        </a:lnTo>
                        <a:lnTo>
                          <a:pt x="1240" y="660"/>
                        </a:lnTo>
                        <a:lnTo>
                          <a:pt x="1240" y="704"/>
                        </a:lnTo>
                        <a:lnTo>
                          <a:pt x="1416" y="592"/>
                        </a:lnTo>
                        <a:lnTo>
                          <a:pt x="1328" y="53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8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4038600" y="1981200"/>
                    <a:ext cx="1905000" cy="2232025"/>
                  </a:xfrm>
                  <a:custGeom>
                    <a:avLst/>
                    <a:gdLst/>
                    <a:ahLst/>
                    <a:cxnLst>
                      <a:cxn ang="0">
                        <a:pos x="668" y="1200"/>
                      </a:cxn>
                      <a:cxn ang="0">
                        <a:pos x="1200" y="1200"/>
                      </a:cxn>
                      <a:cxn ang="0">
                        <a:pos x="1200" y="1200"/>
                      </a:cxn>
                      <a:cxn ang="0">
                        <a:pos x="1198" y="1138"/>
                      </a:cxn>
                      <a:cxn ang="0">
                        <a:pos x="1194" y="1078"/>
                      </a:cxn>
                      <a:cxn ang="0">
                        <a:pos x="1186" y="1018"/>
                      </a:cxn>
                      <a:cxn ang="0">
                        <a:pos x="1176" y="958"/>
                      </a:cxn>
                      <a:cxn ang="0">
                        <a:pos x="1162" y="900"/>
                      </a:cxn>
                      <a:cxn ang="0">
                        <a:pos x="1146" y="844"/>
                      </a:cxn>
                      <a:cxn ang="0">
                        <a:pos x="1128" y="788"/>
                      </a:cxn>
                      <a:cxn ang="0">
                        <a:pos x="1106" y="732"/>
                      </a:cxn>
                      <a:cxn ang="0">
                        <a:pos x="1082" y="680"/>
                      </a:cxn>
                      <a:cxn ang="0">
                        <a:pos x="1056" y="628"/>
                      </a:cxn>
                      <a:cxn ang="0">
                        <a:pos x="1026" y="578"/>
                      </a:cxn>
                      <a:cxn ang="0">
                        <a:pos x="996" y="530"/>
                      </a:cxn>
                      <a:cxn ang="0">
                        <a:pos x="962" y="482"/>
                      </a:cxn>
                      <a:cxn ang="0">
                        <a:pos x="926" y="436"/>
                      </a:cxn>
                      <a:cxn ang="0">
                        <a:pos x="888" y="394"/>
                      </a:cxn>
                      <a:cxn ang="0">
                        <a:pos x="848" y="352"/>
                      </a:cxn>
                      <a:cxn ang="0">
                        <a:pos x="806" y="312"/>
                      </a:cxn>
                      <a:cxn ang="0">
                        <a:pos x="764" y="274"/>
                      </a:cxn>
                      <a:cxn ang="0">
                        <a:pos x="718" y="238"/>
                      </a:cxn>
                      <a:cxn ang="0">
                        <a:pos x="670" y="204"/>
                      </a:cxn>
                      <a:cxn ang="0">
                        <a:pos x="622" y="174"/>
                      </a:cxn>
                      <a:cxn ang="0">
                        <a:pos x="572" y="144"/>
                      </a:cxn>
                      <a:cxn ang="0">
                        <a:pos x="520" y="118"/>
                      </a:cxn>
                      <a:cxn ang="0">
                        <a:pos x="468" y="94"/>
                      </a:cxn>
                      <a:cxn ang="0">
                        <a:pos x="412" y="72"/>
                      </a:cxn>
                      <a:cxn ang="0">
                        <a:pos x="356" y="54"/>
                      </a:cxn>
                      <a:cxn ang="0">
                        <a:pos x="300" y="38"/>
                      </a:cxn>
                      <a:cxn ang="0">
                        <a:pos x="242" y="24"/>
                      </a:cxn>
                      <a:cxn ang="0">
                        <a:pos x="182" y="14"/>
                      </a:cxn>
                      <a:cxn ang="0">
                        <a:pos x="122" y="6"/>
                      </a:cxn>
                      <a:cxn ang="0">
                        <a:pos x="62" y="2"/>
                      </a:cxn>
                      <a:cxn ang="0">
                        <a:pos x="0" y="0"/>
                      </a:cxn>
                      <a:cxn ang="0">
                        <a:pos x="0" y="518"/>
                      </a:cxn>
                      <a:cxn ang="0">
                        <a:pos x="40" y="518"/>
                      </a:cxn>
                      <a:cxn ang="0">
                        <a:pos x="40" y="478"/>
                      </a:cxn>
                      <a:cxn ang="0">
                        <a:pos x="128" y="536"/>
                      </a:cxn>
                      <a:cxn ang="0">
                        <a:pos x="216" y="592"/>
                      </a:cxn>
                      <a:cxn ang="0">
                        <a:pos x="40" y="704"/>
                      </a:cxn>
                      <a:cxn ang="0">
                        <a:pos x="40" y="660"/>
                      </a:cxn>
                      <a:cxn ang="0">
                        <a:pos x="0" y="660"/>
                      </a:cxn>
                      <a:cxn ang="0">
                        <a:pos x="0" y="1200"/>
                      </a:cxn>
                      <a:cxn ang="0">
                        <a:pos x="526" y="1200"/>
                      </a:cxn>
                      <a:cxn ang="0">
                        <a:pos x="526" y="1228"/>
                      </a:cxn>
                      <a:cxn ang="0">
                        <a:pos x="486" y="1228"/>
                      </a:cxn>
                      <a:cxn ang="0">
                        <a:pos x="600" y="1406"/>
                      </a:cxn>
                      <a:cxn ang="0">
                        <a:pos x="712" y="1228"/>
                      </a:cxn>
                      <a:cxn ang="0">
                        <a:pos x="668" y="1228"/>
                      </a:cxn>
                      <a:cxn ang="0">
                        <a:pos x="668" y="1200"/>
                      </a:cxn>
                    </a:cxnLst>
                    <a:rect l="0" t="0" r="r" b="b"/>
                    <a:pathLst>
                      <a:path w="1200" h="1406">
                        <a:moveTo>
                          <a:pt x="668" y="1200"/>
                        </a:moveTo>
                        <a:lnTo>
                          <a:pt x="1200" y="1200"/>
                        </a:lnTo>
                        <a:lnTo>
                          <a:pt x="1200" y="1200"/>
                        </a:lnTo>
                        <a:lnTo>
                          <a:pt x="1198" y="1138"/>
                        </a:lnTo>
                        <a:lnTo>
                          <a:pt x="1194" y="1078"/>
                        </a:lnTo>
                        <a:lnTo>
                          <a:pt x="1186" y="1018"/>
                        </a:lnTo>
                        <a:lnTo>
                          <a:pt x="1176" y="958"/>
                        </a:lnTo>
                        <a:lnTo>
                          <a:pt x="1162" y="900"/>
                        </a:lnTo>
                        <a:lnTo>
                          <a:pt x="1146" y="844"/>
                        </a:lnTo>
                        <a:lnTo>
                          <a:pt x="1128" y="788"/>
                        </a:lnTo>
                        <a:lnTo>
                          <a:pt x="1106" y="732"/>
                        </a:lnTo>
                        <a:lnTo>
                          <a:pt x="1082" y="680"/>
                        </a:lnTo>
                        <a:lnTo>
                          <a:pt x="1056" y="628"/>
                        </a:lnTo>
                        <a:lnTo>
                          <a:pt x="1026" y="578"/>
                        </a:lnTo>
                        <a:lnTo>
                          <a:pt x="996" y="530"/>
                        </a:lnTo>
                        <a:lnTo>
                          <a:pt x="962" y="482"/>
                        </a:lnTo>
                        <a:lnTo>
                          <a:pt x="926" y="436"/>
                        </a:lnTo>
                        <a:lnTo>
                          <a:pt x="888" y="394"/>
                        </a:lnTo>
                        <a:lnTo>
                          <a:pt x="848" y="352"/>
                        </a:lnTo>
                        <a:lnTo>
                          <a:pt x="806" y="312"/>
                        </a:lnTo>
                        <a:lnTo>
                          <a:pt x="764" y="274"/>
                        </a:lnTo>
                        <a:lnTo>
                          <a:pt x="718" y="238"/>
                        </a:lnTo>
                        <a:lnTo>
                          <a:pt x="670" y="204"/>
                        </a:lnTo>
                        <a:lnTo>
                          <a:pt x="622" y="174"/>
                        </a:lnTo>
                        <a:lnTo>
                          <a:pt x="572" y="144"/>
                        </a:lnTo>
                        <a:lnTo>
                          <a:pt x="520" y="118"/>
                        </a:lnTo>
                        <a:lnTo>
                          <a:pt x="468" y="94"/>
                        </a:lnTo>
                        <a:lnTo>
                          <a:pt x="412" y="72"/>
                        </a:lnTo>
                        <a:lnTo>
                          <a:pt x="356" y="54"/>
                        </a:lnTo>
                        <a:lnTo>
                          <a:pt x="300" y="38"/>
                        </a:lnTo>
                        <a:lnTo>
                          <a:pt x="242" y="24"/>
                        </a:lnTo>
                        <a:lnTo>
                          <a:pt x="182" y="14"/>
                        </a:lnTo>
                        <a:lnTo>
                          <a:pt x="122" y="6"/>
                        </a:lnTo>
                        <a:lnTo>
                          <a:pt x="62" y="2"/>
                        </a:lnTo>
                        <a:lnTo>
                          <a:pt x="0" y="0"/>
                        </a:lnTo>
                        <a:lnTo>
                          <a:pt x="0" y="518"/>
                        </a:lnTo>
                        <a:lnTo>
                          <a:pt x="40" y="518"/>
                        </a:lnTo>
                        <a:lnTo>
                          <a:pt x="40" y="478"/>
                        </a:lnTo>
                        <a:lnTo>
                          <a:pt x="128" y="536"/>
                        </a:lnTo>
                        <a:lnTo>
                          <a:pt x="216" y="592"/>
                        </a:lnTo>
                        <a:lnTo>
                          <a:pt x="40" y="704"/>
                        </a:lnTo>
                        <a:lnTo>
                          <a:pt x="40" y="660"/>
                        </a:lnTo>
                        <a:lnTo>
                          <a:pt x="0" y="660"/>
                        </a:lnTo>
                        <a:lnTo>
                          <a:pt x="0" y="1200"/>
                        </a:lnTo>
                        <a:lnTo>
                          <a:pt x="526" y="1200"/>
                        </a:lnTo>
                        <a:lnTo>
                          <a:pt x="526" y="1228"/>
                        </a:lnTo>
                        <a:lnTo>
                          <a:pt x="486" y="1228"/>
                        </a:lnTo>
                        <a:lnTo>
                          <a:pt x="600" y="1406"/>
                        </a:lnTo>
                        <a:lnTo>
                          <a:pt x="712" y="1228"/>
                        </a:lnTo>
                        <a:lnTo>
                          <a:pt x="668" y="1228"/>
                        </a:lnTo>
                        <a:lnTo>
                          <a:pt x="668" y="12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49" name="Freeform 7"/>
                  <p:cNvSpPr>
                    <a:spLocks/>
                  </p:cNvSpPr>
                  <p:nvPr/>
                </p:nvSpPr>
                <p:spPr bwMode="auto">
                  <a:xfrm>
                    <a:off x="3704898" y="3886200"/>
                    <a:ext cx="2238375" cy="1905000"/>
                  </a:xfrm>
                  <a:custGeom>
                    <a:avLst/>
                    <a:gdLst/>
                    <a:ahLst/>
                    <a:cxnLst>
                      <a:cxn ang="0">
                        <a:pos x="878" y="0"/>
                      </a:cxn>
                      <a:cxn ang="0">
                        <a:pos x="878" y="28"/>
                      </a:cxn>
                      <a:cxn ang="0">
                        <a:pos x="922" y="28"/>
                      </a:cxn>
                      <a:cxn ang="0">
                        <a:pos x="810" y="206"/>
                      </a:cxn>
                      <a:cxn ang="0">
                        <a:pos x="696" y="28"/>
                      </a:cxn>
                      <a:cxn ang="0">
                        <a:pos x="736" y="28"/>
                      </a:cxn>
                      <a:cxn ang="0">
                        <a:pos x="736" y="0"/>
                      </a:cxn>
                      <a:cxn ang="0">
                        <a:pos x="210" y="0"/>
                      </a:cxn>
                      <a:cxn ang="0">
                        <a:pos x="210" y="528"/>
                      </a:cxn>
                      <a:cxn ang="0">
                        <a:pos x="178" y="528"/>
                      </a:cxn>
                      <a:cxn ang="0">
                        <a:pos x="178" y="488"/>
                      </a:cxn>
                      <a:cxn ang="0">
                        <a:pos x="0" y="600"/>
                      </a:cxn>
                      <a:cxn ang="0">
                        <a:pos x="178" y="714"/>
                      </a:cxn>
                      <a:cxn ang="0">
                        <a:pos x="178" y="670"/>
                      </a:cxn>
                      <a:cxn ang="0">
                        <a:pos x="210" y="670"/>
                      </a:cxn>
                      <a:cxn ang="0">
                        <a:pos x="210" y="1200"/>
                      </a:cxn>
                      <a:cxn ang="0">
                        <a:pos x="210" y="1200"/>
                      </a:cxn>
                      <a:cxn ang="0">
                        <a:pos x="272" y="1198"/>
                      </a:cxn>
                      <a:cxn ang="0">
                        <a:pos x="332" y="1194"/>
                      </a:cxn>
                      <a:cxn ang="0">
                        <a:pos x="392" y="1186"/>
                      </a:cxn>
                      <a:cxn ang="0">
                        <a:pos x="452" y="1176"/>
                      </a:cxn>
                      <a:cxn ang="0">
                        <a:pos x="510" y="1162"/>
                      </a:cxn>
                      <a:cxn ang="0">
                        <a:pos x="566" y="1146"/>
                      </a:cxn>
                      <a:cxn ang="0">
                        <a:pos x="622" y="1128"/>
                      </a:cxn>
                      <a:cxn ang="0">
                        <a:pos x="678" y="1106"/>
                      </a:cxn>
                      <a:cxn ang="0">
                        <a:pos x="730" y="1082"/>
                      </a:cxn>
                      <a:cxn ang="0">
                        <a:pos x="782" y="1056"/>
                      </a:cxn>
                      <a:cxn ang="0">
                        <a:pos x="832" y="1026"/>
                      </a:cxn>
                      <a:cxn ang="0">
                        <a:pos x="880" y="996"/>
                      </a:cxn>
                      <a:cxn ang="0">
                        <a:pos x="928" y="962"/>
                      </a:cxn>
                      <a:cxn ang="0">
                        <a:pos x="974" y="926"/>
                      </a:cxn>
                      <a:cxn ang="0">
                        <a:pos x="1016" y="888"/>
                      </a:cxn>
                      <a:cxn ang="0">
                        <a:pos x="1058" y="848"/>
                      </a:cxn>
                      <a:cxn ang="0">
                        <a:pos x="1098" y="806"/>
                      </a:cxn>
                      <a:cxn ang="0">
                        <a:pos x="1136" y="764"/>
                      </a:cxn>
                      <a:cxn ang="0">
                        <a:pos x="1172" y="718"/>
                      </a:cxn>
                      <a:cxn ang="0">
                        <a:pos x="1206" y="670"/>
                      </a:cxn>
                      <a:cxn ang="0">
                        <a:pos x="1236" y="622"/>
                      </a:cxn>
                      <a:cxn ang="0">
                        <a:pos x="1266" y="572"/>
                      </a:cxn>
                      <a:cxn ang="0">
                        <a:pos x="1292" y="520"/>
                      </a:cxn>
                      <a:cxn ang="0">
                        <a:pos x="1316" y="468"/>
                      </a:cxn>
                      <a:cxn ang="0">
                        <a:pos x="1338" y="412"/>
                      </a:cxn>
                      <a:cxn ang="0">
                        <a:pos x="1356" y="356"/>
                      </a:cxn>
                      <a:cxn ang="0">
                        <a:pos x="1372" y="300"/>
                      </a:cxn>
                      <a:cxn ang="0">
                        <a:pos x="1386" y="242"/>
                      </a:cxn>
                      <a:cxn ang="0">
                        <a:pos x="1396" y="182"/>
                      </a:cxn>
                      <a:cxn ang="0">
                        <a:pos x="1404" y="122"/>
                      </a:cxn>
                      <a:cxn ang="0">
                        <a:pos x="1408" y="62"/>
                      </a:cxn>
                      <a:cxn ang="0">
                        <a:pos x="1410" y="0"/>
                      </a:cxn>
                      <a:cxn ang="0">
                        <a:pos x="878" y="0"/>
                      </a:cxn>
                    </a:cxnLst>
                    <a:rect l="0" t="0" r="r" b="b"/>
                    <a:pathLst>
                      <a:path w="1410" h="1200">
                        <a:moveTo>
                          <a:pt x="878" y="0"/>
                        </a:moveTo>
                        <a:lnTo>
                          <a:pt x="878" y="28"/>
                        </a:lnTo>
                        <a:lnTo>
                          <a:pt x="922" y="28"/>
                        </a:lnTo>
                        <a:lnTo>
                          <a:pt x="810" y="206"/>
                        </a:lnTo>
                        <a:lnTo>
                          <a:pt x="696" y="28"/>
                        </a:lnTo>
                        <a:lnTo>
                          <a:pt x="736" y="28"/>
                        </a:lnTo>
                        <a:lnTo>
                          <a:pt x="736" y="0"/>
                        </a:lnTo>
                        <a:lnTo>
                          <a:pt x="210" y="0"/>
                        </a:lnTo>
                        <a:lnTo>
                          <a:pt x="210" y="528"/>
                        </a:lnTo>
                        <a:lnTo>
                          <a:pt x="178" y="528"/>
                        </a:lnTo>
                        <a:lnTo>
                          <a:pt x="178" y="488"/>
                        </a:lnTo>
                        <a:lnTo>
                          <a:pt x="0" y="600"/>
                        </a:lnTo>
                        <a:lnTo>
                          <a:pt x="178" y="714"/>
                        </a:lnTo>
                        <a:lnTo>
                          <a:pt x="178" y="670"/>
                        </a:lnTo>
                        <a:lnTo>
                          <a:pt x="210" y="670"/>
                        </a:lnTo>
                        <a:lnTo>
                          <a:pt x="210" y="1200"/>
                        </a:lnTo>
                        <a:lnTo>
                          <a:pt x="210" y="1200"/>
                        </a:lnTo>
                        <a:lnTo>
                          <a:pt x="272" y="1198"/>
                        </a:lnTo>
                        <a:lnTo>
                          <a:pt x="332" y="1194"/>
                        </a:lnTo>
                        <a:lnTo>
                          <a:pt x="392" y="1186"/>
                        </a:lnTo>
                        <a:lnTo>
                          <a:pt x="452" y="1176"/>
                        </a:lnTo>
                        <a:lnTo>
                          <a:pt x="510" y="1162"/>
                        </a:lnTo>
                        <a:lnTo>
                          <a:pt x="566" y="1146"/>
                        </a:lnTo>
                        <a:lnTo>
                          <a:pt x="622" y="1128"/>
                        </a:lnTo>
                        <a:lnTo>
                          <a:pt x="678" y="1106"/>
                        </a:lnTo>
                        <a:lnTo>
                          <a:pt x="730" y="1082"/>
                        </a:lnTo>
                        <a:lnTo>
                          <a:pt x="782" y="1056"/>
                        </a:lnTo>
                        <a:lnTo>
                          <a:pt x="832" y="1026"/>
                        </a:lnTo>
                        <a:lnTo>
                          <a:pt x="880" y="996"/>
                        </a:lnTo>
                        <a:lnTo>
                          <a:pt x="928" y="962"/>
                        </a:lnTo>
                        <a:lnTo>
                          <a:pt x="974" y="926"/>
                        </a:lnTo>
                        <a:lnTo>
                          <a:pt x="1016" y="888"/>
                        </a:lnTo>
                        <a:lnTo>
                          <a:pt x="1058" y="848"/>
                        </a:lnTo>
                        <a:lnTo>
                          <a:pt x="1098" y="806"/>
                        </a:lnTo>
                        <a:lnTo>
                          <a:pt x="1136" y="764"/>
                        </a:lnTo>
                        <a:lnTo>
                          <a:pt x="1172" y="718"/>
                        </a:lnTo>
                        <a:lnTo>
                          <a:pt x="1206" y="670"/>
                        </a:lnTo>
                        <a:lnTo>
                          <a:pt x="1236" y="622"/>
                        </a:lnTo>
                        <a:lnTo>
                          <a:pt x="1266" y="572"/>
                        </a:lnTo>
                        <a:lnTo>
                          <a:pt x="1292" y="520"/>
                        </a:lnTo>
                        <a:lnTo>
                          <a:pt x="1316" y="468"/>
                        </a:lnTo>
                        <a:lnTo>
                          <a:pt x="1338" y="412"/>
                        </a:lnTo>
                        <a:lnTo>
                          <a:pt x="1356" y="356"/>
                        </a:lnTo>
                        <a:lnTo>
                          <a:pt x="1372" y="300"/>
                        </a:lnTo>
                        <a:lnTo>
                          <a:pt x="1386" y="242"/>
                        </a:lnTo>
                        <a:lnTo>
                          <a:pt x="1396" y="182"/>
                        </a:lnTo>
                        <a:lnTo>
                          <a:pt x="1404" y="122"/>
                        </a:lnTo>
                        <a:lnTo>
                          <a:pt x="1408" y="62"/>
                        </a:lnTo>
                        <a:lnTo>
                          <a:pt x="1410" y="0"/>
                        </a:lnTo>
                        <a:lnTo>
                          <a:pt x="878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50" name="Freeform 8"/>
                  <p:cNvSpPr>
                    <a:spLocks/>
                  </p:cNvSpPr>
                  <p:nvPr/>
                </p:nvSpPr>
                <p:spPr bwMode="auto">
                  <a:xfrm>
                    <a:off x="2133600" y="3565634"/>
                    <a:ext cx="1905000" cy="2235200"/>
                  </a:xfrm>
                  <a:custGeom>
                    <a:avLst/>
                    <a:gdLst/>
                    <a:ahLst/>
                    <a:cxnLst>
                      <a:cxn ang="0">
                        <a:pos x="1200" y="736"/>
                      </a:cxn>
                      <a:cxn ang="0">
                        <a:pos x="1200" y="208"/>
                      </a:cxn>
                      <a:cxn ang="0">
                        <a:pos x="670" y="208"/>
                      </a:cxn>
                      <a:cxn ang="0">
                        <a:pos x="670" y="178"/>
                      </a:cxn>
                      <a:cxn ang="0">
                        <a:pos x="714" y="178"/>
                      </a:cxn>
                      <a:cxn ang="0">
                        <a:pos x="602" y="0"/>
                      </a:cxn>
                      <a:cxn ang="0">
                        <a:pos x="488" y="178"/>
                      </a:cxn>
                      <a:cxn ang="0">
                        <a:pos x="528" y="178"/>
                      </a:cxn>
                      <a:cxn ang="0">
                        <a:pos x="528" y="208"/>
                      </a:cxn>
                      <a:cxn ang="0">
                        <a:pos x="0" y="208"/>
                      </a:cxn>
                      <a:cxn ang="0">
                        <a:pos x="0" y="208"/>
                      </a:cxn>
                      <a:cxn ang="0">
                        <a:pos x="2" y="270"/>
                      </a:cxn>
                      <a:cxn ang="0">
                        <a:pos x="6" y="330"/>
                      </a:cxn>
                      <a:cxn ang="0">
                        <a:pos x="14" y="390"/>
                      </a:cxn>
                      <a:cxn ang="0">
                        <a:pos x="24" y="450"/>
                      </a:cxn>
                      <a:cxn ang="0">
                        <a:pos x="38" y="508"/>
                      </a:cxn>
                      <a:cxn ang="0">
                        <a:pos x="54" y="564"/>
                      </a:cxn>
                      <a:cxn ang="0">
                        <a:pos x="72" y="620"/>
                      </a:cxn>
                      <a:cxn ang="0">
                        <a:pos x="94" y="676"/>
                      </a:cxn>
                      <a:cxn ang="0">
                        <a:pos x="118" y="728"/>
                      </a:cxn>
                      <a:cxn ang="0">
                        <a:pos x="144" y="780"/>
                      </a:cxn>
                      <a:cxn ang="0">
                        <a:pos x="174" y="830"/>
                      </a:cxn>
                      <a:cxn ang="0">
                        <a:pos x="204" y="878"/>
                      </a:cxn>
                      <a:cxn ang="0">
                        <a:pos x="238" y="926"/>
                      </a:cxn>
                      <a:cxn ang="0">
                        <a:pos x="274" y="972"/>
                      </a:cxn>
                      <a:cxn ang="0">
                        <a:pos x="312" y="1014"/>
                      </a:cxn>
                      <a:cxn ang="0">
                        <a:pos x="352" y="1056"/>
                      </a:cxn>
                      <a:cxn ang="0">
                        <a:pos x="394" y="1096"/>
                      </a:cxn>
                      <a:cxn ang="0">
                        <a:pos x="436" y="1134"/>
                      </a:cxn>
                      <a:cxn ang="0">
                        <a:pos x="482" y="1170"/>
                      </a:cxn>
                      <a:cxn ang="0">
                        <a:pos x="530" y="1204"/>
                      </a:cxn>
                      <a:cxn ang="0">
                        <a:pos x="578" y="1234"/>
                      </a:cxn>
                      <a:cxn ang="0">
                        <a:pos x="628" y="1264"/>
                      </a:cxn>
                      <a:cxn ang="0">
                        <a:pos x="680" y="1290"/>
                      </a:cxn>
                      <a:cxn ang="0">
                        <a:pos x="732" y="1314"/>
                      </a:cxn>
                      <a:cxn ang="0">
                        <a:pos x="788" y="1336"/>
                      </a:cxn>
                      <a:cxn ang="0">
                        <a:pos x="844" y="1354"/>
                      </a:cxn>
                      <a:cxn ang="0">
                        <a:pos x="900" y="1370"/>
                      </a:cxn>
                      <a:cxn ang="0">
                        <a:pos x="958" y="1384"/>
                      </a:cxn>
                      <a:cxn ang="0">
                        <a:pos x="1018" y="1394"/>
                      </a:cxn>
                      <a:cxn ang="0">
                        <a:pos x="1078" y="1402"/>
                      </a:cxn>
                      <a:cxn ang="0">
                        <a:pos x="1138" y="1406"/>
                      </a:cxn>
                      <a:cxn ang="0">
                        <a:pos x="1200" y="1408"/>
                      </a:cxn>
                      <a:cxn ang="0">
                        <a:pos x="1200" y="878"/>
                      </a:cxn>
                      <a:cxn ang="0">
                        <a:pos x="1168" y="878"/>
                      </a:cxn>
                      <a:cxn ang="0">
                        <a:pos x="1168" y="922"/>
                      </a:cxn>
                      <a:cxn ang="0">
                        <a:pos x="990" y="808"/>
                      </a:cxn>
                      <a:cxn ang="0">
                        <a:pos x="1168" y="696"/>
                      </a:cxn>
                      <a:cxn ang="0">
                        <a:pos x="1168" y="736"/>
                      </a:cxn>
                      <a:cxn ang="0">
                        <a:pos x="1200" y="736"/>
                      </a:cxn>
                    </a:cxnLst>
                    <a:rect l="0" t="0" r="r" b="b"/>
                    <a:pathLst>
                      <a:path w="1200" h="1408">
                        <a:moveTo>
                          <a:pt x="1200" y="736"/>
                        </a:moveTo>
                        <a:lnTo>
                          <a:pt x="1200" y="208"/>
                        </a:lnTo>
                        <a:lnTo>
                          <a:pt x="670" y="208"/>
                        </a:lnTo>
                        <a:lnTo>
                          <a:pt x="670" y="178"/>
                        </a:lnTo>
                        <a:lnTo>
                          <a:pt x="714" y="178"/>
                        </a:lnTo>
                        <a:lnTo>
                          <a:pt x="602" y="0"/>
                        </a:lnTo>
                        <a:lnTo>
                          <a:pt x="488" y="178"/>
                        </a:lnTo>
                        <a:lnTo>
                          <a:pt x="528" y="178"/>
                        </a:lnTo>
                        <a:lnTo>
                          <a:pt x="528" y="208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2" y="270"/>
                        </a:lnTo>
                        <a:lnTo>
                          <a:pt x="6" y="330"/>
                        </a:lnTo>
                        <a:lnTo>
                          <a:pt x="14" y="390"/>
                        </a:lnTo>
                        <a:lnTo>
                          <a:pt x="24" y="450"/>
                        </a:lnTo>
                        <a:lnTo>
                          <a:pt x="38" y="508"/>
                        </a:lnTo>
                        <a:lnTo>
                          <a:pt x="54" y="564"/>
                        </a:lnTo>
                        <a:lnTo>
                          <a:pt x="72" y="620"/>
                        </a:lnTo>
                        <a:lnTo>
                          <a:pt x="94" y="676"/>
                        </a:lnTo>
                        <a:lnTo>
                          <a:pt x="118" y="728"/>
                        </a:lnTo>
                        <a:lnTo>
                          <a:pt x="144" y="780"/>
                        </a:lnTo>
                        <a:lnTo>
                          <a:pt x="174" y="830"/>
                        </a:lnTo>
                        <a:lnTo>
                          <a:pt x="204" y="878"/>
                        </a:lnTo>
                        <a:lnTo>
                          <a:pt x="238" y="926"/>
                        </a:lnTo>
                        <a:lnTo>
                          <a:pt x="274" y="972"/>
                        </a:lnTo>
                        <a:lnTo>
                          <a:pt x="312" y="1014"/>
                        </a:lnTo>
                        <a:lnTo>
                          <a:pt x="352" y="1056"/>
                        </a:lnTo>
                        <a:lnTo>
                          <a:pt x="394" y="1096"/>
                        </a:lnTo>
                        <a:lnTo>
                          <a:pt x="436" y="1134"/>
                        </a:lnTo>
                        <a:lnTo>
                          <a:pt x="482" y="1170"/>
                        </a:lnTo>
                        <a:lnTo>
                          <a:pt x="530" y="1204"/>
                        </a:lnTo>
                        <a:lnTo>
                          <a:pt x="578" y="1234"/>
                        </a:lnTo>
                        <a:lnTo>
                          <a:pt x="628" y="1264"/>
                        </a:lnTo>
                        <a:lnTo>
                          <a:pt x="680" y="1290"/>
                        </a:lnTo>
                        <a:lnTo>
                          <a:pt x="732" y="1314"/>
                        </a:lnTo>
                        <a:lnTo>
                          <a:pt x="788" y="1336"/>
                        </a:lnTo>
                        <a:lnTo>
                          <a:pt x="844" y="1354"/>
                        </a:lnTo>
                        <a:lnTo>
                          <a:pt x="900" y="1370"/>
                        </a:lnTo>
                        <a:lnTo>
                          <a:pt x="958" y="1384"/>
                        </a:lnTo>
                        <a:lnTo>
                          <a:pt x="1018" y="1394"/>
                        </a:lnTo>
                        <a:lnTo>
                          <a:pt x="1078" y="1402"/>
                        </a:lnTo>
                        <a:lnTo>
                          <a:pt x="1138" y="1406"/>
                        </a:lnTo>
                        <a:lnTo>
                          <a:pt x="1200" y="1408"/>
                        </a:lnTo>
                        <a:lnTo>
                          <a:pt x="1200" y="878"/>
                        </a:lnTo>
                        <a:lnTo>
                          <a:pt x="1168" y="878"/>
                        </a:lnTo>
                        <a:lnTo>
                          <a:pt x="1168" y="922"/>
                        </a:lnTo>
                        <a:lnTo>
                          <a:pt x="990" y="808"/>
                        </a:lnTo>
                        <a:lnTo>
                          <a:pt x="1168" y="696"/>
                        </a:lnTo>
                        <a:lnTo>
                          <a:pt x="1168" y="736"/>
                        </a:lnTo>
                        <a:lnTo>
                          <a:pt x="1200" y="736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400175" y="2174739"/>
                  <a:ext cx="585417" cy="1298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S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828925" y="2272155"/>
                  <a:ext cx="1195239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W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971800" y="3798311"/>
                  <a:ext cx="93976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O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400175" y="3776662"/>
                  <a:ext cx="76443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T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9" name="Ellipse 100"/>
            <p:cNvSpPr>
              <a:spLocks noChangeArrowheads="1"/>
            </p:cNvSpPr>
            <p:nvPr/>
          </p:nvSpPr>
          <p:spPr bwMode="auto">
            <a:xfrm>
              <a:off x="1198420" y="1752600"/>
              <a:ext cx="1466968" cy="10668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307032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143000" y="2181739"/>
            <a:ext cx="7010400" cy="3886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Threats</a:t>
            </a:r>
            <a:endParaRPr lang="en-US" sz="3600" dirty="0"/>
          </a:p>
        </p:txBody>
      </p:sp>
      <p:grpSp>
        <p:nvGrpSpPr>
          <p:cNvPr id="3" name="Group 21"/>
          <p:cNvGrpSpPr/>
          <p:nvPr/>
        </p:nvGrpSpPr>
        <p:grpSpPr>
          <a:xfrm>
            <a:off x="576746" y="1089961"/>
            <a:ext cx="2667000" cy="2667000"/>
            <a:chOff x="576746" y="1575222"/>
            <a:chExt cx="2667000" cy="2667000"/>
          </a:xfrm>
        </p:grpSpPr>
        <p:grpSp>
          <p:nvGrpSpPr>
            <p:cNvPr id="4" name="Group 32"/>
            <p:cNvGrpSpPr/>
            <p:nvPr/>
          </p:nvGrpSpPr>
          <p:grpSpPr>
            <a:xfrm>
              <a:off x="576746" y="1575222"/>
              <a:ext cx="2667000" cy="2667000"/>
              <a:chOff x="576746" y="1575222"/>
              <a:chExt cx="2667000" cy="2667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76746" y="1575222"/>
                <a:ext cx="2667000" cy="2667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691046" y="1686439"/>
                <a:ext cx="2438400" cy="2444566"/>
                <a:chOff x="685800" y="1752600"/>
                <a:chExt cx="3810000" cy="3819634"/>
              </a:xfrm>
            </p:grpSpPr>
            <p:grpSp>
              <p:nvGrpSpPr>
                <p:cNvPr id="6" name="Group 10"/>
                <p:cNvGrpSpPr/>
                <p:nvPr/>
              </p:nvGrpSpPr>
              <p:grpSpPr>
                <a:xfrm>
                  <a:off x="685800" y="1752600"/>
                  <a:ext cx="3810000" cy="3819634"/>
                  <a:chOff x="2133600" y="1981200"/>
                  <a:chExt cx="3810000" cy="3819634"/>
                </a:xfrm>
                <a:solidFill>
                  <a:schemeClr val="accent3">
                    <a:lumMod val="75000"/>
                  </a:schemeClr>
                </a:solidFill>
                <a:effectLst/>
              </p:grpSpPr>
              <p:sp>
                <p:nvSpPr>
                  <p:cNvPr id="33" name="Freeform 5"/>
                  <p:cNvSpPr>
                    <a:spLocks/>
                  </p:cNvSpPr>
                  <p:nvPr/>
                </p:nvSpPr>
                <p:spPr bwMode="auto">
                  <a:xfrm>
                    <a:off x="2133600" y="1981200"/>
                    <a:ext cx="2247900" cy="1905000"/>
                  </a:xfrm>
                  <a:custGeom>
                    <a:avLst/>
                    <a:gdLst/>
                    <a:ahLst/>
                    <a:cxnLst>
                      <a:cxn ang="0">
                        <a:pos x="1328" y="536"/>
                      </a:cxn>
                      <a:cxn ang="0">
                        <a:pos x="1240" y="478"/>
                      </a:cxn>
                      <a:cxn ang="0">
                        <a:pos x="1240" y="518"/>
                      </a:cxn>
                      <a:cxn ang="0">
                        <a:pos x="1200" y="518"/>
                      </a:cxn>
                      <a:cxn ang="0">
                        <a:pos x="1200" y="0"/>
                      </a:cxn>
                      <a:cxn ang="0">
                        <a:pos x="1200" y="0"/>
                      </a:cxn>
                      <a:cxn ang="0">
                        <a:pos x="1138" y="2"/>
                      </a:cxn>
                      <a:cxn ang="0">
                        <a:pos x="1078" y="6"/>
                      </a:cxn>
                      <a:cxn ang="0">
                        <a:pos x="1018" y="14"/>
                      </a:cxn>
                      <a:cxn ang="0">
                        <a:pos x="958" y="24"/>
                      </a:cxn>
                      <a:cxn ang="0">
                        <a:pos x="900" y="38"/>
                      </a:cxn>
                      <a:cxn ang="0">
                        <a:pos x="844" y="54"/>
                      </a:cxn>
                      <a:cxn ang="0">
                        <a:pos x="788" y="72"/>
                      </a:cxn>
                      <a:cxn ang="0">
                        <a:pos x="732" y="94"/>
                      </a:cxn>
                      <a:cxn ang="0">
                        <a:pos x="680" y="118"/>
                      </a:cxn>
                      <a:cxn ang="0">
                        <a:pos x="628" y="144"/>
                      </a:cxn>
                      <a:cxn ang="0">
                        <a:pos x="578" y="174"/>
                      </a:cxn>
                      <a:cxn ang="0">
                        <a:pos x="530" y="204"/>
                      </a:cxn>
                      <a:cxn ang="0">
                        <a:pos x="482" y="238"/>
                      </a:cxn>
                      <a:cxn ang="0">
                        <a:pos x="436" y="274"/>
                      </a:cxn>
                      <a:cxn ang="0">
                        <a:pos x="394" y="312"/>
                      </a:cxn>
                      <a:cxn ang="0">
                        <a:pos x="352" y="352"/>
                      </a:cxn>
                      <a:cxn ang="0">
                        <a:pos x="312" y="394"/>
                      </a:cxn>
                      <a:cxn ang="0">
                        <a:pos x="274" y="436"/>
                      </a:cxn>
                      <a:cxn ang="0">
                        <a:pos x="238" y="482"/>
                      </a:cxn>
                      <a:cxn ang="0">
                        <a:pos x="204" y="530"/>
                      </a:cxn>
                      <a:cxn ang="0">
                        <a:pos x="174" y="578"/>
                      </a:cxn>
                      <a:cxn ang="0">
                        <a:pos x="144" y="628"/>
                      </a:cxn>
                      <a:cxn ang="0">
                        <a:pos x="118" y="680"/>
                      </a:cxn>
                      <a:cxn ang="0">
                        <a:pos x="94" y="732"/>
                      </a:cxn>
                      <a:cxn ang="0">
                        <a:pos x="72" y="788"/>
                      </a:cxn>
                      <a:cxn ang="0">
                        <a:pos x="54" y="844"/>
                      </a:cxn>
                      <a:cxn ang="0">
                        <a:pos x="38" y="900"/>
                      </a:cxn>
                      <a:cxn ang="0">
                        <a:pos x="24" y="958"/>
                      </a:cxn>
                      <a:cxn ang="0">
                        <a:pos x="14" y="1018"/>
                      </a:cxn>
                      <a:cxn ang="0">
                        <a:pos x="6" y="1078"/>
                      </a:cxn>
                      <a:cxn ang="0">
                        <a:pos x="2" y="1138"/>
                      </a:cxn>
                      <a:cxn ang="0">
                        <a:pos x="0" y="1200"/>
                      </a:cxn>
                      <a:cxn ang="0">
                        <a:pos x="528" y="1200"/>
                      </a:cxn>
                      <a:cxn ang="0">
                        <a:pos x="528" y="1170"/>
                      </a:cxn>
                      <a:cxn ang="0">
                        <a:pos x="488" y="1170"/>
                      </a:cxn>
                      <a:cxn ang="0">
                        <a:pos x="602" y="992"/>
                      </a:cxn>
                      <a:cxn ang="0">
                        <a:pos x="714" y="1170"/>
                      </a:cxn>
                      <a:cxn ang="0">
                        <a:pos x="670" y="1170"/>
                      </a:cxn>
                      <a:cxn ang="0">
                        <a:pos x="670" y="1200"/>
                      </a:cxn>
                      <a:cxn ang="0">
                        <a:pos x="1200" y="1200"/>
                      </a:cxn>
                      <a:cxn ang="0">
                        <a:pos x="1200" y="660"/>
                      </a:cxn>
                      <a:cxn ang="0">
                        <a:pos x="1240" y="660"/>
                      </a:cxn>
                      <a:cxn ang="0">
                        <a:pos x="1240" y="704"/>
                      </a:cxn>
                      <a:cxn ang="0">
                        <a:pos x="1416" y="592"/>
                      </a:cxn>
                      <a:cxn ang="0">
                        <a:pos x="1328" y="536"/>
                      </a:cxn>
                    </a:cxnLst>
                    <a:rect l="0" t="0" r="r" b="b"/>
                    <a:pathLst>
                      <a:path w="1416" h="1200">
                        <a:moveTo>
                          <a:pt x="1328" y="536"/>
                        </a:moveTo>
                        <a:lnTo>
                          <a:pt x="1240" y="478"/>
                        </a:lnTo>
                        <a:lnTo>
                          <a:pt x="1240" y="518"/>
                        </a:lnTo>
                        <a:lnTo>
                          <a:pt x="1200" y="518"/>
                        </a:lnTo>
                        <a:lnTo>
                          <a:pt x="1200" y="0"/>
                        </a:lnTo>
                        <a:lnTo>
                          <a:pt x="1200" y="0"/>
                        </a:lnTo>
                        <a:lnTo>
                          <a:pt x="1138" y="2"/>
                        </a:lnTo>
                        <a:lnTo>
                          <a:pt x="1078" y="6"/>
                        </a:lnTo>
                        <a:lnTo>
                          <a:pt x="1018" y="14"/>
                        </a:lnTo>
                        <a:lnTo>
                          <a:pt x="958" y="24"/>
                        </a:lnTo>
                        <a:lnTo>
                          <a:pt x="900" y="38"/>
                        </a:lnTo>
                        <a:lnTo>
                          <a:pt x="844" y="54"/>
                        </a:lnTo>
                        <a:lnTo>
                          <a:pt x="788" y="72"/>
                        </a:lnTo>
                        <a:lnTo>
                          <a:pt x="732" y="94"/>
                        </a:lnTo>
                        <a:lnTo>
                          <a:pt x="680" y="118"/>
                        </a:lnTo>
                        <a:lnTo>
                          <a:pt x="628" y="144"/>
                        </a:lnTo>
                        <a:lnTo>
                          <a:pt x="578" y="174"/>
                        </a:lnTo>
                        <a:lnTo>
                          <a:pt x="530" y="204"/>
                        </a:lnTo>
                        <a:lnTo>
                          <a:pt x="482" y="238"/>
                        </a:lnTo>
                        <a:lnTo>
                          <a:pt x="436" y="274"/>
                        </a:lnTo>
                        <a:lnTo>
                          <a:pt x="394" y="312"/>
                        </a:lnTo>
                        <a:lnTo>
                          <a:pt x="352" y="352"/>
                        </a:lnTo>
                        <a:lnTo>
                          <a:pt x="312" y="394"/>
                        </a:lnTo>
                        <a:lnTo>
                          <a:pt x="274" y="436"/>
                        </a:lnTo>
                        <a:lnTo>
                          <a:pt x="238" y="482"/>
                        </a:lnTo>
                        <a:lnTo>
                          <a:pt x="204" y="530"/>
                        </a:lnTo>
                        <a:lnTo>
                          <a:pt x="174" y="578"/>
                        </a:lnTo>
                        <a:lnTo>
                          <a:pt x="144" y="628"/>
                        </a:lnTo>
                        <a:lnTo>
                          <a:pt x="118" y="680"/>
                        </a:lnTo>
                        <a:lnTo>
                          <a:pt x="94" y="732"/>
                        </a:lnTo>
                        <a:lnTo>
                          <a:pt x="72" y="788"/>
                        </a:lnTo>
                        <a:lnTo>
                          <a:pt x="54" y="844"/>
                        </a:lnTo>
                        <a:lnTo>
                          <a:pt x="38" y="900"/>
                        </a:lnTo>
                        <a:lnTo>
                          <a:pt x="24" y="958"/>
                        </a:lnTo>
                        <a:lnTo>
                          <a:pt x="14" y="1018"/>
                        </a:lnTo>
                        <a:lnTo>
                          <a:pt x="6" y="1078"/>
                        </a:lnTo>
                        <a:lnTo>
                          <a:pt x="2" y="1138"/>
                        </a:lnTo>
                        <a:lnTo>
                          <a:pt x="0" y="1200"/>
                        </a:lnTo>
                        <a:lnTo>
                          <a:pt x="528" y="1200"/>
                        </a:lnTo>
                        <a:lnTo>
                          <a:pt x="528" y="1170"/>
                        </a:lnTo>
                        <a:lnTo>
                          <a:pt x="488" y="1170"/>
                        </a:lnTo>
                        <a:lnTo>
                          <a:pt x="602" y="992"/>
                        </a:lnTo>
                        <a:lnTo>
                          <a:pt x="714" y="1170"/>
                        </a:lnTo>
                        <a:lnTo>
                          <a:pt x="670" y="1170"/>
                        </a:lnTo>
                        <a:lnTo>
                          <a:pt x="670" y="1200"/>
                        </a:lnTo>
                        <a:lnTo>
                          <a:pt x="1200" y="1200"/>
                        </a:lnTo>
                        <a:lnTo>
                          <a:pt x="1200" y="660"/>
                        </a:lnTo>
                        <a:lnTo>
                          <a:pt x="1240" y="660"/>
                        </a:lnTo>
                        <a:lnTo>
                          <a:pt x="1240" y="704"/>
                        </a:lnTo>
                        <a:lnTo>
                          <a:pt x="1416" y="592"/>
                        </a:lnTo>
                        <a:lnTo>
                          <a:pt x="1328" y="53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8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Freeform 6"/>
                  <p:cNvSpPr>
                    <a:spLocks/>
                  </p:cNvSpPr>
                  <p:nvPr/>
                </p:nvSpPr>
                <p:spPr bwMode="auto">
                  <a:xfrm>
                    <a:off x="4038600" y="1981200"/>
                    <a:ext cx="1905000" cy="2232025"/>
                  </a:xfrm>
                  <a:custGeom>
                    <a:avLst/>
                    <a:gdLst/>
                    <a:ahLst/>
                    <a:cxnLst>
                      <a:cxn ang="0">
                        <a:pos x="668" y="1200"/>
                      </a:cxn>
                      <a:cxn ang="0">
                        <a:pos x="1200" y="1200"/>
                      </a:cxn>
                      <a:cxn ang="0">
                        <a:pos x="1200" y="1200"/>
                      </a:cxn>
                      <a:cxn ang="0">
                        <a:pos x="1198" y="1138"/>
                      </a:cxn>
                      <a:cxn ang="0">
                        <a:pos x="1194" y="1078"/>
                      </a:cxn>
                      <a:cxn ang="0">
                        <a:pos x="1186" y="1018"/>
                      </a:cxn>
                      <a:cxn ang="0">
                        <a:pos x="1176" y="958"/>
                      </a:cxn>
                      <a:cxn ang="0">
                        <a:pos x="1162" y="900"/>
                      </a:cxn>
                      <a:cxn ang="0">
                        <a:pos x="1146" y="844"/>
                      </a:cxn>
                      <a:cxn ang="0">
                        <a:pos x="1128" y="788"/>
                      </a:cxn>
                      <a:cxn ang="0">
                        <a:pos x="1106" y="732"/>
                      </a:cxn>
                      <a:cxn ang="0">
                        <a:pos x="1082" y="680"/>
                      </a:cxn>
                      <a:cxn ang="0">
                        <a:pos x="1056" y="628"/>
                      </a:cxn>
                      <a:cxn ang="0">
                        <a:pos x="1026" y="578"/>
                      </a:cxn>
                      <a:cxn ang="0">
                        <a:pos x="996" y="530"/>
                      </a:cxn>
                      <a:cxn ang="0">
                        <a:pos x="962" y="482"/>
                      </a:cxn>
                      <a:cxn ang="0">
                        <a:pos x="926" y="436"/>
                      </a:cxn>
                      <a:cxn ang="0">
                        <a:pos x="888" y="394"/>
                      </a:cxn>
                      <a:cxn ang="0">
                        <a:pos x="848" y="352"/>
                      </a:cxn>
                      <a:cxn ang="0">
                        <a:pos x="806" y="312"/>
                      </a:cxn>
                      <a:cxn ang="0">
                        <a:pos x="764" y="274"/>
                      </a:cxn>
                      <a:cxn ang="0">
                        <a:pos x="718" y="238"/>
                      </a:cxn>
                      <a:cxn ang="0">
                        <a:pos x="670" y="204"/>
                      </a:cxn>
                      <a:cxn ang="0">
                        <a:pos x="622" y="174"/>
                      </a:cxn>
                      <a:cxn ang="0">
                        <a:pos x="572" y="144"/>
                      </a:cxn>
                      <a:cxn ang="0">
                        <a:pos x="520" y="118"/>
                      </a:cxn>
                      <a:cxn ang="0">
                        <a:pos x="468" y="94"/>
                      </a:cxn>
                      <a:cxn ang="0">
                        <a:pos x="412" y="72"/>
                      </a:cxn>
                      <a:cxn ang="0">
                        <a:pos x="356" y="54"/>
                      </a:cxn>
                      <a:cxn ang="0">
                        <a:pos x="300" y="38"/>
                      </a:cxn>
                      <a:cxn ang="0">
                        <a:pos x="242" y="24"/>
                      </a:cxn>
                      <a:cxn ang="0">
                        <a:pos x="182" y="14"/>
                      </a:cxn>
                      <a:cxn ang="0">
                        <a:pos x="122" y="6"/>
                      </a:cxn>
                      <a:cxn ang="0">
                        <a:pos x="62" y="2"/>
                      </a:cxn>
                      <a:cxn ang="0">
                        <a:pos x="0" y="0"/>
                      </a:cxn>
                      <a:cxn ang="0">
                        <a:pos x="0" y="518"/>
                      </a:cxn>
                      <a:cxn ang="0">
                        <a:pos x="40" y="518"/>
                      </a:cxn>
                      <a:cxn ang="0">
                        <a:pos x="40" y="478"/>
                      </a:cxn>
                      <a:cxn ang="0">
                        <a:pos x="128" y="536"/>
                      </a:cxn>
                      <a:cxn ang="0">
                        <a:pos x="216" y="592"/>
                      </a:cxn>
                      <a:cxn ang="0">
                        <a:pos x="40" y="704"/>
                      </a:cxn>
                      <a:cxn ang="0">
                        <a:pos x="40" y="660"/>
                      </a:cxn>
                      <a:cxn ang="0">
                        <a:pos x="0" y="660"/>
                      </a:cxn>
                      <a:cxn ang="0">
                        <a:pos x="0" y="1200"/>
                      </a:cxn>
                      <a:cxn ang="0">
                        <a:pos x="526" y="1200"/>
                      </a:cxn>
                      <a:cxn ang="0">
                        <a:pos x="526" y="1228"/>
                      </a:cxn>
                      <a:cxn ang="0">
                        <a:pos x="486" y="1228"/>
                      </a:cxn>
                      <a:cxn ang="0">
                        <a:pos x="600" y="1406"/>
                      </a:cxn>
                      <a:cxn ang="0">
                        <a:pos x="712" y="1228"/>
                      </a:cxn>
                      <a:cxn ang="0">
                        <a:pos x="668" y="1228"/>
                      </a:cxn>
                      <a:cxn ang="0">
                        <a:pos x="668" y="1200"/>
                      </a:cxn>
                    </a:cxnLst>
                    <a:rect l="0" t="0" r="r" b="b"/>
                    <a:pathLst>
                      <a:path w="1200" h="1406">
                        <a:moveTo>
                          <a:pt x="668" y="1200"/>
                        </a:moveTo>
                        <a:lnTo>
                          <a:pt x="1200" y="1200"/>
                        </a:lnTo>
                        <a:lnTo>
                          <a:pt x="1200" y="1200"/>
                        </a:lnTo>
                        <a:lnTo>
                          <a:pt x="1198" y="1138"/>
                        </a:lnTo>
                        <a:lnTo>
                          <a:pt x="1194" y="1078"/>
                        </a:lnTo>
                        <a:lnTo>
                          <a:pt x="1186" y="1018"/>
                        </a:lnTo>
                        <a:lnTo>
                          <a:pt x="1176" y="958"/>
                        </a:lnTo>
                        <a:lnTo>
                          <a:pt x="1162" y="900"/>
                        </a:lnTo>
                        <a:lnTo>
                          <a:pt x="1146" y="844"/>
                        </a:lnTo>
                        <a:lnTo>
                          <a:pt x="1128" y="788"/>
                        </a:lnTo>
                        <a:lnTo>
                          <a:pt x="1106" y="732"/>
                        </a:lnTo>
                        <a:lnTo>
                          <a:pt x="1082" y="680"/>
                        </a:lnTo>
                        <a:lnTo>
                          <a:pt x="1056" y="628"/>
                        </a:lnTo>
                        <a:lnTo>
                          <a:pt x="1026" y="578"/>
                        </a:lnTo>
                        <a:lnTo>
                          <a:pt x="996" y="530"/>
                        </a:lnTo>
                        <a:lnTo>
                          <a:pt x="962" y="482"/>
                        </a:lnTo>
                        <a:lnTo>
                          <a:pt x="926" y="436"/>
                        </a:lnTo>
                        <a:lnTo>
                          <a:pt x="888" y="394"/>
                        </a:lnTo>
                        <a:lnTo>
                          <a:pt x="848" y="352"/>
                        </a:lnTo>
                        <a:lnTo>
                          <a:pt x="806" y="312"/>
                        </a:lnTo>
                        <a:lnTo>
                          <a:pt x="764" y="274"/>
                        </a:lnTo>
                        <a:lnTo>
                          <a:pt x="718" y="238"/>
                        </a:lnTo>
                        <a:lnTo>
                          <a:pt x="670" y="204"/>
                        </a:lnTo>
                        <a:lnTo>
                          <a:pt x="622" y="174"/>
                        </a:lnTo>
                        <a:lnTo>
                          <a:pt x="572" y="144"/>
                        </a:lnTo>
                        <a:lnTo>
                          <a:pt x="520" y="118"/>
                        </a:lnTo>
                        <a:lnTo>
                          <a:pt x="468" y="94"/>
                        </a:lnTo>
                        <a:lnTo>
                          <a:pt x="412" y="72"/>
                        </a:lnTo>
                        <a:lnTo>
                          <a:pt x="356" y="54"/>
                        </a:lnTo>
                        <a:lnTo>
                          <a:pt x="300" y="38"/>
                        </a:lnTo>
                        <a:lnTo>
                          <a:pt x="242" y="24"/>
                        </a:lnTo>
                        <a:lnTo>
                          <a:pt x="182" y="14"/>
                        </a:lnTo>
                        <a:lnTo>
                          <a:pt x="122" y="6"/>
                        </a:lnTo>
                        <a:lnTo>
                          <a:pt x="62" y="2"/>
                        </a:lnTo>
                        <a:lnTo>
                          <a:pt x="0" y="0"/>
                        </a:lnTo>
                        <a:lnTo>
                          <a:pt x="0" y="518"/>
                        </a:lnTo>
                        <a:lnTo>
                          <a:pt x="40" y="518"/>
                        </a:lnTo>
                        <a:lnTo>
                          <a:pt x="40" y="478"/>
                        </a:lnTo>
                        <a:lnTo>
                          <a:pt x="128" y="536"/>
                        </a:lnTo>
                        <a:lnTo>
                          <a:pt x="216" y="592"/>
                        </a:lnTo>
                        <a:lnTo>
                          <a:pt x="40" y="704"/>
                        </a:lnTo>
                        <a:lnTo>
                          <a:pt x="40" y="660"/>
                        </a:lnTo>
                        <a:lnTo>
                          <a:pt x="0" y="660"/>
                        </a:lnTo>
                        <a:lnTo>
                          <a:pt x="0" y="1200"/>
                        </a:lnTo>
                        <a:lnTo>
                          <a:pt x="526" y="1200"/>
                        </a:lnTo>
                        <a:lnTo>
                          <a:pt x="526" y="1228"/>
                        </a:lnTo>
                        <a:lnTo>
                          <a:pt x="486" y="1228"/>
                        </a:lnTo>
                        <a:lnTo>
                          <a:pt x="600" y="1406"/>
                        </a:lnTo>
                        <a:lnTo>
                          <a:pt x="712" y="1228"/>
                        </a:lnTo>
                        <a:lnTo>
                          <a:pt x="668" y="1228"/>
                        </a:lnTo>
                        <a:lnTo>
                          <a:pt x="668" y="120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Freeform 7"/>
                  <p:cNvSpPr>
                    <a:spLocks/>
                  </p:cNvSpPr>
                  <p:nvPr/>
                </p:nvSpPr>
                <p:spPr bwMode="auto">
                  <a:xfrm>
                    <a:off x="3704898" y="3886200"/>
                    <a:ext cx="2238375" cy="1905000"/>
                  </a:xfrm>
                  <a:custGeom>
                    <a:avLst/>
                    <a:gdLst/>
                    <a:ahLst/>
                    <a:cxnLst>
                      <a:cxn ang="0">
                        <a:pos x="878" y="0"/>
                      </a:cxn>
                      <a:cxn ang="0">
                        <a:pos x="878" y="28"/>
                      </a:cxn>
                      <a:cxn ang="0">
                        <a:pos x="922" y="28"/>
                      </a:cxn>
                      <a:cxn ang="0">
                        <a:pos x="810" y="206"/>
                      </a:cxn>
                      <a:cxn ang="0">
                        <a:pos x="696" y="28"/>
                      </a:cxn>
                      <a:cxn ang="0">
                        <a:pos x="736" y="28"/>
                      </a:cxn>
                      <a:cxn ang="0">
                        <a:pos x="736" y="0"/>
                      </a:cxn>
                      <a:cxn ang="0">
                        <a:pos x="210" y="0"/>
                      </a:cxn>
                      <a:cxn ang="0">
                        <a:pos x="210" y="528"/>
                      </a:cxn>
                      <a:cxn ang="0">
                        <a:pos x="178" y="528"/>
                      </a:cxn>
                      <a:cxn ang="0">
                        <a:pos x="178" y="488"/>
                      </a:cxn>
                      <a:cxn ang="0">
                        <a:pos x="0" y="600"/>
                      </a:cxn>
                      <a:cxn ang="0">
                        <a:pos x="178" y="714"/>
                      </a:cxn>
                      <a:cxn ang="0">
                        <a:pos x="178" y="670"/>
                      </a:cxn>
                      <a:cxn ang="0">
                        <a:pos x="210" y="670"/>
                      </a:cxn>
                      <a:cxn ang="0">
                        <a:pos x="210" y="1200"/>
                      </a:cxn>
                      <a:cxn ang="0">
                        <a:pos x="210" y="1200"/>
                      </a:cxn>
                      <a:cxn ang="0">
                        <a:pos x="272" y="1198"/>
                      </a:cxn>
                      <a:cxn ang="0">
                        <a:pos x="332" y="1194"/>
                      </a:cxn>
                      <a:cxn ang="0">
                        <a:pos x="392" y="1186"/>
                      </a:cxn>
                      <a:cxn ang="0">
                        <a:pos x="452" y="1176"/>
                      </a:cxn>
                      <a:cxn ang="0">
                        <a:pos x="510" y="1162"/>
                      </a:cxn>
                      <a:cxn ang="0">
                        <a:pos x="566" y="1146"/>
                      </a:cxn>
                      <a:cxn ang="0">
                        <a:pos x="622" y="1128"/>
                      </a:cxn>
                      <a:cxn ang="0">
                        <a:pos x="678" y="1106"/>
                      </a:cxn>
                      <a:cxn ang="0">
                        <a:pos x="730" y="1082"/>
                      </a:cxn>
                      <a:cxn ang="0">
                        <a:pos x="782" y="1056"/>
                      </a:cxn>
                      <a:cxn ang="0">
                        <a:pos x="832" y="1026"/>
                      </a:cxn>
                      <a:cxn ang="0">
                        <a:pos x="880" y="996"/>
                      </a:cxn>
                      <a:cxn ang="0">
                        <a:pos x="928" y="962"/>
                      </a:cxn>
                      <a:cxn ang="0">
                        <a:pos x="974" y="926"/>
                      </a:cxn>
                      <a:cxn ang="0">
                        <a:pos x="1016" y="888"/>
                      </a:cxn>
                      <a:cxn ang="0">
                        <a:pos x="1058" y="848"/>
                      </a:cxn>
                      <a:cxn ang="0">
                        <a:pos x="1098" y="806"/>
                      </a:cxn>
                      <a:cxn ang="0">
                        <a:pos x="1136" y="764"/>
                      </a:cxn>
                      <a:cxn ang="0">
                        <a:pos x="1172" y="718"/>
                      </a:cxn>
                      <a:cxn ang="0">
                        <a:pos x="1206" y="670"/>
                      </a:cxn>
                      <a:cxn ang="0">
                        <a:pos x="1236" y="622"/>
                      </a:cxn>
                      <a:cxn ang="0">
                        <a:pos x="1266" y="572"/>
                      </a:cxn>
                      <a:cxn ang="0">
                        <a:pos x="1292" y="520"/>
                      </a:cxn>
                      <a:cxn ang="0">
                        <a:pos x="1316" y="468"/>
                      </a:cxn>
                      <a:cxn ang="0">
                        <a:pos x="1338" y="412"/>
                      </a:cxn>
                      <a:cxn ang="0">
                        <a:pos x="1356" y="356"/>
                      </a:cxn>
                      <a:cxn ang="0">
                        <a:pos x="1372" y="300"/>
                      </a:cxn>
                      <a:cxn ang="0">
                        <a:pos x="1386" y="242"/>
                      </a:cxn>
                      <a:cxn ang="0">
                        <a:pos x="1396" y="182"/>
                      </a:cxn>
                      <a:cxn ang="0">
                        <a:pos x="1404" y="122"/>
                      </a:cxn>
                      <a:cxn ang="0">
                        <a:pos x="1408" y="62"/>
                      </a:cxn>
                      <a:cxn ang="0">
                        <a:pos x="1410" y="0"/>
                      </a:cxn>
                      <a:cxn ang="0">
                        <a:pos x="878" y="0"/>
                      </a:cxn>
                    </a:cxnLst>
                    <a:rect l="0" t="0" r="r" b="b"/>
                    <a:pathLst>
                      <a:path w="1410" h="1200">
                        <a:moveTo>
                          <a:pt x="878" y="0"/>
                        </a:moveTo>
                        <a:lnTo>
                          <a:pt x="878" y="28"/>
                        </a:lnTo>
                        <a:lnTo>
                          <a:pt x="922" y="28"/>
                        </a:lnTo>
                        <a:lnTo>
                          <a:pt x="810" y="206"/>
                        </a:lnTo>
                        <a:lnTo>
                          <a:pt x="696" y="28"/>
                        </a:lnTo>
                        <a:lnTo>
                          <a:pt x="736" y="28"/>
                        </a:lnTo>
                        <a:lnTo>
                          <a:pt x="736" y="0"/>
                        </a:lnTo>
                        <a:lnTo>
                          <a:pt x="210" y="0"/>
                        </a:lnTo>
                        <a:lnTo>
                          <a:pt x="210" y="528"/>
                        </a:lnTo>
                        <a:lnTo>
                          <a:pt x="178" y="528"/>
                        </a:lnTo>
                        <a:lnTo>
                          <a:pt x="178" y="488"/>
                        </a:lnTo>
                        <a:lnTo>
                          <a:pt x="0" y="600"/>
                        </a:lnTo>
                        <a:lnTo>
                          <a:pt x="178" y="714"/>
                        </a:lnTo>
                        <a:lnTo>
                          <a:pt x="178" y="670"/>
                        </a:lnTo>
                        <a:lnTo>
                          <a:pt x="210" y="670"/>
                        </a:lnTo>
                        <a:lnTo>
                          <a:pt x="210" y="1200"/>
                        </a:lnTo>
                        <a:lnTo>
                          <a:pt x="210" y="1200"/>
                        </a:lnTo>
                        <a:lnTo>
                          <a:pt x="272" y="1198"/>
                        </a:lnTo>
                        <a:lnTo>
                          <a:pt x="332" y="1194"/>
                        </a:lnTo>
                        <a:lnTo>
                          <a:pt x="392" y="1186"/>
                        </a:lnTo>
                        <a:lnTo>
                          <a:pt x="452" y="1176"/>
                        </a:lnTo>
                        <a:lnTo>
                          <a:pt x="510" y="1162"/>
                        </a:lnTo>
                        <a:lnTo>
                          <a:pt x="566" y="1146"/>
                        </a:lnTo>
                        <a:lnTo>
                          <a:pt x="622" y="1128"/>
                        </a:lnTo>
                        <a:lnTo>
                          <a:pt x="678" y="1106"/>
                        </a:lnTo>
                        <a:lnTo>
                          <a:pt x="730" y="1082"/>
                        </a:lnTo>
                        <a:lnTo>
                          <a:pt x="782" y="1056"/>
                        </a:lnTo>
                        <a:lnTo>
                          <a:pt x="832" y="1026"/>
                        </a:lnTo>
                        <a:lnTo>
                          <a:pt x="880" y="996"/>
                        </a:lnTo>
                        <a:lnTo>
                          <a:pt x="928" y="962"/>
                        </a:lnTo>
                        <a:lnTo>
                          <a:pt x="974" y="926"/>
                        </a:lnTo>
                        <a:lnTo>
                          <a:pt x="1016" y="888"/>
                        </a:lnTo>
                        <a:lnTo>
                          <a:pt x="1058" y="848"/>
                        </a:lnTo>
                        <a:lnTo>
                          <a:pt x="1098" y="806"/>
                        </a:lnTo>
                        <a:lnTo>
                          <a:pt x="1136" y="764"/>
                        </a:lnTo>
                        <a:lnTo>
                          <a:pt x="1172" y="718"/>
                        </a:lnTo>
                        <a:lnTo>
                          <a:pt x="1206" y="670"/>
                        </a:lnTo>
                        <a:lnTo>
                          <a:pt x="1236" y="622"/>
                        </a:lnTo>
                        <a:lnTo>
                          <a:pt x="1266" y="572"/>
                        </a:lnTo>
                        <a:lnTo>
                          <a:pt x="1292" y="520"/>
                        </a:lnTo>
                        <a:lnTo>
                          <a:pt x="1316" y="468"/>
                        </a:lnTo>
                        <a:lnTo>
                          <a:pt x="1338" y="412"/>
                        </a:lnTo>
                        <a:lnTo>
                          <a:pt x="1356" y="356"/>
                        </a:lnTo>
                        <a:lnTo>
                          <a:pt x="1372" y="300"/>
                        </a:lnTo>
                        <a:lnTo>
                          <a:pt x="1386" y="242"/>
                        </a:lnTo>
                        <a:lnTo>
                          <a:pt x="1396" y="182"/>
                        </a:lnTo>
                        <a:lnTo>
                          <a:pt x="1404" y="122"/>
                        </a:lnTo>
                        <a:lnTo>
                          <a:pt x="1408" y="62"/>
                        </a:lnTo>
                        <a:lnTo>
                          <a:pt x="1410" y="0"/>
                        </a:lnTo>
                        <a:lnTo>
                          <a:pt x="878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/>
                </p:nvSpPr>
                <p:spPr bwMode="auto">
                  <a:xfrm>
                    <a:off x="2133600" y="3565634"/>
                    <a:ext cx="1905000" cy="2235200"/>
                  </a:xfrm>
                  <a:custGeom>
                    <a:avLst/>
                    <a:gdLst/>
                    <a:ahLst/>
                    <a:cxnLst>
                      <a:cxn ang="0">
                        <a:pos x="1200" y="736"/>
                      </a:cxn>
                      <a:cxn ang="0">
                        <a:pos x="1200" y="208"/>
                      </a:cxn>
                      <a:cxn ang="0">
                        <a:pos x="670" y="208"/>
                      </a:cxn>
                      <a:cxn ang="0">
                        <a:pos x="670" y="178"/>
                      </a:cxn>
                      <a:cxn ang="0">
                        <a:pos x="714" y="178"/>
                      </a:cxn>
                      <a:cxn ang="0">
                        <a:pos x="602" y="0"/>
                      </a:cxn>
                      <a:cxn ang="0">
                        <a:pos x="488" y="178"/>
                      </a:cxn>
                      <a:cxn ang="0">
                        <a:pos x="528" y="178"/>
                      </a:cxn>
                      <a:cxn ang="0">
                        <a:pos x="528" y="208"/>
                      </a:cxn>
                      <a:cxn ang="0">
                        <a:pos x="0" y="208"/>
                      </a:cxn>
                      <a:cxn ang="0">
                        <a:pos x="0" y="208"/>
                      </a:cxn>
                      <a:cxn ang="0">
                        <a:pos x="2" y="270"/>
                      </a:cxn>
                      <a:cxn ang="0">
                        <a:pos x="6" y="330"/>
                      </a:cxn>
                      <a:cxn ang="0">
                        <a:pos x="14" y="390"/>
                      </a:cxn>
                      <a:cxn ang="0">
                        <a:pos x="24" y="450"/>
                      </a:cxn>
                      <a:cxn ang="0">
                        <a:pos x="38" y="508"/>
                      </a:cxn>
                      <a:cxn ang="0">
                        <a:pos x="54" y="564"/>
                      </a:cxn>
                      <a:cxn ang="0">
                        <a:pos x="72" y="620"/>
                      </a:cxn>
                      <a:cxn ang="0">
                        <a:pos x="94" y="676"/>
                      </a:cxn>
                      <a:cxn ang="0">
                        <a:pos x="118" y="728"/>
                      </a:cxn>
                      <a:cxn ang="0">
                        <a:pos x="144" y="780"/>
                      </a:cxn>
                      <a:cxn ang="0">
                        <a:pos x="174" y="830"/>
                      </a:cxn>
                      <a:cxn ang="0">
                        <a:pos x="204" y="878"/>
                      </a:cxn>
                      <a:cxn ang="0">
                        <a:pos x="238" y="926"/>
                      </a:cxn>
                      <a:cxn ang="0">
                        <a:pos x="274" y="972"/>
                      </a:cxn>
                      <a:cxn ang="0">
                        <a:pos x="312" y="1014"/>
                      </a:cxn>
                      <a:cxn ang="0">
                        <a:pos x="352" y="1056"/>
                      </a:cxn>
                      <a:cxn ang="0">
                        <a:pos x="394" y="1096"/>
                      </a:cxn>
                      <a:cxn ang="0">
                        <a:pos x="436" y="1134"/>
                      </a:cxn>
                      <a:cxn ang="0">
                        <a:pos x="482" y="1170"/>
                      </a:cxn>
                      <a:cxn ang="0">
                        <a:pos x="530" y="1204"/>
                      </a:cxn>
                      <a:cxn ang="0">
                        <a:pos x="578" y="1234"/>
                      </a:cxn>
                      <a:cxn ang="0">
                        <a:pos x="628" y="1264"/>
                      </a:cxn>
                      <a:cxn ang="0">
                        <a:pos x="680" y="1290"/>
                      </a:cxn>
                      <a:cxn ang="0">
                        <a:pos x="732" y="1314"/>
                      </a:cxn>
                      <a:cxn ang="0">
                        <a:pos x="788" y="1336"/>
                      </a:cxn>
                      <a:cxn ang="0">
                        <a:pos x="844" y="1354"/>
                      </a:cxn>
                      <a:cxn ang="0">
                        <a:pos x="900" y="1370"/>
                      </a:cxn>
                      <a:cxn ang="0">
                        <a:pos x="958" y="1384"/>
                      </a:cxn>
                      <a:cxn ang="0">
                        <a:pos x="1018" y="1394"/>
                      </a:cxn>
                      <a:cxn ang="0">
                        <a:pos x="1078" y="1402"/>
                      </a:cxn>
                      <a:cxn ang="0">
                        <a:pos x="1138" y="1406"/>
                      </a:cxn>
                      <a:cxn ang="0">
                        <a:pos x="1200" y="1408"/>
                      </a:cxn>
                      <a:cxn ang="0">
                        <a:pos x="1200" y="878"/>
                      </a:cxn>
                      <a:cxn ang="0">
                        <a:pos x="1168" y="878"/>
                      </a:cxn>
                      <a:cxn ang="0">
                        <a:pos x="1168" y="922"/>
                      </a:cxn>
                      <a:cxn ang="0">
                        <a:pos x="990" y="808"/>
                      </a:cxn>
                      <a:cxn ang="0">
                        <a:pos x="1168" y="696"/>
                      </a:cxn>
                      <a:cxn ang="0">
                        <a:pos x="1168" y="736"/>
                      </a:cxn>
                      <a:cxn ang="0">
                        <a:pos x="1200" y="736"/>
                      </a:cxn>
                    </a:cxnLst>
                    <a:rect l="0" t="0" r="r" b="b"/>
                    <a:pathLst>
                      <a:path w="1200" h="1408">
                        <a:moveTo>
                          <a:pt x="1200" y="736"/>
                        </a:moveTo>
                        <a:lnTo>
                          <a:pt x="1200" y="208"/>
                        </a:lnTo>
                        <a:lnTo>
                          <a:pt x="670" y="208"/>
                        </a:lnTo>
                        <a:lnTo>
                          <a:pt x="670" y="178"/>
                        </a:lnTo>
                        <a:lnTo>
                          <a:pt x="714" y="178"/>
                        </a:lnTo>
                        <a:lnTo>
                          <a:pt x="602" y="0"/>
                        </a:lnTo>
                        <a:lnTo>
                          <a:pt x="488" y="178"/>
                        </a:lnTo>
                        <a:lnTo>
                          <a:pt x="528" y="178"/>
                        </a:lnTo>
                        <a:lnTo>
                          <a:pt x="528" y="208"/>
                        </a:lnTo>
                        <a:lnTo>
                          <a:pt x="0" y="208"/>
                        </a:lnTo>
                        <a:lnTo>
                          <a:pt x="0" y="208"/>
                        </a:lnTo>
                        <a:lnTo>
                          <a:pt x="2" y="270"/>
                        </a:lnTo>
                        <a:lnTo>
                          <a:pt x="6" y="330"/>
                        </a:lnTo>
                        <a:lnTo>
                          <a:pt x="14" y="390"/>
                        </a:lnTo>
                        <a:lnTo>
                          <a:pt x="24" y="450"/>
                        </a:lnTo>
                        <a:lnTo>
                          <a:pt x="38" y="508"/>
                        </a:lnTo>
                        <a:lnTo>
                          <a:pt x="54" y="564"/>
                        </a:lnTo>
                        <a:lnTo>
                          <a:pt x="72" y="620"/>
                        </a:lnTo>
                        <a:lnTo>
                          <a:pt x="94" y="676"/>
                        </a:lnTo>
                        <a:lnTo>
                          <a:pt x="118" y="728"/>
                        </a:lnTo>
                        <a:lnTo>
                          <a:pt x="144" y="780"/>
                        </a:lnTo>
                        <a:lnTo>
                          <a:pt x="174" y="830"/>
                        </a:lnTo>
                        <a:lnTo>
                          <a:pt x="204" y="878"/>
                        </a:lnTo>
                        <a:lnTo>
                          <a:pt x="238" y="926"/>
                        </a:lnTo>
                        <a:lnTo>
                          <a:pt x="274" y="972"/>
                        </a:lnTo>
                        <a:lnTo>
                          <a:pt x="312" y="1014"/>
                        </a:lnTo>
                        <a:lnTo>
                          <a:pt x="352" y="1056"/>
                        </a:lnTo>
                        <a:lnTo>
                          <a:pt x="394" y="1096"/>
                        </a:lnTo>
                        <a:lnTo>
                          <a:pt x="436" y="1134"/>
                        </a:lnTo>
                        <a:lnTo>
                          <a:pt x="482" y="1170"/>
                        </a:lnTo>
                        <a:lnTo>
                          <a:pt x="530" y="1204"/>
                        </a:lnTo>
                        <a:lnTo>
                          <a:pt x="578" y="1234"/>
                        </a:lnTo>
                        <a:lnTo>
                          <a:pt x="628" y="1264"/>
                        </a:lnTo>
                        <a:lnTo>
                          <a:pt x="680" y="1290"/>
                        </a:lnTo>
                        <a:lnTo>
                          <a:pt x="732" y="1314"/>
                        </a:lnTo>
                        <a:lnTo>
                          <a:pt x="788" y="1336"/>
                        </a:lnTo>
                        <a:lnTo>
                          <a:pt x="844" y="1354"/>
                        </a:lnTo>
                        <a:lnTo>
                          <a:pt x="900" y="1370"/>
                        </a:lnTo>
                        <a:lnTo>
                          <a:pt x="958" y="1384"/>
                        </a:lnTo>
                        <a:lnTo>
                          <a:pt x="1018" y="1394"/>
                        </a:lnTo>
                        <a:lnTo>
                          <a:pt x="1078" y="1402"/>
                        </a:lnTo>
                        <a:lnTo>
                          <a:pt x="1138" y="1406"/>
                        </a:lnTo>
                        <a:lnTo>
                          <a:pt x="1200" y="1408"/>
                        </a:lnTo>
                        <a:lnTo>
                          <a:pt x="1200" y="878"/>
                        </a:lnTo>
                        <a:lnTo>
                          <a:pt x="1168" y="878"/>
                        </a:lnTo>
                        <a:lnTo>
                          <a:pt x="1168" y="922"/>
                        </a:lnTo>
                        <a:lnTo>
                          <a:pt x="990" y="808"/>
                        </a:lnTo>
                        <a:lnTo>
                          <a:pt x="1168" y="696"/>
                        </a:lnTo>
                        <a:lnTo>
                          <a:pt x="1168" y="736"/>
                        </a:lnTo>
                        <a:lnTo>
                          <a:pt x="1200" y="73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8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1400175" y="2174739"/>
                  <a:ext cx="585417" cy="1298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S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28925" y="2272155"/>
                  <a:ext cx="1195239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W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971800" y="3798311"/>
                  <a:ext cx="93976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O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400175" y="3776662"/>
                  <a:ext cx="764431" cy="1298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T</a:t>
                  </a:r>
                  <a:endParaRPr lang="en-US" sz="48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4" name="Ellipse 100"/>
            <p:cNvSpPr>
              <a:spLocks noChangeArrowheads="1"/>
            </p:cNvSpPr>
            <p:nvPr/>
          </p:nvSpPr>
          <p:spPr bwMode="auto">
            <a:xfrm>
              <a:off x="1198420" y="1752600"/>
              <a:ext cx="1466968" cy="10668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3070324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 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here.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72" y="2667000"/>
            <a:ext cx="1910529" cy="3455988"/>
          </a:xfrm>
          <a:prstGeom prst="rect">
            <a:avLst/>
          </a:prstGeom>
          <a:solidFill>
            <a:schemeClr val="accent1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917395" y="2667000"/>
            <a:ext cx="1809442" cy="345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3" y="393"/>
              </a:cxn>
              <a:cxn ang="0">
                <a:pos x="1253" y="3075"/>
              </a:cxn>
              <a:cxn ang="0">
                <a:pos x="0" y="3486"/>
              </a:cxn>
              <a:cxn ang="0">
                <a:pos x="0" y="0"/>
              </a:cxn>
            </a:cxnLst>
            <a:rect l="0" t="0" r="r" b="b"/>
            <a:pathLst>
              <a:path w="1253" h="3486">
                <a:moveTo>
                  <a:pt x="0" y="0"/>
                </a:moveTo>
                <a:lnTo>
                  <a:pt x="1253" y="393"/>
                </a:lnTo>
                <a:lnTo>
                  <a:pt x="1253" y="3075"/>
                </a:lnTo>
                <a:lnTo>
                  <a:pt x="0" y="34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3726837" y="3056617"/>
            <a:ext cx="1810886" cy="26589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82"/>
              </a:cxn>
              <a:cxn ang="0">
                <a:pos x="1254" y="2290"/>
              </a:cxn>
              <a:cxn ang="0">
                <a:pos x="1254" y="460"/>
              </a:cxn>
              <a:cxn ang="0">
                <a:pos x="0" y="0"/>
              </a:cxn>
            </a:cxnLst>
            <a:rect l="0" t="0" r="r" b="b"/>
            <a:pathLst>
              <a:path w="1254" h="2682">
                <a:moveTo>
                  <a:pt x="0" y="0"/>
                </a:moveTo>
                <a:lnTo>
                  <a:pt x="0" y="2682"/>
                </a:lnTo>
                <a:lnTo>
                  <a:pt x="1254" y="2290"/>
                </a:lnTo>
                <a:lnTo>
                  <a:pt x="1254" y="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5537722" y="3512656"/>
            <a:ext cx="1812331" cy="18142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281"/>
              </a:cxn>
              <a:cxn ang="0">
                <a:pos x="1255" y="1433"/>
              </a:cxn>
              <a:cxn ang="0">
                <a:pos x="0" y="1830"/>
              </a:cxn>
              <a:cxn ang="0">
                <a:pos x="0" y="0"/>
              </a:cxn>
            </a:cxnLst>
            <a:rect l="0" t="0" r="r" b="b"/>
            <a:pathLst>
              <a:path w="1255" h="1830">
                <a:moveTo>
                  <a:pt x="0" y="0"/>
                </a:moveTo>
                <a:lnTo>
                  <a:pt x="1255" y="281"/>
                </a:lnTo>
                <a:lnTo>
                  <a:pt x="1255" y="1433"/>
                </a:lnTo>
                <a:lnTo>
                  <a:pt x="0" y="18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350053" y="3791237"/>
            <a:ext cx="1783449" cy="114803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0" y="4131414"/>
            <a:ext cx="1917901" cy="5823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1913177" y="4131414"/>
            <a:ext cx="1817440" cy="582368"/>
          </a:xfrm>
          <a:custGeom>
            <a:avLst/>
            <a:gdLst/>
            <a:ahLst/>
            <a:cxnLst>
              <a:cxn ang="0">
                <a:pos x="1255" y="131"/>
              </a:cxn>
              <a:cxn ang="0">
                <a:pos x="1255" y="560"/>
              </a:cxn>
              <a:cxn ang="0">
                <a:pos x="0" y="560"/>
              </a:cxn>
              <a:cxn ang="0">
                <a:pos x="0" y="0"/>
              </a:cxn>
              <a:cxn ang="0">
                <a:pos x="1255" y="131"/>
              </a:cxn>
            </a:cxnLst>
            <a:rect l="0" t="0" r="r" b="b"/>
            <a:pathLst>
              <a:path w="1255" h="560">
                <a:moveTo>
                  <a:pt x="1255" y="131"/>
                </a:moveTo>
                <a:lnTo>
                  <a:pt x="1255" y="560"/>
                </a:lnTo>
                <a:lnTo>
                  <a:pt x="0" y="560"/>
                </a:lnTo>
                <a:lnTo>
                  <a:pt x="0" y="0"/>
                </a:lnTo>
                <a:lnTo>
                  <a:pt x="1255" y="1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3729892" y="4263360"/>
            <a:ext cx="1806176" cy="447176"/>
          </a:xfrm>
          <a:custGeom>
            <a:avLst/>
            <a:gdLst/>
            <a:ahLst/>
            <a:cxnLst>
              <a:cxn ang="0">
                <a:pos x="1254" y="133"/>
              </a:cxn>
              <a:cxn ang="0">
                <a:pos x="1254" y="430"/>
              </a:cxn>
              <a:cxn ang="0">
                <a:pos x="0" y="430"/>
              </a:cxn>
              <a:cxn ang="0">
                <a:pos x="0" y="0"/>
              </a:cxn>
              <a:cxn ang="0">
                <a:pos x="1254" y="133"/>
              </a:cxn>
            </a:cxnLst>
            <a:rect l="0" t="0" r="r" b="b"/>
            <a:pathLst>
              <a:path w="1254" h="430">
                <a:moveTo>
                  <a:pt x="1254" y="133"/>
                </a:moveTo>
                <a:lnTo>
                  <a:pt x="1254" y="430"/>
                </a:lnTo>
                <a:lnTo>
                  <a:pt x="0" y="430"/>
                </a:lnTo>
                <a:lnTo>
                  <a:pt x="0" y="0"/>
                </a:lnTo>
                <a:lnTo>
                  <a:pt x="1254" y="1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5532843" y="4397994"/>
            <a:ext cx="1826572" cy="310943"/>
          </a:xfrm>
          <a:custGeom>
            <a:avLst/>
            <a:gdLst/>
            <a:ahLst/>
            <a:cxnLst>
              <a:cxn ang="0">
                <a:pos x="1255" y="124"/>
              </a:cxn>
              <a:cxn ang="0">
                <a:pos x="1255" y="299"/>
              </a:cxn>
              <a:cxn ang="0">
                <a:pos x="0" y="299"/>
              </a:cxn>
              <a:cxn ang="0">
                <a:pos x="0" y="0"/>
              </a:cxn>
              <a:cxn ang="0">
                <a:pos x="1255" y="124"/>
              </a:cxn>
            </a:cxnLst>
            <a:rect l="0" t="0" r="r" b="b"/>
            <a:pathLst>
              <a:path w="1255" h="299">
                <a:moveTo>
                  <a:pt x="1255" y="124"/>
                </a:moveTo>
                <a:lnTo>
                  <a:pt x="1255" y="299"/>
                </a:lnTo>
                <a:lnTo>
                  <a:pt x="0" y="299"/>
                </a:lnTo>
                <a:lnTo>
                  <a:pt x="0" y="0"/>
                </a:lnTo>
                <a:lnTo>
                  <a:pt x="1255" y="1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7344194" y="4526687"/>
            <a:ext cx="1799174" cy="1855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7347866" y="2866613"/>
            <a:ext cx="1785624" cy="16407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5" y="0"/>
              </a:cxn>
              <a:cxn ang="0">
                <a:pos x="1235" y="1158"/>
              </a:cxn>
              <a:cxn ang="0">
                <a:pos x="0" y="1158"/>
              </a:cxn>
            </a:cxnLst>
            <a:rect l="0" t="0" r="r" b="b"/>
            <a:pathLst>
              <a:path w="1235" h="1158">
                <a:moveTo>
                  <a:pt x="0" y="0"/>
                </a:moveTo>
                <a:lnTo>
                  <a:pt x="1235" y="0"/>
                </a:lnTo>
                <a:lnTo>
                  <a:pt x="1235" y="1158"/>
                </a:lnTo>
                <a:lnTo>
                  <a:pt x="0" y="1158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200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Need Recognition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0340" y="3276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Information Search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8630" y="346382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Evaluation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Alternatives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5193" y="3657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Purchase Decision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5200" y="3810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Purchase Evaluation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Marketing Activity based on Buying Process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 rot="5400000">
            <a:off x="4000500" y="1790700"/>
            <a:ext cx="1524000" cy="1447800"/>
          </a:xfrm>
          <a:prstGeom prst="homePlate">
            <a:avLst>
              <a:gd name="adj" fmla="val 129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 rot="5400000">
            <a:off x="2095500" y="1333500"/>
            <a:ext cx="1524000" cy="1447800"/>
          </a:xfrm>
          <a:prstGeom prst="homePlate">
            <a:avLst>
              <a:gd name="adj" fmla="val 129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 rot="5400000">
            <a:off x="266700" y="1181100"/>
            <a:ext cx="1524000" cy="1447800"/>
          </a:xfrm>
          <a:prstGeom prst="homePlate">
            <a:avLst>
              <a:gd name="adj" fmla="val 129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 rot="5400000">
            <a:off x="5753100" y="2171700"/>
            <a:ext cx="1524000" cy="1447800"/>
          </a:xfrm>
          <a:prstGeom prst="homePlate">
            <a:avLst>
              <a:gd name="adj" fmla="val 129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Pentagon 34"/>
          <p:cNvSpPr/>
          <p:nvPr/>
        </p:nvSpPr>
        <p:spPr>
          <a:xfrm rot="5400000">
            <a:off x="7505700" y="2324100"/>
            <a:ext cx="1524000" cy="1447800"/>
          </a:xfrm>
          <a:prstGeom prst="homePlate">
            <a:avLst>
              <a:gd name="adj" fmla="val 1297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10668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Details of marketing activity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3600" y="12954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Details of marketing activity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14800" y="17526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Details of marketing activity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21336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Details of marketing activity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2286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Details of marketing activity here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Fishbone Diagram</a:t>
            </a:r>
            <a:endParaRPr lang="en-US" dirty="0"/>
          </a:p>
        </p:txBody>
      </p:sp>
      <p:grpSp>
        <p:nvGrpSpPr>
          <p:cNvPr id="3" name="Group 71"/>
          <p:cNvGrpSpPr/>
          <p:nvPr/>
        </p:nvGrpSpPr>
        <p:grpSpPr>
          <a:xfrm>
            <a:off x="4971860" y="3663865"/>
            <a:ext cx="2716327" cy="2279586"/>
            <a:chOff x="4971860" y="3533240"/>
            <a:chExt cx="2716327" cy="2279586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971860" y="3533240"/>
              <a:ext cx="2716327" cy="1625167"/>
            </a:xfrm>
            <a:custGeom>
              <a:avLst/>
              <a:gdLst/>
              <a:ahLst/>
              <a:cxnLst>
                <a:cxn ang="0">
                  <a:pos x="1760" y="0"/>
                </a:cxn>
                <a:cxn ang="0">
                  <a:pos x="699" y="1053"/>
                </a:cxn>
                <a:cxn ang="0">
                  <a:pos x="0" y="1053"/>
                </a:cxn>
              </a:cxnLst>
              <a:rect l="0" t="0" r="r" b="b"/>
              <a:pathLst>
                <a:path w="1760" h="1053">
                  <a:moveTo>
                    <a:pt x="1760" y="0"/>
                  </a:moveTo>
                  <a:lnTo>
                    <a:pt x="699" y="1053"/>
                  </a:lnTo>
                  <a:lnTo>
                    <a:pt x="0" y="1053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004870" y="5209338"/>
              <a:ext cx="1086531" cy="526289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5786758" y="4034834"/>
              <a:ext cx="1395204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>
              <a:off x="5306771" y="4507105"/>
              <a:ext cx="1396748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34467" y="5166495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52115" y="4170617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35150" y="3705692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4" name="Group 70"/>
          <p:cNvGrpSpPr/>
          <p:nvPr/>
        </p:nvGrpSpPr>
        <p:grpSpPr>
          <a:xfrm>
            <a:off x="3079691" y="3663865"/>
            <a:ext cx="2716327" cy="2287304"/>
            <a:chOff x="3079691" y="3533240"/>
            <a:chExt cx="2716327" cy="2287304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079691" y="3533240"/>
              <a:ext cx="2716327" cy="1625167"/>
            </a:xfrm>
            <a:custGeom>
              <a:avLst/>
              <a:gdLst/>
              <a:ahLst/>
              <a:cxnLst>
                <a:cxn ang="0">
                  <a:pos x="1760" y="0"/>
                </a:cxn>
                <a:cxn ang="0">
                  <a:pos x="699" y="1053"/>
                </a:cxn>
                <a:cxn ang="0">
                  <a:pos x="0" y="1053"/>
                </a:cxn>
              </a:cxnLst>
              <a:rect l="0" t="0" r="r" b="b"/>
              <a:pathLst>
                <a:path w="1760" h="1053">
                  <a:moveTo>
                    <a:pt x="1760" y="0"/>
                  </a:moveTo>
                  <a:lnTo>
                    <a:pt x="699" y="1053"/>
                  </a:lnTo>
                  <a:lnTo>
                    <a:pt x="0" y="1053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079691" y="5209337"/>
              <a:ext cx="1086531" cy="526289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3888416" y="4034834"/>
              <a:ext cx="1395204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3411516" y="4507105"/>
              <a:ext cx="1393661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08344" y="5174213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00074" y="4170223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26915" y="3705297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1187522" y="3663865"/>
            <a:ext cx="2716327" cy="2289804"/>
            <a:chOff x="1187522" y="3533240"/>
            <a:chExt cx="2716327" cy="2289804"/>
          </a:xfrm>
        </p:grpSpPr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187522" y="3533240"/>
              <a:ext cx="2716327" cy="1625167"/>
            </a:xfrm>
            <a:custGeom>
              <a:avLst/>
              <a:gdLst/>
              <a:ahLst/>
              <a:cxnLst>
                <a:cxn ang="0">
                  <a:pos x="1760" y="0"/>
                </a:cxn>
                <a:cxn ang="0">
                  <a:pos x="700" y="1053"/>
                </a:cxn>
                <a:cxn ang="0">
                  <a:pos x="0" y="1053"/>
                </a:cxn>
              </a:cxnLst>
              <a:rect l="0" t="0" r="r" b="b"/>
              <a:pathLst>
                <a:path w="1760" h="1053">
                  <a:moveTo>
                    <a:pt x="1760" y="0"/>
                  </a:moveTo>
                  <a:lnTo>
                    <a:pt x="700" y="1053"/>
                  </a:lnTo>
                  <a:lnTo>
                    <a:pt x="0" y="1053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87522" y="5209338"/>
              <a:ext cx="1086531" cy="526289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1990073" y="4034834"/>
              <a:ext cx="1395204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1523976" y="4507105"/>
              <a:ext cx="1395204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99869" y="5176713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73951" y="4170618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00792" y="3705692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162726" y="1161321"/>
            <a:ext cx="2795039" cy="2295733"/>
            <a:chOff x="162726" y="1030696"/>
            <a:chExt cx="2795039" cy="2295733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42981" y="1704348"/>
              <a:ext cx="2714784" cy="1622081"/>
            </a:xfrm>
            <a:custGeom>
              <a:avLst/>
              <a:gdLst/>
              <a:ahLst/>
              <a:cxnLst>
                <a:cxn ang="0">
                  <a:pos x="1759" y="1051"/>
                </a:cxn>
                <a:cxn ang="0">
                  <a:pos x="698" y="0"/>
                </a:cxn>
                <a:cxn ang="0">
                  <a:pos x="0" y="0"/>
                </a:cxn>
              </a:cxnLst>
              <a:rect l="0" t="0" r="r" b="b"/>
              <a:pathLst>
                <a:path w="1759" h="1051">
                  <a:moveTo>
                    <a:pt x="1759" y="1051"/>
                  </a:moveTo>
                  <a:lnTo>
                    <a:pt x="698" y="0"/>
                  </a:lnTo>
                  <a:lnTo>
                    <a:pt x="0" y="0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62726" y="1071567"/>
              <a:ext cx="1086531" cy="527832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485290" y="2258418"/>
              <a:ext cx="1398291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957561" y="2732232"/>
              <a:ext cx="1398291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5731" y="1030696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0889" y="2392658"/>
              <a:ext cx="1647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6808" y="1927732"/>
              <a:ext cx="1647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2135150" y="1212410"/>
            <a:ext cx="2716327" cy="2244644"/>
            <a:chOff x="2135150" y="1081785"/>
            <a:chExt cx="2716327" cy="2244644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135150" y="1704348"/>
              <a:ext cx="2716327" cy="1622081"/>
            </a:xfrm>
            <a:custGeom>
              <a:avLst/>
              <a:gdLst/>
              <a:ahLst/>
              <a:cxnLst>
                <a:cxn ang="0">
                  <a:pos x="1760" y="1051"/>
                </a:cxn>
                <a:cxn ang="0">
                  <a:pos x="698" y="0"/>
                </a:cxn>
                <a:cxn ang="0">
                  <a:pos x="0" y="0"/>
                </a:cxn>
              </a:cxnLst>
              <a:rect l="0" t="0" r="r" b="b"/>
              <a:pathLst>
                <a:path w="1760" h="1051">
                  <a:moveTo>
                    <a:pt x="1760" y="1051"/>
                  </a:moveTo>
                  <a:lnTo>
                    <a:pt x="698" y="0"/>
                  </a:lnTo>
                  <a:lnTo>
                    <a:pt x="0" y="0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135150" y="1125586"/>
              <a:ext cx="1086531" cy="527832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H="1">
              <a:off x="2380546" y="2258418"/>
              <a:ext cx="1395204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H="1">
              <a:off x="2854359" y="2732232"/>
              <a:ext cx="1393661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42725" y="1081785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311094" y="2392263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7012" y="1927337"/>
              <a:ext cx="1647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4024232" y="1212410"/>
            <a:ext cx="2716327" cy="2244644"/>
            <a:chOff x="4024232" y="1212410"/>
            <a:chExt cx="2716327" cy="2244644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024232" y="1256211"/>
              <a:ext cx="1086531" cy="527832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4024232" y="1212410"/>
              <a:ext cx="2716327" cy="2244644"/>
              <a:chOff x="4024232" y="1081785"/>
              <a:chExt cx="2716327" cy="2244644"/>
            </a:xfrm>
          </p:grpSpPr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024232" y="1704348"/>
                <a:ext cx="2716327" cy="1622081"/>
              </a:xfrm>
              <a:custGeom>
                <a:avLst/>
                <a:gdLst/>
                <a:ahLst/>
                <a:cxnLst>
                  <a:cxn ang="0">
                    <a:pos x="1760" y="1051"/>
                  </a:cxn>
                  <a:cxn ang="0">
                    <a:pos x="701" y="0"/>
                  </a:cxn>
                  <a:cxn ang="0">
                    <a:pos x="0" y="0"/>
                  </a:cxn>
                </a:cxnLst>
                <a:rect l="0" t="0" r="r" b="b"/>
                <a:pathLst>
                  <a:path w="1760" h="1051">
                    <a:moveTo>
                      <a:pt x="1760" y="1051"/>
                    </a:moveTo>
                    <a:lnTo>
                      <a:pt x="701" y="0"/>
                    </a:lnTo>
                    <a:lnTo>
                      <a:pt x="0" y="0"/>
                    </a:lnTo>
                  </a:path>
                </a:pathLst>
              </a:custGeom>
              <a:noFill/>
              <a:ln w="7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4285062" y="2258418"/>
                <a:ext cx="1395204" cy="1544"/>
              </a:xfrm>
              <a:prstGeom prst="line">
                <a:avLst/>
              </a:prstGeom>
              <a:noFill/>
              <a:ln w="7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 flipH="1">
                <a:off x="4757332" y="2732232"/>
                <a:ext cx="1395204" cy="1544"/>
              </a:xfrm>
              <a:prstGeom prst="line">
                <a:avLst/>
              </a:prstGeom>
              <a:noFill/>
              <a:ln w="7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37964" y="1081785"/>
                <a:ext cx="1054791" cy="646331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0000">
                    <a:schemeClr val="bg2">
                      <a:lumMod val="75000"/>
                    </a:schemeClr>
                  </a:gs>
                </a:gsLst>
                <a:lin ang="162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Your Text Here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37217" y="2391868"/>
                <a:ext cx="164744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Your Text Here</a:t>
                </a: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163135" y="1926942"/>
                <a:ext cx="164744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Your Text Here</a:t>
                </a:r>
                <a:endParaRPr lang="en-US" sz="16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0" name="Group 68"/>
          <p:cNvGrpSpPr/>
          <p:nvPr/>
        </p:nvGrpSpPr>
        <p:grpSpPr>
          <a:xfrm>
            <a:off x="5917945" y="1212410"/>
            <a:ext cx="2714784" cy="2244644"/>
            <a:chOff x="5917945" y="1081785"/>
            <a:chExt cx="2714784" cy="2244644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917945" y="1704348"/>
              <a:ext cx="2714784" cy="1622081"/>
            </a:xfrm>
            <a:custGeom>
              <a:avLst/>
              <a:gdLst/>
              <a:ahLst/>
              <a:cxnLst>
                <a:cxn ang="0">
                  <a:pos x="1759" y="1051"/>
                </a:cxn>
                <a:cxn ang="0">
                  <a:pos x="698" y="0"/>
                </a:cxn>
                <a:cxn ang="0">
                  <a:pos x="0" y="0"/>
                </a:cxn>
              </a:cxnLst>
              <a:rect l="0" t="0" r="r" b="b"/>
              <a:pathLst>
                <a:path w="1759" h="1051">
                  <a:moveTo>
                    <a:pt x="1759" y="1051"/>
                  </a:moveTo>
                  <a:lnTo>
                    <a:pt x="698" y="0"/>
                  </a:lnTo>
                  <a:lnTo>
                    <a:pt x="0" y="0"/>
                  </a:lnTo>
                </a:path>
              </a:pathLst>
            </a:cu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917945" y="1125586"/>
              <a:ext cx="1086531" cy="527832"/>
            </a:xfrm>
            <a:prstGeom prst="rect">
              <a:avLst/>
            </a:prstGeom>
            <a:solidFill>
              <a:schemeClr val="accent2"/>
            </a:solidFill>
            <a:ln w="7" cap="sq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6152537" y="2258418"/>
              <a:ext cx="1396748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6624807" y="2732232"/>
              <a:ext cx="1396748" cy="1544"/>
            </a:xfrm>
            <a:prstGeom prst="line">
              <a:avLst/>
            </a:prstGeom>
            <a:noFill/>
            <a:ln w="7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30877" y="1081785"/>
              <a:ext cx="1054791" cy="64633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Your Text Here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63340" y="2391473"/>
              <a:ext cx="1647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89258" y="1926548"/>
              <a:ext cx="1647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Your Text Here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459053" y="3263704"/>
            <a:ext cx="8593471" cy="592653"/>
          </a:xfrm>
          <a:prstGeom prst="rightArrow">
            <a:avLst>
              <a:gd name="adj1" fmla="val 63793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2219325" y="12192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spider</a:t>
            </a:r>
            <a:endParaRPr lang="en-US" dirty="0"/>
          </a:p>
        </p:txBody>
      </p:sp>
      <p:grpSp>
        <p:nvGrpSpPr>
          <p:cNvPr id="4" name="Group 19"/>
          <p:cNvGrpSpPr/>
          <p:nvPr/>
        </p:nvGrpSpPr>
        <p:grpSpPr>
          <a:xfrm>
            <a:off x="4850865" y="2419350"/>
            <a:ext cx="1921410" cy="2235123"/>
            <a:chOff x="4189373" y="2608423"/>
            <a:chExt cx="1921410" cy="2235123"/>
          </a:xfrm>
        </p:grpSpPr>
        <p:sp>
          <p:nvSpPr>
            <p:cNvPr id="3" name="Down Arrow 2"/>
            <p:cNvSpPr/>
            <p:nvPr/>
          </p:nvSpPr>
          <p:spPr>
            <a:xfrm rot="13592273">
              <a:off x="4849553" y="1999210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5025638">
              <a:off x="5135147" y="2456070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16373607">
              <a:off x="5196771" y="2988144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17487858">
              <a:off x="5092928" y="3459384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18872629">
              <a:off x="4798586" y="3929533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0"/>
          <p:cNvGrpSpPr/>
          <p:nvPr/>
        </p:nvGrpSpPr>
        <p:grpSpPr>
          <a:xfrm flipH="1">
            <a:off x="2261692" y="2419350"/>
            <a:ext cx="1921410" cy="2235123"/>
            <a:chOff x="4189373" y="2608423"/>
            <a:chExt cx="1921410" cy="2235123"/>
          </a:xfrm>
        </p:grpSpPr>
        <p:sp>
          <p:nvSpPr>
            <p:cNvPr id="22" name="Down Arrow 21"/>
            <p:cNvSpPr/>
            <p:nvPr/>
          </p:nvSpPr>
          <p:spPr>
            <a:xfrm rot="13592273">
              <a:off x="4849553" y="1999210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rot="15025638">
              <a:off x="5135147" y="2456070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6373607">
              <a:off x="5196771" y="2988144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17487858">
              <a:off x="5092928" y="3459384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18872629">
              <a:off x="4798586" y="3929533"/>
              <a:ext cx="304800" cy="1523225"/>
            </a:xfrm>
            <a:prstGeom prst="downArrow">
              <a:avLst/>
            </a:prstGeom>
            <a:gradFill>
              <a:gsLst>
                <a:gs pos="5000">
                  <a:schemeClr val="tx1"/>
                </a:gs>
                <a:gs pos="48000">
                  <a:schemeClr val="bg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3657600" y="2647950"/>
            <a:ext cx="1752600" cy="1752600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745230" y="2735580"/>
            <a:ext cx="1577340" cy="157734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9"/>
          <p:cNvGrpSpPr/>
          <p:nvPr/>
        </p:nvGrpSpPr>
        <p:grpSpPr>
          <a:xfrm>
            <a:off x="6238875" y="1571625"/>
            <a:ext cx="2514600" cy="3886200"/>
            <a:chOff x="6238875" y="2057400"/>
            <a:chExt cx="2514600" cy="3886200"/>
          </a:xfrm>
        </p:grpSpPr>
        <p:sp>
          <p:nvSpPr>
            <p:cNvPr id="27" name="Rectangle 26"/>
            <p:cNvSpPr/>
            <p:nvPr/>
          </p:nvSpPr>
          <p:spPr>
            <a:xfrm>
              <a:off x="6238875" y="2057400"/>
              <a:ext cx="2514600" cy="6096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38875" y="5334000"/>
              <a:ext cx="2514600" cy="6096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96075" y="4514850"/>
              <a:ext cx="2057400" cy="6096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72275" y="3695700"/>
              <a:ext cx="1981200" cy="6096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96075" y="2876550"/>
              <a:ext cx="2057400" cy="6096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3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58000" y="2133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58000" y="295275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8000" y="378142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8000" y="4572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77050" y="54102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219075" y="1571625"/>
            <a:ext cx="2514600" cy="3886200"/>
            <a:chOff x="219075" y="2057400"/>
            <a:chExt cx="2514600" cy="3886200"/>
          </a:xfrm>
        </p:grpSpPr>
        <p:sp>
          <p:nvSpPr>
            <p:cNvPr id="36" name="Rectangle 35"/>
            <p:cNvSpPr/>
            <p:nvPr/>
          </p:nvSpPr>
          <p:spPr>
            <a:xfrm flipH="1">
              <a:off x="219075" y="2057400"/>
              <a:ext cx="2514600" cy="609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219075" y="5334000"/>
              <a:ext cx="2514600" cy="609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219075" y="4514850"/>
              <a:ext cx="2057400" cy="609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H="1">
              <a:off x="219075" y="3695700"/>
              <a:ext cx="1981200" cy="609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H="1">
              <a:off x="219075" y="2876550"/>
              <a:ext cx="2057400" cy="6096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12700">
              <a:solidFill>
                <a:schemeClr val="accent2">
                  <a:lumMod val="50000"/>
                </a:schemeClr>
              </a:solidFill>
            </a:ln>
            <a:effectLst>
              <a:outerShdw blurRad="114300" dist="38100" dir="5400000" sx="104000" sy="104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4800" y="2133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295275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4800" y="378142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4800" y="4572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3850" y="54102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86200" y="311937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640"/>
            <a:ext cx="8229600" cy="1051560"/>
          </a:xfrm>
        </p:spPr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304800" y="1325880"/>
            <a:ext cx="8382000" cy="4663440"/>
            <a:chOff x="685800" y="1676400"/>
            <a:chExt cx="7924800" cy="3276600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5" name="Rounded Rectangle 4"/>
            <p:cNvSpPr/>
            <p:nvPr/>
          </p:nvSpPr>
          <p:spPr>
            <a:xfrm>
              <a:off x="685800" y="1676400"/>
              <a:ext cx="7924800" cy="685800"/>
            </a:xfrm>
            <a:prstGeom prst="roundRect">
              <a:avLst/>
            </a:prstGeom>
            <a:solidFill>
              <a:srgbClr val="4E4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981200"/>
              <a:ext cx="7924800" cy="2971800"/>
            </a:xfrm>
            <a:prstGeom prst="rect">
              <a:avLst/>
            </a:prstGeom>
            <a:solidFill>
              <a:srgbClr val="4E4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91510" y="1467771"/>
            <a:ext cx="2209800" cy="60959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25110" y="1467770"/>
          <a:ext cx="6019800" cy="43815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  <a:gridCol w="50165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1510" y="1914460"/>
            <a:ext cx="2133600" cy="429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1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510" y="2343912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2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510" y="1903950"/>
            <a:ext cx="2133600" cy="1588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1510" y="2781458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3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510" y="3219004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4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510" y="3656550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5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510" y="4094096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6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1510" y="4531642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7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1510" y="4969188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8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510" y="5406734"/>
            <a:ext cx="2133600" cy="438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Activity 9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690" y="14283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Activities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Ellipse 53"/>
          <p:cNvSpPr/>
          <p:nvPr/>
        </p:nvSpPr>
        <p:spPr bwMode="auto">
          <a:xfrm>
            <a:off x="25750" y="5849270"/>
            <a:ext cx="8961120" cy="29245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26980" y="2016410"/>
            <a:ext cx="246888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49110" y="2431570"/>
            <a:ext cx="3931920" cy="22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46190" y="2899280"/>
            <a:ext cx="1005840" cy="228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57870" y="3322320"/>
            <a:ext cx="1463040" cy="228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01430" y="4215700"/>
            <a:ext cx="3383280" cy="2286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55480" y="1051560"/>
            <a:ext cx="465080" cy="4759610"/>
            <a:chOff x="5055480" y="1051560"/>
            <a:chExt cx="465080" cy="4759610"/>
          </a:xfrm>
        </p:grpSpPr>
        <p:grpSp>
          <p:nvGrpSpPr>
            <p:cNvPr id="3" name="Group 33"/>
            <p:cNvGrpSpPr/>
            <p:nvPr/>
          </p:nvGrpSpPr>
          <p:grpSpPr>
            <a:xfrm>
              <a:off x="5055480" y="1446750"/>
              <a:ext cx="465080" cy="4364420"/>
              <a:chOff x="2603940" y="1553430"/>
              <a:chExt cx="465080" cy="436442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611820" y="2010630"/>
                <a:ext cx="457200" cy="39072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  <a:alpha val="9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03940" y="1553430"/>
                <a:ext cx="457200" cy="457200"/>
              </a:xfrm>
              <a:prstGeom prst="rect">
                <a:avLst/>
              </a:prstGeom>
              <a:noFill/>
              <a:ln w="57150"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5" name="Down Arrow 34"/>
            <p:cNvSpPr/>
            <p:nvPr/>
          </p:nvSpPr>
          <p:spPr>
            <a:xfrm>
              <a:off x="5063360" y="1051560"/>
              <a:ext cx="432500" cy="274320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854655" y="5084854"/>
            <a:ext cx="1463040" cy="2286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Potential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990600" y="4876800"/>
            <a:ext cx="70866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soft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7" name="Freeform 76"/>
          <p:cNvSpPr>
            <a:spLocks noChangeAspect="1"/>
          </p:cNvSpPr>
          <p:nvPr/>
        </p:nvSpPr>
        <p:spPr bwMode="auto">
          <a:xfrm>
            <a:off x="1882993" y="4466550"/>
            <a:ext cx="1192584" cy="763836"/>
          </a:xfrm>
          <a:custGeom>
            <a:avLst/>
            <a:gdLst>
              <a:gd name="T0" fmla="*/ 0 w 816"/>
              <a:gd name="T1" fmla="*/ 300 h 480"/>
              <a:gd name="T2" fmla="*/ 0 w 816"/>
              <a:gd name="T3" fmla="*/ 480 h 480"/>
              <a:gd name="T4" fmla="*/ 816 w 816"/>
              <a:gd name="T5" fmla="*/ 480 h 480"/>
              <a:gd name="T6" fmla="*/ 816 w 816"/>
              <a:gd name="T7" fmla="*/ 0 h 480"/>
              <a:gd name="T8" fmla="*/ 738 w 816"/>
              <a:gd name="T9" fmla="*/ 51 h 480"/>
              <a:gd name="T10" fmla="*/ 645 w 816"/>
              <a:gd name="T11" fmla="*/ 102 h 480"/>
              <a:gd name="T12" fmla="*/ 573 w 816"/>
              <a:gd name="T13" fmla="*/ 129 h 480"/>
              <a:gd name="T14" fmla="*/ 456 w 816"/>
              <a:gd name="T15" fmla="*/ 165 h 480"/>
              <a:gd name="T16" fmla="*/ 339 w 816"/>
              <a:gd name="T17" fmla="*/ 201 h 480"/>
              <a:gd name="T18" fmla="*/ 207 w 816"/>
              <a:gd name="T19" fmla="*/ 243 h 480"/>
              <a:gd name="T20" fmla="*/ 81 w 816"/>
              <a:gd name="T21" fmla="*/ 279 h 480"/>
              <a:gd name="T22" fmla="*/ 0 w 816"/>
              <a:gd name="T23" fmla="*/ 300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480"/>
              <a:gd name="T38" fmla="*/ 816 w 816"/>
              <a:gd name="T39" fmla="*/ 480 h 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480">
                <a:moveTo>
                  <a:pt x="0" y="300"/>
                </a:moveTo>
                <a:lnTo>
                  <a:pt x="0" y="480"/>
                </a:lnTo>
                <a:lnTo>
                  <a:pt x="816" y="480"/>
                </a:lnTo>
                <a:lnTo>
                  <a:pt x="816" y="0"/>
                </a:lnTo>
                <a:lnTo>
                  <a:pt x="738" y="51"/>
                </a:lnTo>
                <a:lnTo>
                  <a:pt x="645" y="102"/>
                </a:lnTo>
                <a:lnTo>
                  <a:pt x="573" y="129"/>
                </a:lnTo>
                <a:lnTo>
                  <a:pt x="456" y="165"/>
                </a:lnTo>
                <a:lnTo>
                  <a:pt x="339" y="201"/>
                </a:lnTo>
                <a:lnTo>
                  <a:pt x="207" y="243"/>
                </a:lnTo>
                <a:lnTo>
                  <a:pt x="81" y="279"/>
                </a:lnTo>
                <a:lnTo>
                  <a:pt x="0" y="3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0399991" rev="0"/>
            </a:camera>
            <a:lightRig rig="balanced" dir="t">
              <a:rot lat="0" lon="0" rev="8700000"/>
            </a:lightRig>
          </a:scene3d>
          <a:sp3d extrusionH="298450"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Freeform 77"/>
          <p:cNvSpPr>
            <a:spLocks noChangeAspect="1"/>
          </p:cNvSpPr>
          <p:nvPr/>
        </p:nvSpPr>
        <p:spPr bwMode="auto">
          <a:xfrm>
            <a:off x="3162200" y="2971800"/>
            <a:ext cx="1269135" cy="2258586"/>
          </a:xfrm>
          <a:custGeom>
            <a:avLst/>
            <a:gdLst>
              <a:gd name="T0" fmla="*/ 867 w 867"/>
              <a:gd name="T1" fmla="*/ 0 h 1418"/>
              <a:gd name="T2" fmla="*/ 866 w 867"/>
              <a:gd name="T3" fmla="*/ 1418 h 1418"/>
              <a:gd name="T4" fmla="*/ 0 w 867"/>
              <a:gd name="T5" fmla="*/ 1416 h 1418"/>
              <a:gd name="T6" fmla="*/ 0 w 867"/>
              <a:gd name="T7" fmla="*/ 882 h 1418"/>
              <a:gd name="T8" fmla="*/ 84 w 867"/>
              <a:gd name="T9" fmla="*/ 804 h 1418"/>
              <a:gd name="T10" fmla="*/ 156 w 867"/>
              <a:gd name="T11" fmla="*/ 735 h 1418"/>
              <a:gd name="T12" fmla="*/ 222 w 867"/>
              <a:gd name="T13" fmla="*/ 657 h 1418"/>
              <a:gd name="T14" fmla="*/ 297 w 867"/>
              <a:gd name="T15" fmla="*/ 558 h 1418"/>
              <a:gd name="T16" fmla="*/ 381 w 867"/>
              <a:gd name="T17" fmla="*/ 453 h 1418"/>
              <a:gd name="T18" fmla="*/ 486 w 867"/>
              <a:gd name="T19" fmla="*/ 318 h 1418"/>
              <a:gd name="T20" fmla="*/ 543 w 867"/>
              <a:gd name="T21" fmla="*/ 240 h 1418"/>
              <a:gd name="T22" fmla="*/ 630 w 867"/>
              <a:gd name="T23" fmla="*/ 129 h 1418"/>
              <a:gd name="T24" fmla="*/ 687 w 867"/>
              <a:gd name="T25" fmla="*/ 72 h 1418"/>
              <a:gd name="T26" fmla="*/ 753 w 867"/>
              <a:gd name="T27" fmla="*/ 27 h 1418"/>
              <a:gd name="T28" fmla="*/ 801 w 867"/>
              <a:gd name="T29" fmla="*/ 16 h 1418"/>
              <a:gd name="T30" fmla="*/ 867 w 867"/>
              <a:gd name="T31" fmla="*/ 0 h 14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7"/>
              <a:gd name="T49" fmla="*/ 0 h 1418"/>
              <a:gd name="T50" fmla="*/ 867 w 867"/>
              <a:gd name="T51" fmla="*/ 1418 h 14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7" h="1418">
                <a:moveTo>
                  <a:pt x="867" y="0"/>
                </a:moveTo>
                <a:lnTo>
                  <a:pt x="866" y="1418"/>
                </a:lnTo>
                <a:lnTo>
                  <a:pt x="0" y="1416"/>
                </a:lnTo>
                <a:lnTo>
                  <a:pt x="0" y="882"/>
                </a:lnTo>
                <a:lnTo>
                  <a:pt x="84" y="804"/>
                </a:lnTo>
                <a:lnTo>
                  <a:pt x="156" y="735"/>
                </a:lnTo>
                <a:lnTo>
                  <a:pt x="222" y="657"/>
                </a:lnTo>
                <a:lnTo>
                  <a:pt x="297" y="558"/>
                </a:lnTo>
                <a:lnTo>
                  <a:pt x="381" y="453"/>
                </a:lnTo>
                <a:lnTo>
                  <a:pt x="486" y="318"/>
                </a:lnTo>
                <a:lnTo>
                  <a:pt x="543" y="240"/>
                </a:lnTo>
                <a:lnTo>
                  <a:pt x="630" y="129"/>
                </a:lnTo>
                <a:lnTo>
                  <a:pt x="687" y="72"/>
                </a:lnTo>
                <a:lnTo>
                  <a:pt x="753" y="27"/>
                </a:lnTo>
                <a:lnTo>
                  <a:pt x="801" y="16"/>
                </a:lnTo>
                <a:lnTo>
                  <a:pt x="86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0399991" rev="0"/>
            </a:camera>
            <a:lightRig rig="balanced" dir="t">
              <a:rot lat="0" lon="0" rev="8700000"/>
            </a:lightRig>
          </a:scene3d>
          <a:sp3d extrusionH="298450"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" name="Freeform 78"/>
          <p:cNvSpPr>
            <a:spLocks noChangeAspect="1"/>
          </p:cNvSpPr>
          <p:nvPr/>
        </p:nvSpPr>
        <p:spPr bwMode="auto">
          <a:xfrm>
            <a:off x="1417643" y="4991138"/>
            <a:ext cx="394842" cy="239248"/>
          </a:xfrm>
          <a:custGeom>
            <a:avLst/>
            <a:gdLst>
              <a:gd name="T0" fmla="*/ 0 w 366"/>
              <a:gd name="T1" fmla="*/ 123 h 174"/>
              <a:gd name="T2" fmla="*/ 0 w 366"/>
              <a:gd name="T3" fmla="*/ 174 h 174"/>
              <a:gd name="T4" fmla="*/ 366 w 366"/>
              <a:gd name="T5" fmla="*/ 174 h 174"/>
              <a:gd name="T6" fmla="*/ 366 w 366"/>
              <a:gd name="T7" fmla="*/ 0 h 174"/>
              <a:gd name="T8" fmla="*/ 320 w 366"/>
              <a:gd name="T9" fmla="*/ 18 h 174"/>
              <a:gd name="T10" fmla="*/ 267 w 366"/>
              <a:gd name="T11" fmla="*/ 39 h 174"/>
              <a:gd name="T12" fmla="*/ 198 w 366"/>
              <a:gd name="T13" fmla="*/ 61 h 174"/>
              <a:gd name="T14" fmla="*/ 132 w 366"/>
              <a:gd name="T15" fmla="*/ 86 h 174"/>
              <a:gd name="T16" fmla="*/ 74 w 366"/>
              <a:gd name="T17" fmla="*/ 106 h 174"/>
              <a:gd name="T18" fmla="*/ 0 w 366"/>
              <a:gd name="T19" fmla="*/ 123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6"/>
              <a:gd name="T31" fmla="*/ 0 h 174"/>
              <a:gd name="T32" fmla="*/ 366 w 366"/>
              <a:gd name="T33" fmla="*/ 174 h 1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6" h="174">
                <a:moveTo>
                  <a:pt x="0" y="123"/>
                </a:moveTo>
                <a:lnTo>
                  <a:pt x="0" y="174"/>
                </a:lnTo>
                <a:lnTo>
                  <a:pt x="366" y="174"/>
                </a:lnTo>
                <a:lnTo>
                  <a:pt x="366" y="0"/>
                </a:lnTo>
                <a:lnTo>
                  <a:pt x="320" y="18"/>
                </a:lnTo>
                <a:lnTo>
                  <a:pt x="267" y="39"/>
                </a:lnTo>
                <a:lnTo>
                  <a:pt x="198" y="61"/>
                </a:lnTo>
                <a:lnTo>
                  <a:pt x="132" y="86"/>
                </a:lnTo>
                <a:lnTo>
                  <a:pt x="74" y="106"/>
                </a:lnTo>
                <a:lnTo>
                  <a:pt x="0" y="12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0399991" rev="0"/>
            </a:camera>
            <a:lightRig rig="balanced" dir="t">
              <a:rot lat="0" lon="0" rev="8700000"/>
            </a:lightRig>
          </a:scene3d>
          <a:sp3d extrusionH="298450"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Freeform 79"/>
          <p:cNvSpPr>
            <a:spLocks noChangeAspect="1"/>
          </p:cNvSpPr>
          <p:nvPr/>
        </p:nvSpPr>
        <p:spPr bwMode="auto">
          <a:xfrm flipH="1">
            <a:off x="5829399" y="4466550"/>
            <a:ext cx="1192584" cy="763836"/>
          </a:xfrm>
          <a:custGeom>
            <a:avLst/>
            <a:gdLst>
              <a:gd name="T0" fmla="*/ 0 w 816"/>
              <a:gd name="T1" fmla="*/ 300 h 480"/>
              <a:gd name="T2" fmla="*/ 0 w 816"/>
              <a:gd name="T3" fmla="*/ 480 h 480"/>
              <a:gd name="T4" fmla="*/ 816 w 816"/>
              <a:gd name="T5" fmla="*/ 480 h 480"/>
              <a:gd name="T6" fmla="*/ 816 w 816"/>
              <a:gd name="T7" fmla="*/ 0 h 480"/>
              <a:gd name="T8" fmla="*/ 738 w 816"/>
              <a:gd name="T9" fmla="*/ 51 h 480"/>
              <a:gd name="T10" fmla="*/ 645 w 816"/>
              <a:gd name="T11" fmla="*/ 102 h 480"/>
              <a:gd name="T12" fmla="*/ 573 w 816"/>
              <a:gd name="T13" fmla="*/ 129 h 480"/>
              <a:gd name="T14" fmla="*/ 456 w 816"/>
              <a:gd name="T15" fmla="*/ 165 h 480"/>
              <a:gd name="T16" fmla="*/ 339 w 816"/>
              <a:gd name="T17" fmla="*/ 201 h 480"/>
              <a:gd name="T18" fmla="*/ 207 w 816"/>
              <a:gd name="T19" fmla="*/ 243 h 480"/>
              <a:gd name="T20" fmla="*/ 81 w 816"/>
              <a:gd name="T21" fmla="*/ 279 h 480"/>
              <a:gd name="T22" fmla="*/ 0 w 816"/>
              <a:gd name="T23" fmla="*/ 300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480"/>
              <a:gd name="T38" fmla="*/ 816 w 816"/>
              <a:gd name="T39" fmla="*/ 480 h 48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480">
                <a:moveTo>
                  <a:pt x="0" y="300"/>
                </a:moveTo>
                <a:lnTo>
                  <a:pt x="0" y="480"/>
                </a:lnTo>
                <a:lnTo>
                  <a:pt x="816" y="480"/>
                </a:lnTo>
                <a:lnTo>
                  <a:pt x="816" y="0"/>
                </a:lnTo>
                <a:lnTo>
                  <a:pt x="738" y="51"/>
                </a:lnTo>
                <a:lnTo>
                  <a:pt x="645" y="102"/>
                </a:lnTo>
                <a:lnTo>
                  <a:pt x="573" y="129"/>
                </a:lnTo>
                <a:lnTo>
                  <a:pt x="456" y="165"/>
                </a:lnTo>
                <a:lnTo>
                  <a:pt x="339" y="201"/>
                </a:lnTo>
                <a:lnTo>
                  <a:pt x="207" y="243"/>
                </a:lnTo>
                <a:lnTo>
                  <a:pt x="81" y="279"/>
                </a:lnTo>
                <a:lnTo>
                  <a:pt x="0" y="3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0399991" rev="0"/>
            </a:camera>
            <a:lightRig rig="balanced" dir="t">
              <a:rot lat="0" lon="0" rev="8700000"/>
            </a:lightRig>
          </a:scene3d>
          <a:sp3d extrusionH="298450"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" name="Freeform 80"/>
          <p:cNvSpPr>
            <a:spLocks noChangeAspect="1"/>
          </p:cNvSpPr>
          <p:nvPr/>
        </p:nvSpPr>
        <p:spPr bwMode="auto">
          <a:xfrm flipH="1">
            <a:off x="4495800" y="2971800"/>
            <a:ext cx="1267122" cy="2258586"/>
          </a:xfrm>
          <a:custGeom>
            <a:avLst/>
            <a:gdLst>
              <a:gd name="T0" fmla="*/ 867 w 867"/>
              <a:gd name="T1" fmla="*/ 0 h 1418"/>
              <a:gd name="T2" fmla="*/ 866 w 867"/>
              <a:gd name="T3" fmla="*/ 1418 h 1418"/>
              <a:gd name="T4" fmla="*/ 0 w 867"/>
              <a:gd name="T5" fmla="*/ 1416 h 1418"/>
              <a:gd name="T6" fmla="*/ 0 w 867"/>
              <a:gd name="T7" fmla="*/ 882 h 1418"/>
              <a:gd name="T8" fmla="*/ 84 w 867"/>
              <a:gd name="T9" fmla="*/ 804 h 1418"/>
              <a:gd name="T10" fmla="*/ 156 w 867"/>
              <a:gd name="T11" fmla="*/ 735 h 1418"/>
              <a:gd name="T12" fmla="*/ 222 w 867"/>
              <a:gd name="T13" fmla="*/ 657 h 1418"/>
              <a:gd name="T14" fmla="*/ 297 w 867"/>
              <a:gd name="T15" fmla="*/ 558 h 1418"/>
              <a:gd name="T16" fmla="*/ 381 w 867"/>
              <a:gd name="T17" fmla="*/ 453 h 1418"/>
              <a:gd name="T18" fmla="*/ 486 w 867"/>
              <a:gd name="T19" fmla="*/ 318 h 1418"/>
              <a:gd name="T20" fmla="*/ 543 w 867"/>
              <a:gd name="T21" fmla="*/ 240 h 1418"/>
              <a:gd name="T22" fmla="*/ 630 w 867"/>
              <a:gd name="T23" fmla="*/ 129 h 1418"/>
              <a:gd name="T24" fmla="*/ 687 w 867"/>
              <a:gd name="T25" fmla="*/ 72 h 1418"/>
              <a:gd name="T26" fmla="*/ 753 w 867"/>
              <a:gd name="T27" fmla="*/ 27 h 1418"/>
              <a:gd name="T28" fmla="*/ 801 w 867"/>
              <a:gd name="T29" fmla="*/ 16 h 1418"/>
              <a:gd name="T30" fmla="*/ 867 w 867"/>
              <a:gd name="T31" fmla="*/ 0 h 14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7"/>
              <a:gd name="T49" fmla="*/ 0 h 1418"/>
              <a:gd name="T50" fmla="*/ 867 w 867"/>
              <a:gd name="T51" fmla="*/ 1418 h 14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7" h="1418">
                <a:moveTo>
                  <a:pt x="867" y="0"/>
                </a:moveTo>
                <a:lnTo>
                  <a:pt x="866" y="1418"/>
                </a:lnTo>
                <a:lnTo>
                  <a:pt x="0" y="1416"/>
                </a:lnTo>
                <a:lnTo>
                  <a:pt x="0" y="882"/>
                </a:lnTo>
                <a:lnTo>
                  <a:pt x="84" y="804"/>
                </a:lnTo>
                <a:lnTo>
                  <a:pt x="156" y="735"/>
                </a:lnTo>
                <a:lnTo>
                  <a:pt x="222" y="657"/>
                </a:lnTo>
                <a:lnTo>
                  <a:pt x="297" y="558"/>
                </a:lnTo>
                <a:lnTo>
                  <a:pt x="381" y="453"/>
                </a:lnTo>
                <a:lnTo>
                  <a:pt x="486" y="318"/>
                </a:lnTo>
                <a:lnTo>
                  <a:pt x="543" y="240"/>
                </a:lnTo>
                <a:lnTo>
                  <a:pt x="630" y="129"/>
                </a:lnTo>
                <a:lnTo>
                  <a:pt x="687" y="72"/>
                </a:lnTo>
                <a:lnTo>
                  <a:pt x="753" y="27"/>
                </a:lnTo>
                <a:lnTo>
                  <a:pt x="801" y="16"/>
                </a:lnTo>
                <a:lnTo>
                  <a:pt x="867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20399991" rev="0"/>
            </a:camera>
            <a:lightRig rig="balanced" dir="t">
              <a:rot lat="0" lon="0" rev="8700000"/>
            </a:lightRig>
          </a:scene3d>
          <a:sp3d extrusionH="298450"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" name="Text Box 85"/>
          <p:cNvSpPr txBox="1">
            <a:spLocks noChangeArrowheads="1"/>
          </p:cNvSpPr>
          <p:nvPr/>
        </p:nvSpPr>
        <p:spPr bwMode="auto">
          <a:xfrm>
            <a:off x="172255" y="2325090"/>
            <a:ext cx="12954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000" i="1" dirty="0" smtClean="0">
                <a:latin typeface="Calibri" pitchFamily="34" charset="0"/>
              </a:rPr>
              <a:t>Sales</a:t>
            </a:r>
            <a:endParaRPr kumimoji="1" lang="en-US" sz="2000" i="1" dirty="0">
              <a:latin typeface="Calibri" pitchFamily="34" charset="0"/>
            </a:endParaRPr>
          </a:p>
        </p:txBody>
      </p:sp>
      <p:sp>
        <p:nvSpPr>
          <p:cNvPr id="73" name="Text Box 85"/>
          <p:cNvSpPr txBox="1">
            <a:spLocks noChangeArrowheads="1"/>
          </p:cNvSpPr>
          <p:nvPr/>
        </p:nvSpPr>
        <p:spPr bwMode="auto">
          <a:xfrm>
            <a:off x="5963455" y="5715000"/>
            <a:ext cx="16002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2000" i="1" dirty="0" smtClean="0">
                <a:latin typeface="Calibri" pitchFamily="34" charset="0"/>
              </a:rPr>
              <a:t>Time</a:t>
            </a:r>
            <a:endParaRPr kumimoji="1" lang="en-US" sz="2000" i="1" dirty="0">
              <a:latin typeface="Calibri" pitchFamily="34" charset="0"/>
            </a:endParaRPr>
          </a:p>
        </p:txBody>
      </p:sp>
      <p:sp>
        <p:nvSpPr>
          <p:cNvPr id="74" name="Text Box 85"/>
          <p:cNvSpPr txBox="1">
            <a:spLocks noChangeArrowheads="1"/>
          </p:cNvSpPr>
          <p:nvPr/>
        </p:nvSpPr>
        <p:spPr bwMode="auto">
          <a:xfrm>
            <a:off x="2305855" y="3010096"/>
            <a:ext cx="1600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kumimoji="1" lang="en-US" i="1" dirty="0" smtClean="0">
                <a:latin typeface="Calibri" pitchFamily="34" charset="0"/>
              </a:rPr>
              <a:t>Growth</a:t>
            </a:r>
            <a:endParaRPr kumimoji="1" lang="en-US" i="1" dirty="0">
              <a:latin typeface="Calibri" pitchFamily="34" charset="0"/>
            </a:endParaRPr>
          </a:p>
        </p:txBody>
      </p:sp>
      <p:sp>
        <p:nvSpPr>
          <p:cNvPr id="75" name="Text Box 85"/>
          <p:cNvSpPr txBox="1">
            <a:spLocks noChangeArrowheads="1"/>
          </p:cNvSpPr>
          <p:nvPr/>
        </p:nvSpPr>
        <p:spPr bwMode="auto">
          <a:xfrm>
            <a:off x="1543855" y="4153096"/>
            <a:ext cx="1676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i="1" dirty="0" smtClean="0">
                <a:latin typeface="Calibri" pitchFamily="34" charset="0"/>
              </a:rPr>
              <a:t>Introduction</a:t>
            </a:r>
            <a:endParaRPr kumimoji="1" lang="en-US" i="1" dirty="0">
              <a:latin typeface="Calibri" pitchFamily="34" charset="0"/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5201455" y="3238696"/>
            <a:ext cx="1600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i="1" dirty="0" smtClean="0">
                <a:latin typeface="Calibri" pitchFamily="34" charset="0"/>
              </a:rPr>
              <a:t>Maturity</a:t>
            </a:r>
            <a:endParaRPr kumimoji="1" lang="en-US" i="1" dirty="0">
              <a:latin typeface="Calibri" pitchFamily="34" charset="0"/>
            </a:endParaRPr>
          </a:p>
        </p:txBody>
      </p:sp>
      <p:sp>
        <p:nvSpPr>
          <p:cNvPr id="77" name="Text Box 85"/>
          <p:cNvSpPr txBox="1">
            <a:spLocks noChangeArrowheads="1"/>
          </p:cNvSpPr>
          <p:nvPr/>
        </p:nvSpPr>
        <p:spPr bwMode="auto">
          <a:xfrm>
            <a:off x="6192055" y="4229296"/>
            <a:ext cx="13716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i="1" dirty="0" smtClean="0">
                <a:latin typeface="Calibri" pitchFamily="34" charset="0"/>
              </a:rPr>
              <a:t>Decline</a:t>
            </a:r>
            <a:endParaRPr kumimoji="1" lang="en-US" i="1" dirty="0">
              <a:latin typeface="Calibri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-207951" y="3848296"/>
            <a:ext cx="304800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317637" y="5370708"/>
            <a:ext cx="5713412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67655" y="1417638"/>
            <a:ext cx="6268687" cy="755052"/>
          </a:xfrm>
          <a:prstGeom prst="roundRect">
            <a:avLst>
              <a:gd name="adj" fmla="val 70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Your conclusion here. More text here and more text here about the chart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1335" y="2542022"/>
            <a:ext cx="1066006" cy="106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2743200"/>
            <a:ext cx="9144000" cy="1676400"/>
            <a:chOff x="0" y="2086"/>
            <a:chExt cx="5760" cy="10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Two perspectives</a:t>
            </a:r>
            <a:endParaRPr lang="en-US" sz="3600" dirty="0"/>
          </a:p>
        </p:txBody>
      </p:sp>
      <p:grpSp>
        <p:nvGrpSpPr>
          <p:cNvPr id="11" name="Group 5"/>
          <p:cNvGrpSpPr/>
          <p:nvPr/>
        </p:nvGrpSpPr>
        <p:grpSpPr>
          <a:xfrm>
            <a:off x="1676400" y="2819400"/>
            <a:ext cx="5586413" cy="2670175"/>
            <a:chOff x="1652587" y="1825625"/>
            <a:chExt cx="4833938" cy="1866900"/>
          </a:xfrm>
          <a:effectLst>
            <a:outerShdw blurRad="2413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harsh" dir="t"/>
          </a:scene3d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652587" y="1825625"/>
              <a:ext cx="2193925" cy="1847850"/>
            </a:xfrm>
            <a:custGeom>
              <a:avLst/>
              <a:gdLst>
                <a:gd name="T0" fmla="*/ 1953495 w 584"/>
                <a:gd name="T1" fmla="*/ 1607479 h 492"/>
                <a:gd name="T2" fmla="*/ 1953495 w 584"/>
                <a:gd name="T3" fmla="*/ 240371 h 492"/>
                <a:gd name="T4" fmla="*/ 2193925 w 584"/>
                <a:gd name="T5" fmla="*/ 0 h 492"/>
                <a:gd name="T6" fmla="*/ 240430 w 584"/>
                <a:gd name="T7" fmla="*/ 0 h 492"/>
                <a:gd name="T8" fmla="*/ 0 w 584"/>
                <a:gd name="T9" fmla="*/ 240371 h 492"/>
                <a:gd name="T10" fmla="*/ 0 w 584"/>
                <a:gd name="T11" fmla="*/ 1607479 h 492"/>
                <a:gd name="T12" fmla="*/ 240430 w 584"/>
                <a:gd name="T13" fmla="*/ 1847850 h 492"/>
                <a:gd name="T14" fmla="*/ 2193925 w 584"/>
                <a:gd name="T15" fmla="*/ 1847850 h 492"/>
                <a:gd name="T16" fmla="*/ 1953495 w 584"/>
                <a:gd name="T17" fmla="*/ 1607479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492"/>
                <a:gd name="T29" fmla="*/ 584 w 584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492">
                  <a:moveTo>
                    <a:pt x="520" y="428"/>
                  </a:moveTo>
                  <a:cubicBezTo>
                    <a:pt x="520" y="64"/>
                    <a:pt x="520" y="64"/>
                    <a:pt x="520" y="64"/>
                  </a:cubicBezTo>
                  <a:cubicBezTo>
                    <a:pt x="520" y="28"/>
                    <a:pt x="549" y="0"/>
                    <a:pt x="58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63"/>
                    <a:pt x="29" y="492"/>
                    <a:pt x="64" y="492"/>
                  </a:cubicBezTo>
                  <a:cubicBezTo>
                    <a:pt x="584" y="492"/>
                    <a:pt x="584" y="492"/>
                    <a:pt x="584" y="492"/>
                  </a:cubicBezTo>
                  <a:cubicBezTo>
                    <a:pt x="549" y="492"/>
                    <a:pt x="520" y="463"/>
                    <a:pt x="520" y="4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0">
              <a:solidFill>
                <a:srgbClr val="000000"/>
              </a:solidFill>
              <a:miter lim="800000"/>
              <a:headEnd/>
              <a:tailEnd/>
            </a:ln>
            <a:sp3d extrusionH="381000" prstMaterial="softEdge">
              <a:bevelT w="139700" h="139700" prst="divot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267200" y="1828800"/>
              <a:ext cx="2219325" cy="1847850"/>
            </a:xfrm>
            <a:custGeom>
              <a:avLst/>
              <a:gdLst>
                <a:gd name="T0" fmla="*/ 1978992 w 591"/>
                <a:gd name="T1" fmla="*/ 0 h 492"/>
                <a:gd name="T2" fmla="*/ 26286 w 591"/>
                <a:gd name="T3" fmla="*/ 0 h 492"/>
                <a:gd name="T4" fmla="*/ 266619 w 591"/>
                <a:gd name="T5" fmla="*/ 240371 h 492"/>
                <a:gd name="T6" fmla="*/ 266619 w 591"/>
                <a:gd name="T7" fmla="*/ 1607479 h 492"/>
                <a:gd name="T8" fmla="*/ 26286 w 591"/>
                <a:gd name="T9" fmla="*/ 1847850 h 492"/>
                <a:gd name="T10" fmla="*/ 0 w 591"/>
                <a:gd name="T11" fmla="*/ 1847850 h 492"/>
                <a:gd name="T12" fmla="*/ 0 w 591"/>
                <a:gd name="T13" fmla="*/ 1847850 h 492"/>
                <a:gd name="T14" fmla="*/ 1978992 w 591"/>
                <a:gd name="T15" fmla="*/ 1847850 h 492"/>
                <a:gd name="T16" fmla="*/ 2219325 w 591"/>
                <a:gd name="T17" fmla="*/ 1607479 h 492"/>
                <a:gd name="T18" fmla="*/ 2219325 w 591"/>
                <a:gd name="T19" fmla="*/ 240371 h 492"/>
                <a:gd name="T20" fmla="*/ 1978992 w 591"/>
                <a:gd name="T21" fmla="*/ 0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1"/>
                <a:gd name="T34" fmla="*/ 0 h 492"/>
                <a:gd name="T35" fmla="*/ 591 w 591"/>
                <a:gd name="T36" fmla="*/ 492 h 4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1" h="492">
                  <a:moveTo>
                    <a:pt x="52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3" y="0"/>
                    <a:pt x="71" y="29"/>
                    <a:pt x="71" y="64"/>
                  </a:cubicBezTo>
                  <a:cubicBezTo>
                    <a:pt x="71" y="428"/>
                    <a:pt x="71" y="428"/>
                    <a:pt x="71" y="428"/>
                  </a:cubicBezTo>
                  <a:cubicBezTo>
                    <a:pt x="71" y="464"/>
                    <a:pt x="43" y="492"/>
                    <a:pt x="7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527" y="492"/>
                    <a:pt x="527" y="492"/>
                    <a:pt x="527" y="492"/>
                  </a:cubicBezTo>
                  <a:cubicBezTo>
                    <a:pt x="563" y="492"/>
                    <a:pt x="591" y="464"/>
                    <a:pt x="591" y="428"/>
                  </a:cubicBezTo>
                  <a:cubicBezTo>
                    <a:pt x="591" y="64"/>
                    <a:pt x="591" y="64"/>
                    <a:pt x="591" y="64"/>
                  </a:cubicBezTo>
                  <a:cubicBezTo>
                    <a:pt x="591" y="29"/>
                    <a:pt x="563" y="0"/>
                    <a:pt x="52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0">
              <a:solidFill>
                <a:srgbClr val="000000"/>
              </a:solidFill>
              <a:miter lim="800000"/>
              <a:headEnd/>
              <a:tailEnd/>
            </a:ln>
            <a:sp3d extrusionH="381000" prstMaterial="softEdge">
              <a:bevelT w="139700" h="139700" prst="divot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802062" y="1844675"/>
              <a:ext cx="509588" cy="1847850"/>
            </a:xfrm>
            <a:custGeom>
              <a:avLst/>
              <a:gdLst>
                <a:gd name="T0" fmla="*/ 509588 w 136"/>
                <a:gd name="T1" fmla="*/ 1607479 h 492"/>
                <a:gd name="T2" fmla="*/ 509588 w 136"/>
                <a:gd name="T3" fmla="*/ 240371 h 492"/>
                <a:gd name="T4" fmla="*/ 269782 w 136"/>
                <a:gd name="T5" fmla="*/ 0 h 492"/>
                <a:gd name="T6" fmla="*/ 239806 w 136"/>
                <a:gd name="T7" fmla="*/ 0 h 492"/>
                <a:gd name="T8" fmla="*/ 0 w 136"/>
                <a:gd name="T9" fmla="*/ 240371 h 492"/>
                <a:gd name="T10" fmla="*/ 0 w 136"/>
                <a:gd name="T11" fmla="*/ 1607479 h 492"/>
                <a:gd name="T12" fmla="*/ 239806 w 136"/>
                <a:gd name="T13" fmla="*/ 1847850 h 492"/>
                <a:gd name="T14" fmla="*/ 269782 w 136"/>
                <a:gd name="T15" fmla="*/ 1847850 h 492"/>
                <a:gd name="T16" fmla="*/ 509588 w 136"/>
                <a:gd name="T17" fmla="*/ 1607479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492"/>
                <a:gd name="T29" fmla="*/ 136 w 136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492">
                  <a:moveTo>
                    <a:pt x="136" y="428"/>
                  </a:moveTo>
                  <a:cubicBezTo>
                    <a:pt x="136" y="64"/>
                    <a:pt x="136" y="64"/>
                    <a:pt x="136" y="64"/>
                  </a:cubicBezTo>
                  <a:cubicBezTo>
                    <a:pt x="136" y="29"/>
                    <a:pt x="107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64"/>
                    <a:pt x="29" y="492"/>
                    <a:pt x="64" y="492"/>
                  </a:cubicBezTo>
                  <a:cubicBezTo>
                    <a:pt x="72" y="492"/>
                    <a:pt x="72" y="492"/>
                    <a:pt x="72" y="492"/>
                  </a:cubicBezTo>
                  <a:cubicBezTo>
                    <a:pt x="107" y="492"/>
                    <a:pt x="136" y="464"/>
                    <a:pt x="136" y="4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0">
              <a:solidFill>
                <a:srgbClr val="000000"/>
              </a:solidFill>
              <a:miter lim="800000"/>
              <a:headEnd/>
              <a:tailEnd/>
            </a:ln>
            <a:sp3d extrusionH="381000" prstMaterial="softEdge">
              <a:bevelT w="139700" h="139700" prst="divot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05240" y="3505200"/>
            <a:ext cx="13237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PART 1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505200"/>
            <a:ext cx="132376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PART 2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View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81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View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2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53"/>
          <p:cNvSpPr/>
          <p:nvPr/>
        </p:nvSpPr>
        <p:spPr bwMode="auto">
          <a:xfrm>
            <a:off x="-264094" y="5833240"/>
            <a:ext cx="9982200" cy="457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491806" y="1684422"/>
            <a:ext cx="1925189" cy="2353188"/>
          </a:xfrm>
          <a:prstGeom prst="downArrow">
            <a:avLst>
              <a:gd name="adj1" fmla="val 100000"/>
              <a:gd name="adj2" fmla="val 1545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Your Text Here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727006" y="1688433"/>
            <a:ext cx="1925189" cy="1455757"/>
          </a:xfrm>
          <a:prstGeom prst="downArrow">
            <a:avLst>
              <a:gd name="adj1" fmla="val 100000"/>
              <a:gd name="adj2" fmla="val 2594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Your Text Here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962206" y="1692444"/>
            <a:ext cx="1925189" cy="2345166"/>
          </a:xfrm>
          <a:prstGeom prst="downArrow">
            <a:avLst>
              <a:gd name="adj1" fmla="val 100000"/>
              <a:gd name="adj2" fmla="val 1422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Your Text Here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56606" y="1680411"/>
            <a:ext cx="1925189" cy="2357200"/>
          </a:xfrm>
          <a:prstGeom prst="downArrow">
            <a:avLst>
              <a:gd name="adj1" fmla="val 100000"/>
              <a:gd name="adj2" fmla="val 2100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Your Text Here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57200" y="3144190"/>
            <a:ext cx="8430195" cy="3713810"/>
          </a:xfrm>
          <a:custGeom>
            <a:avLst/>
            <a:gdLst>
              <a:gd name="connsiteX0" fmla="*/ 0 w 5202620"/>
              <a:gd name="connsiteY0" fmla="*/ 2457669 h 2457669"/>
              <a:gd name="connsiteX1" fmla="*/ 620110 w 5202620"/>
              <a:gd name="connsiteY1" fmla="*/ 2226441 h 2457669"/>
              <a:gd name="connsiteX2" fmla="*/ 1292772 w 5202620"/>
              <a:gd name="connsiteY2" fmla="*/ 1763986 h 2457669"/>
              <a:gd name="connsiteX3" fmla="*/ 2017986 w 5202620"/>
              <a:gd name="connsiteY3" fmla="*/ 1080814 h 2457669"/>
              <a:gd name="connsiteX4" fmla="*/ 2438400 w 5202620"/>
              <a:gd name="connsiteY4" fmla="*/ 544786 h 2457669"/>
              <a:gd name="connsiteX5" fmla="*/ 2827282 w 5202620"/>
              <a:gd name="connsiteY5" fmla="*/ 145393 h 2457669"/>
              <a:gd name="connsiteX6" fmla="*/ 3205655 w 5202620"/>
              <a:gd name="connsiteY6" fmla="*/ 8759 h 2457669"/>
              <a:gd name="connsiteX7" fmla="*/ 3615558 w 5202620"/>
              <a:gd name="connsiteY7" fmla="*/ 92841 h 2457669"/>
              <a:gd name="connsiteX8" fmla="*/ 4256689 w 5202620"/>
              <a:gd name="connsiteY8" fmla="*/ 492235 h 2457669"/>
              <a:gd name="connsiteX9" fmla="*/ 5202620 w 5202620"/>
              <a:gd name="connsiteY9" fmla="*/ 1322552 h 24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2620" h="2457669">
                <a:moveTo>
                  <a:pt x="0" y="2457669"/>
                </a:moveTo>
                <a:cubicBezTo>
                  <a:pt x="202324" y="2399862"/>
                  <a:pt x="404648" y="2342055"/>
                  <a:pt x="620110" y="2226441"/>
                </a:cubicBezTo>
                <a:cubicBezTo>
                  <a:pt x="835572" y="2110827"/>
                  <a:pt x="1059793" y="1954924"/>
                  <a:pt x="1292772" y="1763986"/>
                </a:cubicBezTo>
                <a:cubicBezTo>
                  <a:pt x="1525751" y="1573048"/>
                  <a:pt x="1827048" y="1284014"/>
                  <a:pt x="2017986" y="1080814"/>
                </a:cubicBezTo>
                <a:cubicBezTo>
                  <a:pt x="2208924" y="877614"/>
                  <a:pt x="2303517" y="700689"/>
                  <a:pt x="2438400" y="544786"/>
                </a:cubicBezTo>
                <a:cubicBezTo>
                  <a:pt x="2573283" y="388883"/>
                  <a:pt x="2699406" y="234731"/>
                  <a:pt x="2827282" y="145393"/>
                </a:cubicBezTo>
                <a:cubicBezTo>
                  <a:pt x="2955158" y="56055"/>
                  <a:pt x="3074276" y="17518"/>
                  <a:pt x="3205655" y="8759"/>
                </a:cubicBezTo>
                <a:cubicBezTo>
                  <a:pt x="3337034" y="0"/>
                  <a:pt x="3440386" y="12262"/>
                  <a:pt x="3615558" y="92841"/>
                </a:cubicBezTo>
                <a:cubicBezTo>
                  <a:pt x="3790730" y="173420"/>
                  <a:pt x="3992179" y="287283"/>
                  <a:pt x="4256689" y="492235"/>
                </a:cubicBezTo>
                <a:cubicBezTo>
                  <a:pt x="4521199" y="697187"/>
                  <a:pt x="4861909" y="1009869"/>
                  <a:pt x="5202620" y="1322552"/>
                </a:cubicBezTo>
              </a:path>
            </a:pathLst>
          </a:custGeom>
          <a:gradFill>
            <a:gsLst>
              <a:gs pos="0">
                <a:srgbClr val="0070C0"/>
              </a:gs>
              <a:gs pos="25000">
                <a:schemeClr val="accent5"/>
              </a:gs>
              <a:gs pos="2600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75000">
                <a:schemeClr val="accent2">
                  <a:lumMod val="60000"/>
                  <a:lumOff val="40000"/>
                </a:schemeClr>
              </a:gs>
              <a:gs pos="75000">
                <a:schemeClr val="accent6">
                  <a:lumMod val="50000"/>
                </a:schemeClr>
              </a:gs>
              <a:gs pos="76000">
                <a:schemeClr val="accent6">
                  <a:lumMod val="75000"/>
                </a:schemeClr>
              </a:gs>
            </a:gsLst>
            <a:lin ang="10080000" scaled="0"/>
          </a:gradFill>
          <a:ln>
            <a:noFill/>
            <a:headEnd/>
            <a:tailEnd/>
          </a:ln>
          <a:effectLst/>
          <a:scene3d>
            <a:camera prst="perspectiveContrastingRightFacing">
              <a:rot lat="497257" lon="78742" rev="20880000"/>
            </a:camera>
            <a:lightRig rig="threePt" dir="t"/>
          </a:scene3d>
          <a:sp3d extrusionH="20320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en-US" dirty="0"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5420" y="547484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Introduction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41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Growth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54221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Maturity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0780" y="541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Decline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21470" y="5834828"/>
            <a:ext cx="17526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5833240"/>
            <a:ext cx="11430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5833240"/>
            <a:ext cx="17526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35420" y="5871865"/>
            <a:ext cx="1600200" cy="15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6606" y="1549786"/>
            <a:ext cx="8630789" cy="120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304800" y="2895600"/>
            <a:ext cx="685800" cy="807039"/>
            <a:chOff x="304800" y="2837861"/>
            <a:chExt cx="685800" cy="807039"/>
          </a:xfrm>
        </p:grpSpPr>
        <p:grpSp>
          <p:nvGrpSpPr>
            <p:cNvPr id="3" name="Group 30"/>
            <p:cNvGrpSpPr/>
            <p:nvPr/>
          </p:nvGrpSpPr>
          <p:grpSpPr>
            <a:xfrm>
              <a:off x="304800" y="2895600"/>
              <a:ext cx="685800" cy="749300"/>
              <a:chOff x="2362200" y="2970213"/>
              <a:chExt cx="685800" cy="749300"/>
            </a:xfrm>
          </p:grpSpPr>
          <p:sp>
            <p:nvSpPr>
              <p:cNvPr id="32" name="Ellipse 300"/>
              <p:cNvSpPr/>
              <p:nvPr/>
            </p:nvSpPr>
            <p:spPr bwMode="auto">
              <a:xfrm>
                <a:off x="2394225" y="3585552"/>
                <a:ext cx="608984" cy="13396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33" name="Ellipse 301"/>
              <p:cNvSpPr/>
              <p:nvPr/>
            </p:nvSpPr>
            <p:spPr bwMode="auto">
              <a:xfrm>
                <a:off x="2362200" y="2970213"/>
                <a:ext cx="685800" cy="68963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02E04"/>
                  </a:gs>
                  <a:gs pos="0">
                    <a:schemeClr val="accent6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34" name="Ellipse 302"/>
              <p:cNvSpPr>
                <a:spLocks noChangeArrowheads="1"/>
              </p:cNvSpPr>
              <p:nvPr/>
            </p:nvSpPr>
            <p:spPr bwMode="auto">
              <a:xfrm>
                <a:off x="2446327" y="2987364"/>
                <a:ext cx="502636" cy="3730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4" name="Can 43"/>
            <p:cNvSpPr/>
            <p:nvPr/>
          </p:nvSpPr>
          <p:spPr>
            <a:xfrm>
              <a:off x="575440" y="2837861"/>
              <a:ext cx="152400" cy="762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1168400" y="2895600"/>
            <a:ext cx="685800" cy="807039"/>
            <a:chOff x="304800" y="2837861"/>
            <a:chExt cx="685800" cy="807039"/>
          </a:xfrm>
        </p:grpSpPr>
        <p:grpSp>
          <p:nvGrpSpPr>
            <p:cNvPr id="5" name="Group 47"/>
            <p:cNvGrpSpPr/>
            <p:nvPr/>
          </p:nvGrpSpPr>
          <p:grpSpPr>
            <a:xfrm>
              <a:off x="304800" y="2895600"/>
              <a:ext cx="685800" cy="749300"/>
              <a:chOff x="2362200" y="2970213"/>
              <a:chExt cx="685800" cy="749300"/>
            </a:xfrm>
          </p:grpSpPr>
          <p:sp>
            <p:nvSpPr>
              <p:cNvPr id="50" name="Ellipse 300"/>
              <p:cNvSpPr/>
              <p:nvPr/>
            </p:nvSpPr>
            <p:spPr bwMode="auto">
              <a:xfrm>
                <a:off x="2394225" y="3585552"/>
                <a:ext cx="608984" cy="13396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51" name="Ellipse 301"/>
              <p:cNvSpPr/>
              <p:nvPr/>
            </p:nvSpPr>
            <p:spPr bwMode="auto">
              <a:xfrm>
                <a:off x="2362200" y="2970213"/>
                <a:ext cx="685800" cy="68963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3300"/>
                  </a:gs>
                  <a:gs pos="0">
                    <a:schemeClr val="accent3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52" name="Ellipse 302"/>
              <p:cNvSpPr>
                <a:spLocks noChangeArrowheads="1"/>
              </p:cNvSpPr>
              <p:nvPr/>
            </p:nvSpPr>
            <p:spPr bwMode="auto">
              <a:xfrm>
                <a:off x="2446327" y="2987364"/>
                <a:ext cx="502636" cy="3730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9" name="Can 48"/>
            <p:cNvSpPr/>
            <p:nvPr/>
          </p:nvSpPr>
          <p:spPr>
            <a:xfrm>
              <a:off x="575440" y="2837861"/>
              <a:ext cx="152400" cy="76200"/>
            </a:xfrm>
            <a:prstGeom prst="can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2032000" y="2895600"/>
            <a:ext cx="685800" cy="807039"/>
            <a:chOff x="304800" y="2837861"/>
            <a:chExt cx="685800" cy="807039"/>
          </a:xfrm>
        </p:grpSpPr>
        <p:grpSp>
          <p:nvGrpSpPr>
            <p:cNvPr id="7" name="Group 53"/>
            <p:cNvGrpSpPr/>
            <p:nvPr/>
          </p:nvGrpSpPr>
          <p:grpSpPr>
            <a:xfrm>
              <a:off x="304800" y="2895600"/>
              <a:ext cx="685800" cy="749300"/>
              <a:chOff x="2362200" y="2970213"/>
              <a:chExt cx="685800" cy="749300"/>
            </a:xfrm>
          </p:grpSpPr>
          <p:sp>
            <p:nvSpPr>
              <p:cNvPr id="56" name="Ellipse 300"/>
              <p:cNvSpPr/>
              <p:nvPr/>
            </p:nvSpPr>
            <p:spPr bwMode="auto">
              <a:xfrm>
                <a:off x="2394225" y="3585552"/>
                <a:ext cx="608984" cy="13396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57" name="Ellipse 301"/>
              <p:cNvSpPr/>
              <p:nvPr/>
            </p:nvSpPr>
            <p:spPr bwMode="auto">
              <a:xfrm>
                <a:off x="2362200" y="2970213"/>
                <a:ext cx="685800" cy="68963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lumMod val="5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58" name="Ellipse 302"/>
              <p:cNvSpPr>
                <a:spLocks noChangeArrowheads="1"/>
              </p:cNvSpPr>
              <p:nvPr/>
            </p:nvSpPr>
            <p:spPr bwMode="auto">
              <a:xfrm>
                <a:off x="2446327" y="2987364"/>
                <a:ext cx="502636" cy="3730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5" name="Can 54"/>
            <p:cNvSpPr/>
            <p:nvPr/>
          </p:nvSpPr>
          <p:spPr>
            <a:xfrm>
              <a:off x="575440" y="2837861"/>
              <a:ext cx="152400" cy="7620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2895600" y="2895600"/>
            <a:ext cx="685800" cy="807039"/>
            <a:chOff x="304800" y="2837861"/>
            <a:chExt cx="685800" cy="807039"/>
          </a:xfrm>
        </p:grpSpPr>
        <p:grpSp>
          <p:nvGrpSpPr>
            <p:cNvPr id="9" name="Group 59"/>
            <p:cNvGrpSpPr/>
            <p:nvPr/>
          </p:nvGrpSpPr>
          <p:grpSpPr>
            <a:xfrm>
              <a:off x="304800" y="2895600"/>
              <a:ext cx="685800" cy="749300"/>
              <a:chOff x="2362200" y="2970213"/>
              <a:chExt cx="685800" cy="749300"/>
            </a:xfrm>
          </p:grpSpPr>
          <p:sp>
            <p:nvSpPr>
              <p:cNvPr id="62" name="Ellipse 300"/>
              <p:cNvSpPr/>
              <p:nvPr/>
            </p:nvSpPr>
            <p:spPr bwMode="auto">
              <a:xfrm>
                <a:off x="2394225" y="3585552"/>
                <a:ext cx="608984" cy="13396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63" name="Ellipse 301"/>
              <p:cNvSpPr/>
              <p:nvPr/>
            </p:nvSpPr>
            <p:spPr bwMode="auto">
              <a:xfrm>
                <a:off x="2362200" y="2970213"/>
                <a:ext cx="685800" cy="68963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3300"/>
                  </a:gs>
                  <a:gs pos="0">
                    <a:schemeClr val="accent3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Calibri" pitchFamily="-111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64" name="Ellipse 302"/>
              <p:cNvSpPr>
                <a:spLocks noChangeArrowheads="1"/>
              </p:cNvSpPr>
              <p:nvPr/>
            </p:nvSpPr>
            <p:spPr bwMode="auto">
              <a:xfrm>
                <a:off x="2446327" y="2987364"/>
                <a:ext cx="502636" cy="3730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noProof="1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1" name="Can 60"/>
            <p:cNvSpPr/>
            <p:nvPr/>
          </p:nvSpPr>
          <p:spPr>
            <a:xfrm>
              <a:off x="575440" y="2837861"/>
              <a:ext cx="152400" cy="76200"/>
            </a:xfrm>
            <a:prstGeom prst="can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 rot="5400000">
            <a:off x="-782472" y="1447006"/>
            <a:ext cx="2895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34462" y="1447006"/>
            <a:ext cx="2895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945505" y="1447006"/>
            <a:ext cx="2895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804790" y="1447006"/>
            <a:ext cx="2895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4"/>
          <p:cNvGrpSpPr/>
          <p:nvPr/>
        </p:nvGrpSpPr>
        <p:grpSpPr>
          <a:xfrm>
            <a:off x="3581400" y="0"/>
            <a:ext cx="1364437" cy="3551060"/>
            <a:chOff x="4572000" y="-1"/>
            <a:chExt cx="1364437" cy="3551060"/>
          </a:xfrm>
        </p:grpSpPr>
        <p:grpSp>
          <p:nvGrpSpPr>
            <p:cNvPr id="13" name="Group 65"/>
            <p:cNvGrpSpPr/>
            <p:nvPr/>
          </p:nvGrpSpPr>
          <p:grpSpPr>
            <a:xfrm rot="20697562">
              <a:off x="5250637" y="2778182"/>
              <a:ext cx="685800" cy="772877"/>
              <a:chOff x="4876800" y="2827351"/>
              <a:chExt cx="685800" cy="772877"/>
            </a:xfrm>
          </p:grpSpPr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4876800" y="2895599"/>
                <a:ext cx="685800" cy="704629"/>
                <a:chOff x="3429000" y="2362201"/>
                <a:chExt cx="1143000" cy="1197870"/>
              </a:xfrm>
            </p:grpSpPr>
            <p:grpSp>
              <p:nvGrpSpPr>
                <p:cNvPr id="17" name="Group 2"/>
                <p:cNvGrpSpPr>
                  <a:grpSpLocks/>
                </p:cNvGrpSpPr>
                <p:nvPr/>
              </p:nvGrpSpPr>
              <p:grpSpPr bwMode="auto">
                <a:xfrm>
                  <a:off x="3429000" y="2362201"/>
                  <a:ext cx="1143000" cy="1197870"/>
                  <a:chOff x="2608" y="1076"/>
                  <a:chExt cx="466" cy="479"/>
                </a:xfrm>
              </p:grpSpPr>
              <p:grpSp>
                <p:nvGrpSpPr>
                  <p:cNvPr id="18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608" y="1076"/>
                    <a:ext cx="466" cy="479"/>
                    <a:chOff x="2608" y="1076"/>
                    <a:chExt cx="466" cy="479"/>
                  </a:xfrm>
                </p:grpSpPr>
                <p:pic>
                  <p:nvPicPr>
                    <p:cNvPr id="14" name="Picture 5" descr="circuler_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email"/>
                    <a:srcRect/>
                    <a:stretch>
                      <a:fillRect/>
                    </a:stretch>
                  </p:blipFill>
                  <p:spPr bwMode="gray">
                    <a:xfrm>
                      <a:off x="2608" y="1076"/>
                      <a:ext cx="466" cy="4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" name="Oval 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608" y="1076"/>
                      <a:ext cx="463" cy="47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8BE0A">
                            <a:gamma/>
                            <a:shade val="46275"/>
                            <a:invGamma/>
                            <a:alpha val="89999"/>
                          </a:srgbClr>
                        </a:gs>
                        <a:gs pos="50000">
                          <a:srgbClr val="E8BE0A">
                            <a:alpha val="55000"/>
                          </a:srgbClr>
                        </a:gs>
                        <a:gs pos="100000">
                          <a:srgbClr val="E8BE0A">
                            <a:gamma/>
                            <a:shade val="46275"/>
                            <a:invGamma/>
                            <a:alpha val="89999"/>
                          </a:srgbClr>
                        </a:gs>
                      </a:gsLst>
                      <a:lin ang="5400000" scaled="1"/>
                    </a:gradFill>
                    <a:ln w="9525" algn="ctr">
                      <a:solidFill>
                        <a:schemeClr val="bg2">
                          <a:lumMod val="2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 dirty="0">
                        <a:latin typeface="Calibri" pitchFamily="34" charset="0"/>
                      </a:endParaRPr>
                    </a:p>
                  </p:txBody>
                </p:sp>
              </p:grpSp>
              <p:pic>
                <p:nvPicPr>
                  <p:cNvPr id="12" name="Picture 7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gray">
                  <a:xfrm>
                    <a:off x="2665" y="1081"/>
                    <a:ext cx="359" cy="1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0" name="Rectangle 52"/>
                <p:cNvSpPr>
                  <a:spLocks noChangeArrowheads="1"/>
                </p:cNvSpPr>
                <p:nvPr/>
              </p:nvSpPr>
              <p:spPr bwMode="auto">
                <a:xfrm>
                  <a:off x="3460020" y="2743200"/>
                  <a:ext cx="108585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en-US" sz="2800" dirty="0">
                    <a:solidFill>
                      <a:srgbClr val="000000"/>
                    </a:solidFill>
                    <a:latin typeface="Franklin Gothic Medium Cond" pitchFamily="34" charset="0"/>
                  </a:endParaRPr>
                </a:p>
              </p:txBody>
            </p:sp>
          </p:grpSp>
          <p:sp>
            <p:nvSpPr>
              <p:cNvPr id="65" name="Can 64"/>
              <p:cNvSpPr/>
              <p:nvPr/>
            </p:nvSpPr>
            <p:spPr>
              <a:xfrm>
                <a:off x="5145155" y="2827351"/>
                <a:ext cx="152400" cy="76200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rot="16200000" flipH="1">
              <a:off x="3630133" y="941866"/>
              <a:ext cx="2778637" cy="89490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0" y="0"/>
            <a:ext cx="9144000" cy="4750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12" name="Freeform 488"/>
          <p:cNvSpPr>
            <a:spLocks noEditPoints="1"/>
          </p:cNvSpPr>
          <p:nvPr/>
        </p:nvSpPr>
        <p:spPr bwMode="auto">
          <a:xfrm>
            <a:off x="7772400" y="3276600"/>
            <a:ext cx="904875" cy="2308225"/>
          </a:xfrm>
          <a:custGeom>
            <a:avLst/>
            <a:gdLst/>
            <a:ahLst/>
            <a:cxnLst>
              <a:cxn ang="0">
                <a:pos x="310" y="218"/>
              </a:cxn>
              <a:cxn ang="0">
                <a:pos x="303" y="149"/>
              </a:cxn>
              <a:cxn ang="0">
                <a:pos x="230" y="120"/>
              </a:cxn>
              <a:cxn ang="0">
                <a:pos x="208" y="94"/>
              </a:cxn>
              <a:cxn ang="0">
                <a:pos x="212" y="43"/>
              </a:cxn>
              <a:cxn ang="0">
                <a:pos x="169" y="0"/>
              </a:cxn>
              <a:cxn ang="0">
                <a:pos x="132" y="52"/>
              </a:cxn>
              <a:cxn ang="0">
                <a:pos x="145" y="94"/>
              </a:cxn>
              <a:cxn ang="0">
                <a:pos x="124" y="128"/>
              </a:cxn>
              <a:cxn ang="0">
                <a:pos x="70" y="173"/>
              </a:cxn>
              <a:cxn ang="0">
                <a:pos x="53" y="263"/>
              </a:cxn>
              <a:cxn ang="0">
                <a:pos x="42" y="373"/>
              </a:cxn>
              <a:cxn ang="0">
                <a:pos x="47" y="426"/>
              </a:cxn>
              <a:cxn ang="0">
                <a:pos x="48" y="467"/>
              </a:cxn>
              <a:cxn ang="0">
                <a:pos x="35" y="516"/>
              </a:cxn>
              <a:cxn ang="0">
                <a:pos x="23" y="522"/>
              </a:cxn>
              <a:cxn ang="0">
                <a:pos x="9" y="557"/>
              </a:cxn>
              <a:cxn ang="0">
                <a:pos x="8" y="647"/>
              </a:cxn>
              <a:cxn ang="0">
                <a:pos x="19" y="652"/>
              </a:cxn>
              <a:cxn ang="0">
                <a:pos x="47" y="664"/>
              </a:cxn>
              <a:cxn ang="0">
                <a:pos x="54" y="704"/>
              </a:cxn>
              <a:cxn ang="0">
                <a:pos x="55" y="728"/>
              </a:cxn>
              <a:cxn ang="0">
                <a:pos x="59" y="756"/>
              </a:cxn>
              <a:cxn ang="0">
                <a:pos x="51" y="775"/>
              </a:cxn>
              <a:cxn ang="0">
                <a:pos x="39" y="799"/>
              </a:cxn>
              <a:cxn ang="0">
                <a:pos x="13" y="818"/>
              </a:cxn>
              <a:cxn ang="0">
                <a:pos x="94" y="816"/>
              </a:cxn>
              <a:cxn ang="0">
                <a:pos x="115" y="778"/>
              </a:cxn>
              <a:cxn ang="0">
                <a:pos x="148" y="667"/>
              </a:cxn>
              <a:cxn ang="0">
                <a:pos x="179" y="571"/>
              </a:cxn>
              <a:cxn ang="0">
                <a:pos x="186" y="670"/>
              </a:cxn>
              <a:cxn ang="0">
                <a:pos x="177" y="775"/>
              </a:cxn>
              <a:cxn ang="0">
                <a:pos x="192" y="812"/>
              </a:cxn>
              <a:cxn ang="0">
                <a:pos x="238" y="825"/>
              </a:cxn>
              <a:cxn ang="0">
                <a:pos x="238" y="797"/>
              </a:cxn>
              <a:cxn ang="0">
                <a:pos x="246" y="758"/>
              </a:cxn>
              <a:cxn ang="0">
                <a:pos x="273" y="542"/>
              </a:cxn>
              <a:cxn ang="0">
                <a:pos x="285" y="426"/>
              </a:cxn>
              <a:cxn ang="0">
                <a:pos x="306" y="406"/>
              </a:cxn>
              <a:cxn ang="0">
                <a:pos x="318" y="351"/>
              </a:cxn>
              <a:cxn ang="0">
                <a:pos x="46" y="411"/>
              </a:cxn>
              <a:cxn ang="0">
                <a:pos x="49" y="422"/>
              </a:cxn>
              <a:cxn ang="0">
                <a:pos x="67" y="449"/>
              </a:cxn>
              <a:cxn ang="0">
                <a:pos x="67" y="466"/>
              </a:cxn>
              <a:cxn ang="0">
                <a:pos x="57" y="489"/>
              </a:cxn>
              <a:cxn ang="0">
                <a:pos x="68" y="745"/>
              </a:cxn>
              <a:cxn ang="0">
                <a:pos x="77" y="482"/>
              </a:cxn>
              <a:cxn ang="0">
                <a:pos x="72" y="480"/>
              </a:cxn>
              <a:cxn ang="0">
                <a:pos x="70" y="467"/>
              </a:cxn>
              <a:cxn ang="0">
                <a:pos x="88" y="398"/>
              </a:cxn>
              <a:cxn ang="0">
                <a:pos x="78" y="446"/>
              </a:cxn>
              <a:cxn ang="0">
                <a:pos x="80" y="419"/>
              </a:cxn>
              <a:cxn ang="0">
                <a:pos x="161" y="163"/>
              </a:cxn>
              <a:cxn ang="0">
                <a:pos x="170" y="142"/>
              </a:cxn>
              <a:cxn ang="0">
                <a:pos x="184" y="186"/>
              </a:cxn>
              <a:cxn ang="0">
                <a:pos x="195" y="158"/>
              </a:cxn>
              <a:cxn ang="0">
                <a:pos x="209" y="105"/>
              </a:cxn>
              <a:cxn ang="0">
                <a:pos x="279" y="406"/>
              </a:cxn>
            </a:cxnLst>
            <a:rect l="0" t="0" r="r" b="b"/>
            <a:pathLst>
              <a:path w="324" h="826">
                <a:moveTo>
                  <a:pt x="323" y="316"/>
                </a:moveTo>
                <a:cubicBezTo>
                  <a:pt x="323" y="313"/>
                  <a:pt x="323" y="310"/>
                  <a:pt x="322" y="304"/>
                </a:cubicBezTo>
                <a:cubicBezTo>
                  <a:pt x="322" y="298"/>
                  <a:pt x="321" y="297"/>
                  <a:pt x="321" y="293"/>
                </a:cubicBezTo>
                <a:cubicBezTo>
                  <a:pt x="321" y="289"/>
                  <a:pt x="321" y="283"/>
                  <a:pt x="320" y="276"/>
                </a:cubicBezTo>
                <a:cubicBezTo>
                  <a:pt x="319" y="269"/>
                  <a:pt x="318" y="266"/>
                  <a:pt x="318" y="260"/>
                </a:cubicBezTo>
                <a:cubicBezTo>
                  <a:pt x="317" y="254"/>
                  <a:pt x="316" y="253"/>
                  <a:pt x="316" y="247"/>
                </a:cubicBezTo>
                <a:cubicBezTo>
                  <a:pt x="315" y="244"/>
                  <a:pt x="315" y="242"/>
                  <a:pt x="315" y="239"/>
                </a:cubicBezTo>
                <a:cubicBezTo>
                  <a:pt x="315" y="237"/>
                  <a:pt x="314" y="235"/>
                  <a:pt x="314" y="232"/>
                </a:cubicBezTo>
                <a:cubicBezTo>
                  <a:pt x="313" y="230"/>
                  <a:pt x="313" y="229"/>
                  <a:pt x="312" y="227"/>
                </a:cubicBezTo>
                <a:cubicBezTo>
                  <a:pt x="310" y="220"/>
                  <a:pt x="310" y="218"/>
                  <a:pt x="310" y="218"/>
                </a:cubicBezTo>
                <a:cubicBezTo>
                  <a:pt x="310" y="218"/>
                  <a:pt x="311" y="217"/>
                  <a:pt x="311" y="212"/>
                </a:cubicBezTo>
                <a:cubicBezTo>
                  <a:pt x="311" y="208"/>
                  <a:pt x="310" y="207"/>
                  <a:pt x="310" y="204"/>
                </a:cubicBezTo>
                <a:cubicBezTo>
                  <a:pt x="309" y="201"/>
                  <a:pt x="309" y="199"/>
                  <a:pt x="308" y="198"/>
                </a:cubicBezTo>
                <a:cubicBezTo>
                  <a:pt x="308" y="197"/>
                  <a:pt x="308" y="196"/>
                  <a:pt x="308" y="195"/>
                </a:cubicBezTo>
                <a:cubicBezTo>
                  <a:pt x="308" y="193"/>
                  <a:pt x="308" y="190"/>
                  <a:pt x="307" y="187"/>
                </a:cubicBezTo>
                <a:cubicBezTo>
                  <a:pt x="306" y="182"/>
                  <a:pt x="305" y="182"/>
                  <a:pt x="304" y="179"/>
                </a:cubicBezTo>
                <a:cubicBezTo>
                  <a:pt x="303" y="176"/>
                  <a:pt x="303" y="175"/>
                  <a:pt x="303" y="175"/>
                </a:cubicBezTo>
                <a:cubicBezTo>
                  <a:pt x="303" y="175"/>
                  <a:pt x="304" y="173"/>
                  <a:pt x="304" y="168"/>
                </a:cubicBezTo>
                <a:cubicBezTo>
                  <a:pt x="304" y="163"/>
                  <a:pt x="304" y="162"/>
                  <a:pt x="304" y="159"/>
                </a:cubicBezTo>
                <a:cubicBezTo>
                  <a:pt x="303" y="155"/>
                  <a:pt x="303" y="152"/>
                  <a:pt x="303" y="149"/>
                </a:cubicBezTo>
                <a:cubicBezTo>
                  <a:pt x="302" y="146"/>
                  <a:pt x="301" y="144"/>
                  <a:pt x="299" y="143"/>
                </a:cubicBezTo>
                <a:cubicBezTo>
                  <a:pt x="297" y="143"/>
                  <a:pt x="297" y="143"/>
                  <a:pt x="297" y="143"/>
                </a:cubicBezTo>
                <a:cubicBezTo>
                  <a:pt x="297" y="143"/>
                  <a:pt x="296" y="141"/>
                  <a:pt x="293" y="140"/>
                </a:cubicBezTo>
                <a:cubicBezTo>
                  <a:pt x="290" y="140"/>
                  <a:pt x="287" y="139"/>
                  <a:pt x="283" y="138"/>
                </a:cubicBezTo>
                <a:cubicBezTo>
                  <a:pt x="279" y="137"/>
                  <a:pt x="279" y="137"/>
                  <a:pt x="278" y="136"/>
                </a:cubicBezTo>
                <a:cubicBezTo>
                  <a:pt x="276" y="135"/>
                  <a:pt x="273" y="134"/>
                  <a:pt x="270" y="134"/>
                </a:cubicBezTo>
                <a:cubicBezTo>
                  <a:pt x="268" y="133"/>
                  <a:pt x="265" y="132"/>
                  <a:pt x="263" y="132"/>
                </a:cubicBezTo>
                <a:cubicBezTo>
                  <a:pt x="261" y="131"/>
                  <a:pt x="257" y="130"/>
                  <a:pt x="253" y="129"/>
                </a:cubicBezTo>
                <a:cubicBezTo>
                  <a:pt x="250" y="127"/>
                  <a:pt x="243" y="125"/>
                  <a:pt x="239" y="123"/>
                </a:cubicBezTo>
                <a:cubicBezTo>
                  <a:pt x="235" y="122"/>
                  <a:pt x="234" y="121"/>
                  <a:pt x="230" y="120"/>
                </a:cubicBezTo>
                <a:cubicBezTo>
                  <a:pt x="226" y="120"/>
                  <a:pt x="225" y="119"/>
                  <a:pt x="225" y="119"/>
                </a:cubicBezTo>
                <a:cubicBezTo>
                  <a:pt x="225" y="119"/>
                  <a:pt x="224" y="118"/>
                  <a:pt x="222" y="117"/>
                </a:cubicBezTo>
                <a:cubicBezTo>
                  <a:pt x="219" y="116"/>
                  <a:pt x="218" y="115"/>
                  <a:pt x="217" y="113"/>
                </a:cubicBezTo>
                <a:cubicBezTo>
                  <a:pt x="216" y="111"/>
                  <a:pt x="215" y="110"/>
                  <a:pt x="214" y="109"/>
                </a:cubicBezTo>
                <a:cubicBezTo>
                  <a:pt x="213" y="107"/>
                  <a:pt x="213" y="107"/>
                  <a:pt x="212" y="106"/>
                </a:cubicBezTo>
                <a:cubicBezTo>
                  <a:pt x="211" y="105"/>
                  <a:pt x="211" y="106"/>
                  <a:pt x="211" y="106"/>
                </a:cubicBezTo>
                <a:cubicBezTo>
                  <a:pt x="211" y="106"/>
                  <a:pt x="210" y="105"/>
                  <a:pt x="210" y="104"/>
                </a:cubicBezTo>
                <a:cubicBezTo>
                  <a:pt x="210" y="102"/>
                  <a:pt x="210" y="101"/>
                  <a:pt x="209" y="100"/>
                </a:cubicBezTo>
                <a:cubicBezTo>
                  <a:pt x="208" y="99"/>
                  <a:pt x="208" y="100"/>
                  <a:pt x="208" y="100"/>
                </a:cubicBezTo>
                <a:cubicBezTo>
                  <a:pt x="208" y="100"/>
                  <a:pt x="208" y="97"/>
                  <a:pt x="208" y="94"/>
                </a:cubicBezTo>
                <a:cubicBezTo>
                  <a:pt x="207" y="91"/>
                  <a:pt x="207" y="89"/>
                  <a:pt x="207" y="87"/>
                </a:cubicBezTo>
                <a:cubicBezTo>
                  <a:pt x="207" y="85"/>
                  <a:pt x="208" y="82"/>
                  <a:pt x="208" y="78"/>
                </a:cubicBezTo>
                <a:cubicBezTo>
                  <a:pt x="208" y="74"/>
                  <a:pt x="208" y="70"/>
                  <a:pt x="208" y="70"/>
                </a:cubicBezTo>
                <a:cubicBezTo>
                  <a:pt x="208" y="70"/>
                  <a:pt x="209" y="70"/>
                  <a:pt x="210" y="69"/>
                </a:cubicBezTo>
                <a:cubicBezTo>
                  <a:pt x="211" y="69"/>
                  <a:pt x="211" y="68"/>
                  <a:pt x="211" y="67"/>
                </a:cubicBezTo>
                <a:cubicBezTo>
                  <a:pt x="212" y="67"/>
                  <a:pt x="212" y="66"/>
                  <a:pt x="212" y="66"/>
                </a:cubicBezTo>
                <a:cubicBezTo>
                  <a:pt x="213" y="65"/>
                  <a:pt x="214" y="64"/>
                  <a:pt x="214" y="62"/>
                </a:cubicBezTo>
                <a:cubicBezTo>
                  <a:pt x="215" y="59"/>
                  <a:pt x="215" y="59"/>
                  <a:pt x="215" y="56"/>
                </a:cubicBezTo>
                <a:cubicBezTo>
                  <a:pt x="215" y="54"/>
                  <a:pt x="215" y="52"/>
                  <a:pt x="215" y="49"/>
                </a:cubicBezTo>
                <a:cubicBezTo>
                  <a:pt x="214" y="46"/>
                  <a:pt x="214" y="44"/>
                  <a:pt x="212" y="43"/>
                </a:cubicBezTo>
                <a:cubicBezTo>
                  <a:pt x="211" y="43"/>
                  <a:pt x="210" y="43"/>
                  <a:pt x="210" y="43"/>
                </a:cubicBezTo>
                <a:cubicBezTo>
                  <a:pt x="210" y="43"/>
                  <a:pt x="210" y="42"/>
                  <a:pt x="210" y="40"/>
                </a:cubicBezTo>
                <a:cubicBezTo>
                  <a:pt x="209" y="38"/>
                  <a:pt x="209" y="37"/>
                  <a:pt x="209" y="36"/>
                </a:cubicBezTo>
                <a:cubicBezTo>
                  <a:pt x="209" y="34"/>
                  <a:pt x="209" y="32"/>
                  <a:pt x="208" y="30"/>
                </a:cubicBezTo>
                <a:cubicBezTo>
                  <a:pt x="207" y="27"/>
                  <a:pt x="207" y="24"/>
                  <a:pt x="205" y="21"/>
                </a:cubicBezTo>
                <a:cubicBezTo>
                  <a:pt x="204" y="19"/>
                  <a:pt x="203" y="17"/>
                  <a:pt x="201" y="15"/>
                </a:cubicBezTo>
                <a:cubicBezTo>
                  <a:pt x="199" y="13"/>
                  <a:pt x="197" y="11"/>
                  <a:pt x="195" y="9"/>
                </a:cubicBezTo>
                <a:cubicBezTo>
                  <a:pt x="193" y="8"/>
                  <a:pt x="191" y="6"/>
                  <a:pt x="188" y="6"/>
                </a:cubicBezTo>
                <a:cubicBezTo>
                  <a:pt x="185" y="5"/>
                  <a:pt x="184" y="4"/>
                  <a:pt x="182" y="4"/>
                </a:cubicBezTo>
                <a:cubicBezTo>
                  <a:pt x="179" y="3"/>
                  <a:pt x="172" y="1"/>
                  <a:pt x="169" y="0"/>
                </a:cubicBezTo>
                <a:cubicBezTo>
                  <a:pt x="166" y="0"/>
                  <a:pt x="162" y="0"/>
                  <a:pt x="159" y="1"/>
                </a:cubicBezTo>
                <a:cubicBezTo>
                  <a:pt x="156" y="2"/>
                  <a:pt x="151" y="5"/>
                  <a:pt x="148" y="8"/>
                </a:cubicBezTo>
                <a:cubicBezTo>
                  <a:pt x="144" y="11"/>
                  <a:pt x="141" y="13"/>
                  <a:pt x="139" y="16"/>
                </a:cubicBezTo>
                <a:cubicBezTo>
                  <a:pt x="137" y="18"/>
                  <a:pt x="136" y="21"/>
                  <a:pt x="135" y="21"/>
                </a:cubicBezTo>
                <a:cubicBezTo>
                  <a:pt x="134" y="22"/>
                  <a:pt x="135" y="23"/>
                  <a:pt x="134" y="23"/>
                </a:cubicBezTo>
                <a:cubicBezTo>
                  <a:pt x="133" y="24"/>
                  <a:pt x="133" y="25"/>
                  <a:pt x="132" y="27"/>
                </a:cubicBezTo>
                <a:cubicBezTo>
                  <a:pt x="132" y="28"/>
                  <a:pt x="131" y="32"/>
                  <a:pt x="131" y="34"/>
                </a:cubicBezTo>
                <a:cubicBezTo>
                  <a:pt x="131" y="36"/>
                  <a:pt x="131" y="38"/>
                  <a:pt x="131" y="39"/>
                </a:cubicBezTo>
                <a:cubicBezTo>
                  <a:pt x="131" y="40"/>
                  <a:pt x="131" y="42"/>
                  <a:pt x="131" y="45"/>
                </a:cubicBezTo>
                <a:cubicBezTo>
                  <a:pt x="132" y="48"/>
                  <a:pt x="132" y="51"/>
                  <a:pt x="132" y="52"/>
                </a:cubicBezTo>
                <a:cubicBezTo>
                  <a:pt x="133" y="54"/>
                  <a:pt x="133" y="54"/>
                  <a:pt x="133" y="55"/>
                </a:cubicBezTo>
                <a:cubicBezTo>
                  <a:pt x="132" y="55"/>
                  <a:pt x="131" y="54"/>
                  <a:pt x="130" y="56"/>
                </a:cubicBezTo>
                <a:cubicBezTo>
                  <a:pt x="130" y="58"/>
                  <a:pt x="130" y="61"/>
                  <a:pt x="131" y="64"/>
                </a:cubicBezTo>
                <a:cubicBezTo>
                  <a:pt x="132" y="67"/>
                  <a:pt x="132" y="68"/>
                  <a:pt x="132" y="70"/>
                </a:cubicBezTo>
                <a:cubicBezTo>
                  <a:pt x="133" y="73"/>
                  <a:pt x="133" y="74"/>
                  <a:pt x="135" y="76"/>
                </a:cubicBezTo>
                <a:cubicBezTo>
                  <a:pt x="136" y="77"/>
                  <a:pt x="136" y="78"/>
                  <a:pt x="137" y="78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8" y="79"/>
                  <a:pt x="139" y="80"/>
                  <a:pt x="141" y="85"/>
                </a:cubicBezTo>
                <a:cubicBezTo>
                  <a:pt x="142" y="87"/>
                  <a:pt x="142" y="88"/>
                  <a:pt x="143" y="90"/>
                </a:cubicBezTo>
                <a:cubicBezTo>
                  <a:pt x="144" y="91"/>
                  <a:pt x="144" y="92"/>
                  <a:pt x="145" y="94"/>
                </a:cubicBezTo>
                <a:cubicBezTo>
                  <a:pt x="147" y="98"/>
                  <a:pt x="147" y="100"/>
                  <a:pt x="147" y="103"/>
                </a:cubicBezTo>
                <a:cubicBezTo>
                  <a:pt x="147" y="105"/>
                  <a:pt x="147" y="106"/>
                  <a:pt x="148" y="108"/>
                </a:cubicBezTo>
                <a:cubicBezTo>
                  <a:pt x="149" y="110"/>
                  <a:pt x="149" y="110"/>
                  <a:pt x="149" y="11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9" y="113"/>
                  <a:pt x="148" y="113"/>
                  <a:pt x="147" y="115"/>
                </a:cubicBezTo>
                <a:cubicBezTo>
                  <a:pt x="146" y="117"/>
                  <a:pt x="146" y="119"/>
                  <a:pt x="146" y="119"/>
                </a:cubicBezTo>
                <a:cubicBezTo>
                  <a:pt x="146" y="119"/>
                  <a:pt x="143" y="120"/>
                  <a:pt x="140" y="122"/>
                </a:cubicBezTo>
                <a:cubicBezTo>
                  <a:pt x="138" y="123"/>
                  <a:pt x="137" y="124"/>
                  <a:pt x="137" y="124"/>
                </a:cubicBezTo>
                <a:cubicBezTo>
                  <a:pt x="136" y="125"/>
                  <a:pt x="136" y="125"/>
                  <a:pt x="134" y="125"/>
                </a:cubicBezTo>
                <a:cubicBezTo>
                  <a:pt x="132" y="125"/>
                  <a:pt x="129" y="126"/>
                  <a:pt x="124" y="128"/>
                </a:cubicBezTo>
                <a:cubicBezTo>
                  <a:pt x="119" y="130"/>
                  <a:pt x="118" y="130"/>
                  <a:pt x="114" y="132"/>
                </a:cubicBezTo>
                <a:cubicBezTo>
                  <a:pt x="109" y="134"/>
                  <a:pt x="107" y="135"/>
                  <a:pt x="104" y="136"/>
                </a:cubicBezTo>
                <a:cubicBezTo>
                  <a:pt x="101" y="136"/>
                  <a:pt x="97" y="138"/>
                  <a:pt x="94" y="139"/>
                </a:cubicBezTo>
                <a:cubicBezTo>
                  <a:pt x="91" y="140"/>
                  <a:pt x="88" y="141"/>
                  <a:pt x="86" y="142"/>
                </a:cubicBezTo>
                <a:cubicBezTo>
                  <a:pt x="84" y="142"/>
                  <a:pt x="81" y="143"/>
                  <a:pt x="78" y="144"/>
                </a:cubicBezTo>
                <a:cubicBezTo>
                  <a:pt x="76" y="145"/>
                  <a:pt x="76" y="146"/>
                  <a:pt x="75" y="146"/>
                </a:cubicBezTo>
                <a:cubicBezTo>
                  <a:pt x="74" y="146"/>
                  <a:pt x="73" y="147"/>
                  <a:pt x="71" y="149"/>
                </a:cubicBezTo>
                <a:cubicBezTo>
                  <a:pt x="70" y="152"/>
                  <a:pt x="70" y="154"/>
                  <a:pt x="69" y="159"/>
                </a:cubicBezTo>
                <a:cubicBezTo>
                  <a:pt x="69" y="163"/>
                  <a:pt x="69" y="166"/>
                  <a:pt x="69" y="168"/>
                </a:cubicBezTo>
                <a:cubicBezTo>
                  <a:pt x="70" y="169"/>
                  <a:pt x="70" y="170"/>
                  <a:pt x="70" y="173"/>
                </a:cubicBezTo>
                <a:cubicBezTo>
                  <a:pt x="69" y="175"/>
                  <a:pt x="69" y="178"/>
                  <a:pt x="69" y="178"/>
                </a:cubicBezTo>
                <a:cubicBezTo>
                  <a:pt x="69" y="179"/>
                  <a:pt x="67" y="181"/>
                  <a:pt x="66" y="184"/>
                </a:cubicBezTo>
                <a:cubicBezTo>
                  <a:pt x="66" y="186"/>
                  <a:pt x="65" y="188"/>
                  <a:pt x="64" y="191"/>
                </a:cubicBezTo>
                <a:cubicBezTo>
                  <a:pt x="64" y="194"/>
                  <a:pt x="63" y="196"/>
                  <a:pt x="63" y="199"/>
                </a:cubicBezTo>
                <a:cubicBezTo>
                  <a:pt x="63" y="202"/>
                  <a:pt x="62" y="207"/>
                  <a:pt x="62" y="212"/>
                </a:cubicBezTo>
                <a:cubicBezTo>
                  <a:pt x="61" y="216"/>
                  <a:pt x="61" y="219"/>
                  <a:pt x="61" y="223"/>
                </a:cubicBezTo>
                <a:cubicBezTo>
                  <a:pt x="60" y="226"/>
                  <a:pt x="60" y="228"/>
                  <a:pt x="60" y="231"/>
                </a:cubicBezTo>
                <a:cubicBezTo>
                  <a:pt x="59" y="233"/>
                  <a:pt x="57" y="240"/>
                  <a:pt x="56" y="244"/>
                </a:cubicBezTo>
                <a:cubicBezTo>
                  <a:pt x="55" y="248"/>
                  <a:pt x="55" y="251"/>
                  <a:pt x="55" y="255"/>
                </a:cubicBezTo>
                <a:cubicBezTo>
                  <a:pt x="54" y="258"/>
                  <a:pt x="54" y="261"/>
                  <a:pt x="53" y="263"/>
                </a:cubicBezTo>
                <a:cubicBezTo>
                  <a:pt x="53" y="265"/>
                  <a:pt x="53" y="266"/>
                  <a:pt x="53" y="267"/>
                </a:cubicBezTo>
                <a:cubicBezTo>
                  <a:pt x="53" y="269"/>
                  <a:pt x="53" y="270"/>
                  <a:pt x="53" y="272"/>
                </a:cubicBezTo>
                <a:cubicBezTo>
                  <a:pt x="52" y="274"/>
                  <a:pt x="51" y="278"/>
                  <a:pt x="51" y="284"/>
                </a:cubicBezTo>
                <a:cubicBezTo>
                  <a:pt x="50" y="289"/>
                  <a:pt x="50" y="293"/>
                  <a:pt x="50" y="293"/>
                </a:cubicBezTo>
                <a:cubicBezTo>
                  <a:pt x="50" y="293"/>
                  <a:pt x="48" y="297"/>
                  <a:pt x="48" y="302"/>
                </a:cubicBezTo>
                <a:cubicBezTo>
                  <a:pt x="48" y="307"/>
                  <a:pt x="47" y="315"/>
                  <a:pt x="47" y="322"/>
                </a:cubicBezTo>
                <a:cubicBezTo>
                  <a:pt x="47" y="328"/>
                  <a:pt x="46" y="336"/>
                  <a:pt x="46" y="342"/>
                </a:cubicBezTo>
                <a:cubicBezTo>
                  <a:pt x="46" y="347"/>
                  <a:pt x="45" y="352"/>
                  <a:pt x="45" y="354"/>
                </a:cubicBezTo>
                <a:cubicBezTo>
                  <a:pt x="44" y="356"/>
                  <a:pt x="42" y="360"/>
                  <a:pt x="42" y="363"/>
                </a:cubicBezTo>
                <a:cubicBezTo>
                  <a:pt x="42" y="365"/>
                  <a:pt x="42" y="369"/>
                  <a:pt x="42" y="373"/>
                </a:cubicBezTo>
                <a:cubicBezTo>
                  <a:pt x="42" y="375"/>
                  <a:pt x="42" y="378"/>
                  <a:pt x="42" y="381"/>
                </a:cubicBezTo>
                <a:cubicBezTo>
                  <a:pt x="42" y="384"/>
                  <a:pt x="42" y="389"/>
                  <a:pt x="42" y="393"/>
                </a:cubicBezTo>
                <a:cubicBezTo>
                  <a:pt x="42" y="397"/>
                  <a:pt x="42" y="401"/>
                  <a:pt x="42" y="404"/>
                </a:cubicBezTo>
                <a:cubicBezTo>
                  <a:pt x="42" y="409"/>
                  <a:pt x="42" y="412"/>
                  <a:pt x="42" y="413"/>
                </a:cubicBezTo>
                <a:cubicBezTo>
                  <a:pt x="41" y="414"/>
                  <a:pt x="41" y="415"/>
                  <a:pt x="42" y="416"/>
                </a:cubicBezTo>
                <a:cubicBezTo>
                  <a:pt x="44" y="417"/>
                  <a:pt x="44" y="417"/>
                  <a:pt x="45" y="417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46" y="417"/>
                  <a:pt x="46" y="420"/>
                  <a:pt x="46" y="422"/>
                </a:cubicBezTo>
                <a:cubicBezTo>
                  <a:pt x="46" y="424"/>
                  <a:pt x="46" y="424"/>
                  <a:pt x="46" y="425"/>
                </a:cubicBezTo>
                <a:cubicBezTo>
                  <a:pt x="47" y="425"/>
                  <a:pt x="47" y="426"/>
                  <a:pt x="47" y="426"/>
                </a:cubicBezTo>
                <a:cubicBezTo>
                  <a:pt x="47" y="426"/>
                  <a:pt x="47" y="430"/>
                  <a:pt x="47" y="433"/>
                </a:cubicBezTo>
                <a:cubicBezTo>
                  <a:pt x="46" y="436"/>
                  <a:pt x="46" y="436"/>
                  <a:pt x="46" y="437"/>
                </a:cubicBezTo>
                <a:cubicBezTo>
                  <a:pt x="46" y="438"/>
                  <a:pt x="46" y="439"/>
                  <a:pt x="45" y="441"/>
                </a:cubicBezTo>
                <a:cubicBezTo>
                  <a:pt x="45" y="443"/>
                  <a:pt x="45" y="444"/>
                  <a:pt x="45" y="445"/>
                </a:cubicBezTo>
                <a:cubicBezTo>
                  <a:pt x="45" y="446"/>
                  <a:pt x="45" y="447"/>
                  <a:pt x="45" y="448"/>
                </a:cubicBezTo>
                <a:cubicBezTo>
                  <a:pt x="45" y="449"/>
                  <a:pt x="45" y="450"/>
                  <a:pt x="45" y="451"/>
                </a:cubicBezTo>
                <a:cubicBezTo>
                  <a:pt x="45" y="452"/>
                  <a:pt x="46" y="453"/>
                  <a:pt x="46" y="454"/>
                </a:cubicBezTo>
                <a:cubicBezTo>
                  <a:pt x="46" y="455"/>
                  <a:pt x="47" y="456"/>
                  <a:pt x="47" y="457"/>
                </a:cubicBezTo>
                <a:cubicBezTo>
                  <a:pt x="47" y="458"/>
                  <a:pt x="47" y="462"/>
                  <a:pt x="47" y="464"/>
                </a:cubicBezTo>
                <a:cubicBezTo>
                  <a:pt x="47" y="465"/>
                  <a:pt x="47" y="466"/>
                  <a:pt x="48" y="467"/>
                </a:cubicBezTo>
                <a:cubicBezTo>
                  <a:pt x="48" y="468"/>
                  <a:pt x="48" y="469"/>
                  <a:pt x="48" y="469"/>
                </a:cubicBezTo>
                <a:cubicBezTo>
                  <a:pt x="48" y="470"/>
                  <a:pt x="48" y="470"/>
                  <a:pt x="48" y="471"/>
                </a:cubicBezTo>
                <a:cubicBezTo>
                  <a:pt x="48" y="472"/>
                  <a:pt x="48" y="472"/>
                  <a:pt x="49" y="473"/>
                </a:cubicBezTo>
                <a:cubicBezTo>
                  <a:pt x="50" y="473"/>
                  <a:pt x="50" y="474"/>
                  <a:pt x="50" y="474"/>
                </a:cubicBezTo>
                <a:cubicBezTo>
                  <a:pt x="50" y="474"/>
                  <a:pt x="49" y="476"/>
                  <a:pt x="48" y="478"/>
                </a:cubicBezTo>
                <a:cubicBezTo>
                  <a:pt x="47" y="481"/>
                  <a:pt x="46" y="483"/>
                  <a:pt x="46" y="484"/>
                </a:cubicBezTo>
                <a:cubicBezTo>
                  <a:pt x="46" y="485"/>
                  <a:pt x="45" y="485"/>
                  <a:pt x="43" y="489"/>
                </a:cubicBezTo>
                <a:cubicBezTo>
                  <a:pt x="42" y="492"/>
                  <a:pt x="41" y="495"/>
                  <a:pt x="40" y="498"/>
                </a:cubicBezTo>
                <a:cubicBezTo>
                  <a:pt x="38" y="501"/>
                  <a:pt x="36" y="506"/>
                  <a:pt x="36" y="510"/>
                </a:cubicBezTo>
                <a:cubicBezTo>
                  <a:pt x="35" y="513"/>
                  <a:pt x="35" y="516"/>
                  <a:pt x="35" y="516"/>
                </a:cubicBezTo>
                <a:cubicBezTo>
                  <a:pt x="35" y="517"/>
                  <a:pt x="35" y="517"/>
                  <a:pt x="35" y="517"/>
                </a:cubicBezTo>
                <a:cubicBezTo>
                  <a:pt x="35" y="517"/>
                  <a:pt x="32" y="516"/>
                  <a:pt x="31" y="515"/>
                </a:cubicBezTo>
                <a:cubicBezTo>
                  <a:pt x="31" y="515"/>
                  <a:pt x="30" y="515"/>
                  <a:pt x="30" y="515"/>
                </a:cubicBezTo>
                <a:cubicBezTo>
                  <a:pt x="29" y="516"/>
                  <a:pt x="29" y="516"/>
                  <a:pt x="28" y="517"/>
                </a:cubicBezTo>
                <a:cubicBezTo>
                  <a:pt x="28" y="517"/>
                  <a:pt x="28" y="516"/>
                  <a:pt x="28" y="516"/>
                </a:cubicBezTo>
                <a:cubicBezTo>
                  <a:pt x="28" y="516"/>
                  <a:pt x="28" y="516"/>
                  <a:pt x="27" y="516"/>
                </a:cubicBezTo>
                <a:cubicBezTo>
                  <a:pt x="26" y="516"/>
                  <a:pt x="26" y="516"/>
                  <a:pt x="26" y="517"/>
                </a:cubicBezTo>
                <a:cubicBezTo>
                  <a:pt x="26" y="518"/>
                  <a:pt x="25" y="518"/>
                  <a:pt x="25" y="519"/>
                </a:cubicBezTo>
                <a:cubicBezTo>
                  <a:pt x="25" y="519"/>
                  <a:pt x="24" y="521"/>
                  <a:pt x="24" y="521"/>
                </a:cubicBezTo>
                <a:cubicBezTo>
                  <a:pt x="24" y="521"/>
                  <a:pt x="23" y="521"/>
                  <a:pt x="23" y="522"/>
                </a:cubicBezTo>
                <a:cubicBezTo>
                  <a:pt x="22" y="523"/>
                  <a:pt x="22" y="524"/>
                  <a:pt x="22" y="524"/>
                </a:cubicBezTo>
                <a:cubicBezTo>
                  <a:pt x="22" y="524"/>
                  <a:pt x="20" y="528"/>
                  <a:pt x="19" y="530"/>
                </a:cubicBezTo>
                <a:cubicBezTo>
                  <a:pt x="19" y="531"/>
                  <a:pt x="18" y="531"/>
                  <a:pt x="17" y="532"/>
                </a:cubicBezTo>
                <a:cubicBezTo>
                  <a:pt x="17" y="533"/>
                  <a:pt x="17" y="535"/>
                  <a:pt x="17" y="536"/>
                </a:cubicBezTo>
                <a:cubicBezTo>
                  <a:pt x="17" y="537"/>
                  <a:pt x="16" y="538"/>
                  <a:pt x="15" y="538"/>
                </a:cubicBezTo>
                <a:cubicBezTo>
                  <a:pt x="15" y="538"/>
                  <a:pt x="14" y="539"/>
                  <a:pt x="14" y="540"/>
                </a:cubicBezTo>
                <a:cubicBezTo>
                  <a:pt x="13" y="542"/>
                  <a:pt x="13" y="542"/>
                  <a:pt x="12" y="544"/>
                </a:cubicBezTo>
                <a:cubicBezTo>
                  <a:pt x="12" y="545"/>
                  <a:pt x="11" y="548"/>
                  <a:pt x="10" y="551"/>
                </a:cubicBezTo>
                <a:cubicBezTo>
                  <a:pt x="9" y="553"/>
                  <a:pt x="9" y="555"/>
                  <a:pt x="9" y="556"/>
                </a:cubicBezTo>
                <a:cubicBezTo>
                  <a:pt x="9" y="557"/>
                  <a:pt x="9" y="557"/>
                  <a:pt x="9" y="557"/>
                </a:cubicBezTo>
                <a:cubicBezTo>
                  <a:pt x="9" y="557"/>
                  <a:pt x="7" y="559"/>
                  <a:pt x="7" y="560"/>
                </a:cubicBezTo>
                <a:cubicBezTo>
                  <a:pt x="6" y="561"/>
                  <a:pt x="6" y="561"/>
                  <a:pt x="7" y="561"/>
                </a:cubicBezTo>
                <a:cubicBezTo>
                  <a:pt x="7" y="562"/>
                  <a:pt x="8" y="562"/>
                  <a:pt x="8" y="562"/>
                </a:cubicBezTo>
                <a:cubicBezTo>
                  <a:pt x="8" y="562"/>
                  <a:pt x="7" y="566"/>
                  <a:pt x="6" y="570"/>
                </a:cubicBezTo>
                <a:cubicBezTo>
                  <a:pt x="5" y="574"/>
                  <a:pt x="3" y="582"/>
                  <a:pt x="2" y="586"/>
                </a:cubicBezTo>
                <a:cubicBezTo>
                  <a:pt x="2" y="590"/>
                  <a:pt x="1" y="593"/>
                  <a:pt x="1" y="601"/>
                </a:cubicBezTo>
                <a:cubicBezTo>
                  <a:pt x="0" y="608"/>
                  <a:pt x="1" y="618"/>
                  <a:pt x="1" y="621"/>
                </a:cubicBezTo>
                <a:cubicBezTo>
                  <a:pt x="1" y="624"/>
                  <a:pt x="2" y="626"/>
                  <a:pt x="2" y="629"/>
                </a:cubicBezTo>
                <a:cubicBezTo>
                  <a:pt x="3" y="632"/>
                  <a:pt x="3" y="637"/>
                  <a:pt x="5" y="640"/>
                </a:cubicBezTo>
                <a:cubicBezTo>
                  <a:pt x="6" y="644"/>
                  <a:pt x="7" y="646"/>
                  <a:pt x="8" y="647"/>
                </a:cubicBezTo>
                <a:cubicBezTo>
                  <a:pt x="10" y="648"/>
                  <a:pt x="10" y="648"/>
                  <a:pt x="10" y="648"/>
                </a:cubicBezTo>
                <a:cubicBezTo>
                  <a:pt x="10" y="648"/>
                  <a:pt x="10" y="650"/>
                  <a:pt x="11" y="650"/>
                </a:cubicBezTo>
                <a:cubicBezTo>
                  <a:pt x="11" y="650"/>
                  <a:pt x="12" y="650"/>
                  <a:pt x="12" y="650"/>
                </a:cubicBezTo>
                <a:cubicBezTo>
                  <a:pt x="12" y="650"/>
                  <a:pt x="12" y="651"/>
                  <a:pt x="12" y="651"/>
                </a:cubicBezTo>
                <a:cubicBezTo>
                  <a:pt x="13" y="651"/>
                  <a:pt x="13" y="651"/>
                  <a:pt x="13" y="651"/>
                </a:cubicBezTo>
                <a:cubicBezTo>
                  <a:pt x="14" y="651"/>
                  <a:pt x="14" y="651"/>
                  <a:pt x="14" y="651"/>
                </a:cubicBezTo>
                <a:cubicBezTo>
                  <a:pt x="14" y="651"/>
                  <a:pt x="14" y="652"/>
                  <a:pt x="15" y="652"/>
                </a:cubicBezTo>
                <a:cubicBezTo>
                  <a:pt x="16" y="652"/>
                  <a:pt x="16" y="652"/>
                  <a:pt x="16" y="652"/>
                </a:cubicBezTo>
                <a:cubicBezTo>
                  <a:pt x="17" y="651"/>
                  <a:pt x="17" y="651"/>
                  <a:pt x="18" y="652"/>
                </a:cubicBezTo>
                <a:cubicBezTo>
                  <a:pt x="18" y="652"/>
                  <a:pt x="18" y="652"/>
                  <a:pt x="19" y="652"/>
                </a:cubicBezTo>
                <a:cubicBezTo>
                  <a:pt x="20" y="652"/>
                  <a:pt x="22" y="653"/>
                  <a:pt x="23" y="653"/>
                </a:cubicBezTo>
                <a:cubicBezTo>
                  <a:pt x="25" y="653"/>
                  <a:pt x="26" y="654"/>
                  <a:pt x="29" y="654"/>
                </a:cubicBezTo>
                <a:cubicBezTo>
                  <a:pt x="31" y="654"/>
                  <a:pt x="32" y="653"/>
                  <a:pt x="32" y="653"/>
                </a:cubicBezTo>
                <a:cubicBezTo>
                  <a:pt x="32" y="653"/>
                  <a:pt x="31" y="655"/>
                  <a:pt x="32" y="655"/>
                </a:cubicBezTo>
                <a:cubicBezTo>
                  <a:pt x="33" y="655"/>
                  <a:pt x="34" y="655"/>
                  <a:pt x="34" y="655"/>
                </a:cubicBezTo>
                <a:cubicBezTo>
                  <a:pt x="34" y="655"/>
                  <a:pt x="34" y="656"/>
                  <a:pt x="37" y="657"/>
                </a:cubicBezTo>
                <a:cubicBezTo>
                  <a:pt x="41" y="658"/>
                  <a:pt x="42" y="658"/>
                  <a:pt x="45" y="659"/>
                </a:cubicBezTo>
                <a:cubicBezTo>
                  <a:pt x="48" y="659"/>
                  <a:pt x="48" y="659"/>
                  <a:pt x="48" y="659"/>
                </a:cubicBezTo>
                <a:cubicBezTo>
                  <a:pt x="48" y="662"/>
                  <a:pt x="48" y="662"/>
                  <a:pt x="48" y="662"/>
                </a:cubicBezTo>
                <a:cubicBezTo>
                  <a:pt x="48" y="662"/>
                  <a:pt x="47" y="663"/>
                  <a:pt x="47" y="664"/>
                </a:cubicBezTo>
                <a:cubicBezTo>
                  <a:pt x="47" y="665"/>
                  <a:pt x="47" y="665"/>
                  <a:pt x="47" y="665"/>
                </a:cubicBezTo>
                <a:cubicBezTo>
                  <a:pt x="46" y="666"/>
                  <a:pt x="46" y="666"/>
                  <a:pt x="46" y="667"/>
                </a:cubicBezTo>
                <a:cubicBezTo>
                  <a:pt x="47" y="667"/>
                  <a:pt x="47" y="667"/>
                  <a:pt x="47" y="668"/>
                </a:cubicBezTo>
                <a:cubicBezTo>
                  <a:pt x="47" y="670"/>
                  <a:pt x="47" y="671"/>
                  <a:pt x="47" y="672"/>
                </a:cubicBezTo>
                <a:cubicBezTo>
                  <a:pt x="48" y="673"/>
                  <a:pt x="48" y="673"/>
                  <a:pt x="48" y="673"/>
                </a:cubicBezTo>
                <a:cubicBezTo>
                  <a:pt x="48" y="673"/>
                  <a:pt x="48" y="674"/>
                  <a:pt x="48" y="676"/>
                </a:cubicBezTo>
                <a:cubicBezTo>
                  <a:pt x="49" y="679"/>
                  <a:pt x="49" y="681"/>
                  <a:pt x="49" y="682"/>
                </a:cubicBezTo>
                <a:cubicBezTo>
                  <a:pt x="49" y="683"/>
                  <a:pt x="50" y="684"/>
                  <a:pt x="51" y="686"/>
                </a:cubicBezTo>
                <a:cubicBezTo>
                  <a:pt x="51" y="688"/>
                  <a:pt x="52" y="691"/>
                  <a:pt x="53" y="695"/>
                </a:cubicBezTo>
                <a:cubicBezTo>
                  <a:pt x="54" y="699"/>
                  <a:pt x="54" y="702"/>
                  <a:pt x="54" y="704"/>
                </a:cubicBezTo>
                <a:cubicBezTo>
                  <a:pt x="54" y="706"/>
                  <a:pt x="54" y="707"/>
                  <a:pt x="54" y="709"/>
                </a:cubicBezTo>
                <a:cubicBezTo>
                  <a:pt x="54" y="710"/>
                  <a:pt x="54" y="711"/>
                  <a:pt x="54" y="711"/>
                </a:cubicBezTo>
                <a:cubicBezTo>
                  <a:pt x="53" y="712"/>
                  <a:pt x="53" y="712"/>
                  <a:pt x="54" y="713"/>
                </a:cubicBezTo>
                <a:cubicBezTo>
                  <a:pt x="54" y="714"/>
                  <a:pt x="54" y="715"/>
                  <a:pt x="54" y="716"/>
                </a:cubicBezTo>
                <a:cubicBezTo>
                  <a:pt x="54" y="717"/>
                  <a:pt x="54" y="718"/>
                  <a:pt x="55" y="719"/>
                </a:cubicBezTo>
                <a:cubicBezTo>
                  <a:pt x="55" y="719"/>
                  <a:pt x="55" y="720"/>
                  <a:pt x="56" y="720"/>
                </a:cubicBezTo>
                <a:cubicBezTo>
                  <a:pt x="56" y="720"/>
                  <a:pt x="56" y="720"/>
                  <a:pt x="56" y="720"/>
                </a:cubicBezTo>
                <a:cubicBezTo>
                  <a:pt x="56" y="720"/>
                  <a:pt x="56" y="722"/>
                  <a:pt x="56" y="723"/>
                </a:cubicBezTo>
                <a:cubicBezTo>
                  <a:pt x="55" y="725"/>
                  <a:pt x="56" y="725"/>
                  <a:pt x="55" y="726"/>
                </a:cubicBezTo>
                <a:cubicBezTo>
                  <a:pt x="55" y="726"/>
                  <a:pt x="56" y="727"/>
                  <a:pt x="55" y="728"/>
                </a:cubicBezTo>
                <a:cubicBezTo>
                  <a:pt x="55" y="729"/>
                  <a:pt x="53" y="731"/>
                  <a:pt x="53" y="733"/>
                </a:cubicBezTo>
                <a:cubicBezTo>
                  <a:pt x="52" y="734"/>
                  <a:pt x="52" y="734"/>
                  <a:pt x="52" y="734"/>
                </a:cubicBezTo>
                <a:cubicBezTo>
                  <a:pt x="52" y="735"/>
                  <a:pt x="52" y="735"/>
                  <a:pt x="51" y="737"/>
                </a:cubicBezTo>
                <a:cubicBezTo>
                  <a:pt x="49" y="738"/>
                  <a:pt x="45" y="743"/>
                  <a:pt x="42" y="747"/>
                </a:cubicBezTo>
                <a:cubicBezTo>
                  <a:pt x="39" y="751"/>
                  <a:pt x="37" y="755"/>
                  <a:pt x="36" y="757"/>
                </a:cubicBezTo>
                <a:cubicBezTo>
                  <a:pt x="35" y="760"/>
                  <a:pt x="36" y="761"/>
                  <a:pt x="38" y="762"/>
                </a:cubicBezTo>
                <a:cubicBezTo>
                  <a:pt x="41" y="762"/>
                  <a:pt x="43" y="762"/>
                  <a:pt x="45" y="761"/>
                </a:cubicBezTo>
                <a:cubicBezTo>
                  <a:pt x="47" y="760"/>
                  <a:pt x="49" y="759"/>
                  <a:pt x="51" y="759"/>
                </a:cubicBezTo>
                <a:cubicBezTo>
                  <a:pt x="52" y="758"/>
                  <a:pt x="53" y="758"/>
                  <a:pt x="54" y="758"/>
                </a:cubicBezTo>
                <a:cubicBezTo>
                  <a:pt x="55" y="757"/>
                  <a:pt x="56" y="757"/>
                  <a:pt x="59" y="756"/>
                </a:cubicBezTo>
                <a:cubicBezTo>
                  <a:pt x="62" y="755"/>
                  <a:pt x="63" y="755"/>
                  <a:pt x="65" y="754"/>
                </a:cubicBezTo>
                <a:cubicBezTo>
                  <a:pt x="66" y="753"/>
                  <a:pt x="68" y="753"/>
                  <a:pt x="68" y="753"/>
                </a:cubicBezTo>
                <a:cubicBezTo>
                  <a:pt x="68" y="753"/>
                  <a:pt x="68" y="756"/>
                  <a:pt x="68" y="757"/>
                </a:cubicBezTo>
                <a:cubicBezTo>
                  <a:pt x="68" y="758"/>
                  <a:pt x="68" y="758"/>
                  <a:pt x="68" y="758"/>
                </a:cubicBezTo>
                <a:cubicBezTo>
                  <a:pt x="68" y="759"/>
                  <a:pt x="65" y="759"/>
                  <a:pt x="63" y="759"/>
                </a:cubicBezTo>
                <a:cubicBezTo>
                  <a:pt x="62" y="759"/>
                  <a:pt x="58" y="760"/>
                  <a:pt x="57" y="762"/>
                </a:cubicBezTo>
                <a:cubicBezTo>
                  <a:pt x="55" y="764"/>
                  <a:pt x="54" y="766"/>
                  <a:pt x="53" y="768"/>
                </a:cubicBezTo>
                <a:cubicBezTo>
                  <a:pt x="53" y="768"/>
                  <a:pt x="52" y="770"/>
                  <a:pt x="52" y="771"/>
                </a:cubicBezTo>
                <a:cubicBezTo>
                  <a:pt x="52" y="773"/>
                  <a:pt x="52" y="774"/>
                  <a:pt x="52" y="774"/>
                </a:cubicBezTo>
                <a:cubicBezTo>
                  <a:pt x="52" y="774"/>
                  <a:pt x="51" y="774"/>
                  <a:pt x="51" y="775"/>
                </a:cubicBezTo>
                <a:cubicBezTo>
                  <a:pt x="51" y="776"/>
                  <a:pt x="50" y="778"/>
                  <a:pt x="50" y="779"/>
                </a:cubicBezTo>
                <a:cubicBezTo>
                  <a:pt x="49" y="780"/>
                  <a:pt x="49" y="783"/>
                  <a:pt x="48" y="784"/>
                </a:cubicBezTo>
                <a:cubicBezTo>
                  <a:pt x="48" y="785"/>
                  <a:pt x="48" y="786"/>
                  <a:pt x="47" y="787"/>
                </a:cubicBezTo>
                <a:cubicBezTo>
                  <a:pt x="47" y="789"/>
                  <a:pt x="46" y="789"/>
                  <a:pt x="47" y="790"/>
                </a:cubicBezTo>
                <a:cubicBezTo>
                  <a:pt x="48" y="790"/>
                  <a:pt x="48" y="791"/>
                  <a:pt x="48" y="791"/>
                </a:cubicBezTo>
                <a:cubicBezTo>
                  <a:pt x="48" y="791"/>
                  <a:pt x="45" y="793"/>
                  <a:pt x="43" y="793"/>
                </a:cubicBezTo>
                <a:cubicBezTo>
                  <a:pt x="42" y="794"/>
                  <a:pt x="41" y="794"/>
                  <a:pt x="41" y="795"/>
                </a:cubicBezTo>
                <a:cubicBezTo>
                  <a:pt x="43" y="794"/>
                  <a:pt x="43" y="794"/>
                  <a:pt x="43" y="794"/>
                </a:cubicBezTo>
                <a:cubicBezTo>
                  <a:pt x="43" y="794"/>
                  <a:pt x="43" y="795"/>
                  <a:pt x="42" y="796"/>
                </a:cubicBezTo>
                <a:cubicBezTo>
                  <a:pt x="40" y="797"/>
                  <a:pt x="40" y="798"/>
                  <a:pt x="39" y="799"/>
                </a:cubicBezTo>
                <a:cubicBezTo>
                  <a:pt x="38" y="800"/>
                  <a:pt x="37" y="801"/>
                  <a:pt x="35" y="802"/>
                </a:cubicBezTo>
                <a:cubicBezTo>
                  <a:pt x="33" y="803"/>
                  <a:pt x="32" y="803"/>
                  <a:pt x="32" y="803"/>
                </a:cubicBezTo>
                <a:cubicBezTo>
                  <a:pt x="31" y="803"/>
                  <a:pt x="30" y="804"/>
                  <a:pt x="30" y="804"/>
                </a:cubicBezTo>
                <a:cubicBezTo>
                  <a:pt x="29" y="804"/>
                  <a:pt x="29" y="804"/>
                  <a:pt x="28" y="805"/>
                </a:cubicBezTo>
                <a:cubicBezTo>
                  <a:pt x="27" y="805"/>
                  <a:pt x="26" y="806"/>
                  <a:pt x="25" y="806"/>
                </a:cubicBezTo>
                <a:cubicBezTo>
                  <a:pt x="24" y="807"/>
                  <a:pt x="24" y="808"/>
                  <a:pt x="21" y="809"/>
                </a:cubicBezTo>
                <a:cubicBezTo>
                  <a:pt x="19" y="810"/>
                  <a:pt x="17" y="811"/>
                  <a:pt x="15" y="813"/>
                </a:cubicBezTo>
                <a:cubicBezTo>
                  <a:pt x="14" y="814"/>
                  <a:pt x="14" y="815"/>
                  <a:pt x="14" y="816"/>
                </a:cubicBezTo>
                <a:cubicBezTo>
                  <a:pt x="14" y="817"/>
                  <a:pt x="14" y="818"/>
                  <a:pt x="14" y="818"/>
                </a:cubicBezTo>
                <a:cubicBezTo>
                  <a:pt x="14" y="818"/>
                  <a:pt x="14" y="818"/>
                  <a:pt x="13" y="818"/>
                </a:cubicBezTo>
                <a:cubicBezTo>
                  <a:pt x="13" y="818"/>
                  <a:pt x="13" y="819"/>
                  <a:pt x="12" y="819"/>
                </a:cubicBezTo>
                <a:cubicBezTo>
                  <a:pt x="12" y="820"/>
                  <a:pt x="12" y="821"/>
                  <a:pt x="14" y="821"/>
                </a:cubicBezTo>
                <a:cubicBezTo>
                  <a:pt x="16" y="822"/>
                  <a:pt x="20" y="824"/>
                  <a:pt x="28" y="824"/>
                </a:cubicBezTo>
                <a:cubicBezTo>
                  <a:pt x="35" y="825"/>
                  <a:pt x="45" y="826"/>
                  <a:pt x="52" y="825"/>
                </a:cubicBezTo>
                <a:cubicBezTo>
                  <a:pt x="60" y="824"/>
                  <a:pt x="64" y="822"/>
                  <a:pt x="66" y="821"/>
                </a:cubicBezTo>
                <a:cubicBezTo>
                  <a:pt x="67" y="819"/>
                  <a:pt x="68" y="818"/>
                  <a:pt x="69" y="817"/>
                </a:cubicBezTo>
                <a:cubicBezTo>
                  <a:pt x="71" y="815"/>
                  <a:pt x="72" y="814"/>
                  <a:pt x="73" y="814"/>
                </a:cubicBezTo>
                <a:cubicBezTo>
                  <a:pt x="74" y="813"/>
                  <a:pt x="74" y="813"/>
                  <a:pt x="74" y="813"/>
                </a:cubicBezTo>
                <a:cubicBezTo>
                  <a:pt x="74" y="813"/>
                  <a:pt x="81" y="814"/>
                  <a:pt x="85" y="815"/>
                </a:cubicBezTo>
                <a:cubicBezTo>
                  <a:pt x="88" y="816"/>
                  <a:pt x="89" y="816"/>
                  <a:pt x="94" y="816"/>
                </a:cubicBezTo>
                <a:cubicBezTo>
                  <a:pt x="99" y="815"/>
                  <a:pt x="106" y="814"/>
                  <a:pt x="109" y="812"/>
                </a:cubicBezTo>
                <a:cubicBezTo>
                  <a:pt x="112" y="811"/>
                  <a:pt x="111" y="811"/>
                  <a:pt x="111" y="810"/>
                </a:cubicBezTo>
                <a:cubicBezTo>
                  <a:pt x="111" y="809"/>
                  <a:pt x="111" y="809"/>
                  <a:pt x="111" y="809"/>
                </a:cubicBezTo>
                <a:cubicBezTo>
                  <a:pt x="111" y="809"/>
                  <a:pt x="113" y="808"/>
                  <a:pt x="112" y="807"/>
                </a:cubicBezTo>
                <a:cubicBezTo>
                  <a:pt x="112" y="806"/>
                  <a:pt x="113" y="802"/>
                  <a:pt x="113" y="800"/>
                </a:cubicBezTo>
                <a:cubicBezTo>
                  <a:pt x="113" y="798"/>
                  <a:pt x="113" y="795"/>
                  <a:pt x="114" y="794"/>
                </a:cubicBezTo>
                <a:cubicBezTo>
                  <a:pt x="114" y="793"/>
                  <a:pt x="114" y="793"/>
                  <a:pt x="114" y="792"/>
                </a:cubicBezTo>
                <a:cubicBezTo>
                  <a:pt x="113" y="792"/>
                  <a:pt x="113" y="792"/>
                  <a:pt x="113" y="792"/>
                </a:cubicBezTo>
                <a:cubicBezTo>
                  <a:pt x="113" y="792"/>
                  <a:pt x="114" y="791"/>
                  <a:pt x="114" y="787"/>
                </a:cubicBezTo>
                <a:cubicBezTo>
                  <a:pt x="115" y="784"/>
                  <a:pt x="115" y="782"/>
                  <a:pt x="115" y="778"/>
                </a:cubicBezTo>
                <a:cubicBezTo>
                  <a:pt x="115" y="774"/>
                  <a:pt x="115" y="773"/>
                  <a:pt x="115" y="772"/>
                </a:cubicBezTo>
                <a:cubicBezTo>
                  <a:pt x="115" y="770"/>
                  <a:pt x="115" y="767"/>
                  <a:pt x="115" y="767"/>
                </a:cubicBezTo>
                <a:cubicBezTo>
                  <a:pt x="115" y="767"/>
                  <a:pt x="117" y="764"/>
                  <a:pt x="119" y="762"/>
                </a:cubicBezTo>
                <a:cubicBezTo>
                  <a:pt x="121" y="759"/>
                  <a:pt x="129" y="748"/>
                  <a:pt x="132" y="742"/>
                </a:cubicBezTo>
                <a:cubicBezTo>
                  <a:pt x="133" y="739"/>
                  <a:pt x="134" y="737"/>
                  <a:pt x="135" y="735"/>
                </a:cubicBezTo>
                <a:cubicBezTo>
                  <a:pt x="135" y="733"/>
                  <a:pt x="136" y="732"/>
                  <a:pt x="136" y="730"/>
                </a:cubicBezTo>
                <a:cubicBezTo>
                  <a:pt x="137" y="728"/>
                  <a:pt x="137" y="726"/>
                  <a:pt x="137" y="724"/>
                </a:cubicBezTo>
                <a:cubicBezTo>
                  <a:pt x="139" y="716"/>
                  <a:pt x="140" y="708"/>
                  <a:pt x="142" y="699"/>
                </a:cubicBezTo>
                <a:cubicBezTo>
                  <a:pt x="143" y="694"/>
                  <a:pt x="144" y="689"/>
                  <a:pt x="145" y="683"/>
                </a:cubicBezTo>
                <a:cubicBezTo>
                  <a:pt x="146" y="678"/>
                  <a:pt x="147" y="672"/>
                  <a:pt x="148" y="667"/>
                </a:cubicBezTo>
                <a:cubicBezTo>
                  <a:pt x="150" y="657"/>
                  <a:pt x="152" y="648"/>
                  <a:pt x="153" y="638"/>
                </a:cubicBezTo>
                <a:cubicBezTo>
                  <a:pt x="155" y="628"/>
                  <a:pt x="158" y="607"/>
                  <a:pt x="159" y="598"/>
                </a:cubicBezTo>
                <a:cubicBezTo>
                  <a:pt x="161" y="589"/>
                  <a:pt x="164" y="569"/>
                  <a:pt x="166" y="561"/>
                </a:cubicBezTo>
                <a:cubicBezTo>
                  <a:pt x="167" y="553"/>
                  <a:pt x="169" y="547"/>
                  <a:pt x="169" y="544"/>
                </a:cubicBezTo>
                <a:cubicBezTo>
                  <a:pt x="170" y="541"/>
                  <a:pt x="170" y="540"/>
                  <a:pt x="170" y="540"/>
                </a:cubicBezTo>
                <a:cubicBezTo>
                  <a:pt x="170" y="540"/>
                  <a:pt x="171" y="541"/>
                  <a:pt x="171" y="543"/>
                </a:cubicBezTo>
                <a:cubicBezTo>
                  <a:pt x="171" y="544"/>
                  <a:pt x="172" y="546"/>
                  <a:pt x="174" y="553"/>
                </a:cubicBezTo>
                <a:cubicBezTo>
                  <a:pt x="177" y="560"/>
                  <a:pt x="177" y="561"/>
                  <a:pt x="178" y="562"/>
                </a:cubicBezTo>
                <a:cubicBezTo>
                  <a:pt x="178" y="564"/>
                  <a:pt x="178" y="564"/>
                  <a:pt x="178" y="565"/>
                </a:cubicBezTo>
                <a:cubicBezTo>
                  <a:pt x="178" y="567"/>
                  <a:pt x="178" y="568"/>
                  <a:pt x="179" y="571"/>
                </a:cubicBezTo>
                <a:cubicBezTo>
                  <a:pt x="180" y="575"/>
                  <a:pt x="180" y="579"/>
                  <a:pt x="181" y="583"/>
                </a:cubicBezTo>
                <a:cubicBezTo>
                  <a:pt x="183" y="588"/>
                  <a:pt x="183" y="589"/>
                  <a:pt x="184" y="590"/>
                </a:cubicBezTo>
                <a:cubicBezTo>
                  <a:pt x="184" y="591"/>
                  <a:pt x="184" y="594"/>
                  <a:pt x="184" y="597"/>
                </a:cubicBezTo>
                <a:cubicBezTo>
                  <a:pt x="185" y="600"/>
                  <a:pt x="186" y="603"/>
                  <a:pt x="186" y="604"/>
                </a:cubicBezTo>
                <a:cubicBezTo>
                  <a:pt x="185" y="606"/>
                  <a:pt x="185" y="611"/>
                  <a:pt x="184" y="615"/>
                </a:cubicBezTo>
                <a:cubicBezTo>
                  <a:pt x="184" y="619"/>
                  <a:pt x="184" y="622"/>
                  <a:pt x="184" y="625"/>
                </a:cubicBezTo>
                <a:cubicBezTo>
                  <a:pt x="185" y="628"/>
                  <a:pt x="185" y="630"/>
                  <a:pt x="185" y="634"/>
                </a:cubicBezTo>
                <a:cubicBezTo>
                  <a:pt x="185" y="637"/>
                  <a:pt x="185" y="641"/>
                  <a:pt x="185" y="645"/>
                </a:cubicBezTo>
                <a:cubicBezTo>
                  <a:pt x="185" y="649"/>
                  <a:pt x="186" y="653"/>
                  <a:pt x="186" y="659"/>
                </a:cubicBezTo>
                <a:cubicBezTo>
                  <a:pt x="186" y="664"/>
                  <a:pt x="186" y="669"/>
                  <a:pt x="186" y="670"/>
                </a:cubicBezTo>
                <a:cubicBezTo>
                  <a:pt x="186" y="672"/>
                  <a:pt x="186" y="675"/>
                  <a:pt x="185" y="677"/>
                </a:cubicBezTo>
                <a:cubicBezTo>
                  <a:pt x="185" y="680"/>
                  <a:pt x="185" y="683"/>
                  <a:pt x="185" y="688"/>
                </a:cubicBezTo>
                <a:cubicBezTo>
                  <a:pt x="185" y="693"/>
                  <a:pt x="185" y="695"/>
                  <a:pt x="186" y="699"/>
                </a:cubicBezTo>
                <a:cubicBezTo>
                  <a:pt x="186" y="703"/>
                  <a:pt x="187" y="706"/>
                  <a:pt x="188" y="708"/>
                </a:cubicBezTo>
                <a:cubicBezTo>
                  <a:pt x="189" y="710"/>
                  <a:pt x="189" y="711"/>
                  <a:pt x="189" y="711"/>
                </a:cubicBezTo>
                <a:cubicBezTo>
                  <a:pt x="189" y="711"/>
                  <a:pt x="188" y="714"/>
                  <a:pt x="186" y="719"/>
                </a:cubicBezTo>
                <a:cubicBezTo>
                  <a:pt x="186" y="722"/>
                  <a:pt x="185" y="725"/>
                  <a:pt x="184" y="728"/>
                </a:cubicBezTo>
                <a:cubicBezTo>
                  <a:pt x="183" y="733"/>
                  <a:pt x="182" y="737"/>
                  <a:pt x="180" y="741"/>
                </a:cubicBezTo>
                <a:cubicBezTo>
                  <a:pt x="178" y="749"/>
                  <a:pt x="177" y="752"/>
                  <a:pt x="176" y="761"/>
                </a:cubicBezTo>
                <a:cubicBezTo>
                  <a:pt x="175" y="769"/>
                  <a:pt x="175" y="772"/>
                  <a:pt x="177" y="775"/>
                </a:cubicBezTo>
                <a:cubicBezTo>
                  <a:pt x="178" y="779"/>
                  <a:pt x="178" y="780"/>
                  <a:pt x="179" y="782"/>
                </a:cubicBezTo>
                <a:cubicBezTo>
                  <a:pt x="180" y="784"/>
                  <a:pt x="180" y="785"/>
                  <a:pt x="182" y="786"/>
                </a:cubicBezTo>
                <a:cubicBezTo>
                  <a:pt x="183" y="787"/>
                  <a:pt x="183" y="788"/>
                  <a:pt x="183" y="788"/>
                </a:cubicBezTo>
                <a:cubicBezTo>
                  <a:pt x="183" y="788"/>
                  <a:pt x="182" y="788"/>
                  <a:pt x="183" y="789"/>
                </a:cubicBezTo>
                <a:cubicBezTo>
                  <a:pt x="184" y="790"/>
                  <a:pt x="185" y="792"/>
                  <a:pt x="186" y="794"/>
                </a:cubicBezTo>
                <a:cubicBezTo>
                  <a:pt x="188" y="797"/>
                  <a:pt x="188" y="797"/>
                  <a:pt x="189" y="799"/>
                </a:cubicBezTo>
                <a:cubicBezTo>
                  <a:pt x="191" y="800"/>
                  <a:pt x="190" y="802"/>
                  <a:pt x="191" y="802"/>
                </a:cubicBezTo>
                <a:cubicBezTo>
                  <a:pt x="191" y="802"/>
                  <a:pt x="192" y="802"/>
                  <a:pt x="192" y="802"/>
                </a:cubicBezTo>
                <a:cubicBezTo>
                  <a:pt x="192" y="802"/>
                  <a:pt x="192" y="806"/>
                  <a:pt x="192" y="808"/>
                </a:cubicBezTo>
                <a:cubicBezTo>
                  <a:pt x="192" y="810"/>
                  <a:pt x="191" y="811"/>
                  <a:pt x="192" y="812"/>
                </a:cubicBezTo>
                <a:cubicBezTo>
                  <a:pt x="193" y="813"/>
                  <a:pt x="194" y="814"/>
                  <a:pt x="197" y="814"/>
                </a:cubicBezTo>
                <a:cubicBezTo>
                  <a:pt x="199" y="815"/>
                  <a:pt x="199" y="815"/>
                  <a:pt x="200" y="815"/>
                </a:cubicBezTo>
                <a:cubicBezTo>
                  <a:pt x="201" y="815"/>
                  <a:pt x="201" y="815"/>
                  <a:pt x="201" y="815"/>
                </a:cubicBezTo>
                <a:cubicBezTo>
                  <a:pt x="201" y="815"/>
                  <a:pt x="202" y="816"/>
                  <a:pt x="202" y="817"/>
                </a:cubicBezTo>
                <a:cubicBezTo>
                  <a:pt x="203" y="818"/>
                  <a:pt x="203" y="818"/>
                  <a:pt x="203" y="818"/>
                </a:cubicBezTo>
                <a:cubicBezTo>
                  <a:pt x="203" y="818"/>
                  <a:pt x="202" y="819"/>
                  <a:pt x="202" y="819"/>
                </a:cubicBezTo>
                <a:cubicBezTo>
                  <a:pt x="203" y="820"/>
                  <a:pt x="202" y="820"/>
                  <a:pt x="202" y="821"/>
                </a:cubicBezTo>
                <a:cubicBezTo>
                  <a:pt x="202" y="822"/>
                  <a:pt x="203" y="824"/>
                  <a:pt x="207" y="825"/>
                </a:cubicBezTo>
                <a:cubicBezTo>
                  <a:pt x="210" y="826"/>
                  <a:pt x="214" y="826"/>
                  <a:pt x="221" y="826"/>
                </a:cubicBezTo>
                <a:cubicBezTo>
                  <a:pt x="228" y="826"/>
                  <a:pt x="233" y="826"/>
                  <a:pt x="238" y="825"/>
                </a:cubicBezTo>
                <a:cubicBezTo>
                  <a:pt x="244" y="824"/>
                  <a:pt x="245" y="824"/>
                  <a:pt x="246" y="823"/>
                </a:cubicBezTo>
                <a:cubicBezTo>
                  <a:pt x="247" y="821"/>
                  <a:pt x="247" y="821"/>
                  <a:pt x="247" y="820"/>
                </a:cubicBezTo>
                <a:cubicBezTo>
                  <a:pt x="246" y="819"/>
                  <a:pt x="246" y="818"/>
                  <a:pt x="246" y="818"/>
                </a:cubicBezTo>
                <a:cubicBezTo>
                  <a:pt x="246" y="817"/>
                  <a:pt x="246" y="817"/>
                  <a:pt x="246" y="817"/>
                </a:cubicBezTo>
                <a:cubicBezTo>
                  <a:pt x="246" y="817"/>
                  <a:pt x="246" y="816"/>
                  <a:pt x="246" y="812"/>
                </a:cubicBezTo>
                <a:cubicBezTo>
                  <a:pt x="245" y="808"/>
                  <a:pt x="244" y="808"/>
                  <a:pt x="243" y="806"/>
                </a:cubicBezTo>
                <a:cubicBezTo>
                  <a:pt x="242" y="804"/>
                  <a:pt x="242" y="803"/>
                  <a:pt x="241" y="802"/>
                </a:cubicBezTo>
                <a:cubicBezTo>
                  <a:pt x="240" y="801"/>
                  <a:pt x="240" y="801"/>
                  <a:pt x="240" y="801"/>
                </a:cubicBezTo>
                <a:cubicBezTo>
                  <a:pt x="240" y="801"/>
                  <a:pt x="239" y="800"/>
                  <a:pt x="239" y="799"/>
                </a:cubicBezTo>
                <a:cubicBezTo>
                  <a:pt x="239" y="798"/>
                  <a:pt x="238" y="797"/>
                  <a:pt x="238" y="797"/>
                </a:cubicBezTo>
                <a:cubicBezTo>
                  <a:pt x="238" y="797"/>
                  <a:pt x="239" y="796"/>
                  <a:pt x="240" y="794"/>
                </a:cubicBezTo>
                <a:cubicBezTo>
                  <a:pt x="240" y="792"/>
                  <a:pt x="239" y="791"/>
                  <a:pt x="239" y="790"/>
                </a:cubicBezTo>
                <a:cubicBezTo>
                  <a:pt x="239" y="789"/>
                  <a:pt x="240" y="789"/>
                  <a:pt x="240" y="788"/>
                </a:cubicBezTo>
                <a:cubicBezTo>
                  <a:pt x="240" y="787"/>
                  <a:pt x="241" y="786"/>
                  <a:pt x="241" y="786"/>
                </a:cubicBezTo>
                <a:cubicBezTo>
                  <a:pt x="240" y="785"/>
                  <a:pt x="240" y="785"/>
                  <a:pt x="241" y="784"/>
                </a:cubicBezTo>
                <a:cubicBezTo>
                  <a:pt x="241" y="783"/>
                  <a:pt x="241" y="783"/>
                  <a:pt x="241" y="782"/>
                </a:cubicBezTo>
                <a:cubicBezTo>
                  <a:pt x="241" y="781"/>
                  <a:pt x="241" y="781"/>
                  <a:pt x="242" y="780"/>
                </a:cubicBezTo>
                <a:cubicBezTo>
                  <a:pt x="242" y="779"/>
                  <a:pt x="242" y="779"/>
                  <a:pt x="243" y="776"/>
                </a:cubicBezTo>
                <a:cubicBezTo>
                  <a:pt x="243" y="772"/>
                  <a:pt x="243" y="771"/>
                  <a:pt x="244" y="769"/>
                </a:cubicBezTo>
                <a:cubicBezTo>
                  <a:pt x="244" y="766"/>
                  <a:pt x="245" y="762"/>
                  <a:pt x="246" y="758"/>
                </a:cubicBezTo>
                <a:cubicBezTo>
                  <a:pt x="247" y="754"/>
                  <a:pt x="249" y="745"/>
                  <a:pt x="250" y="738"/>
                </a:cubicBezTo>
                <a:cubicBezTo>
                  <a:pt x="251" y="731"/>
                  <a:pt x="251" y="727"/>
                  <a:pt x="251" y="722"/>
                </a:cubicBezTo>
                <a:cubicBezTo>
                  <a:pt x="251" y="716"/>
                  <a:pt x="252" y="708"/>
                  <a:pt x="253" y="698"/>
                </a:cubicBezTo>
                <a:cubicBezTo>
                  <a:pt x="254" y="687"/>
                  <a:pt x="255" y="676"/>
                  <a:pt x="256" y="662"/>
                </a:cubicBezTo>
                <a:cubicBezTo>
                  <a:pt x="257" y="648"/>
                  <a:pt x="257" y="641"/>
                  <a:pt x="257" y="641"/>
                </a:cubicBezTo>
                <a:cubicBezTo>
                  <a:pt x="257" y="641"/>
                  <a:pt x="259" y="635"/>
                  <a:pt x="261" y="629"/>
                </a:cubicBezTo>
                <a:cubicBezTo>
                  <a:pt x="262" y="623"/>
                  <a:pt x="265" y="615"/>
                  <a:pt x="267" y="606"/>
                </a:cubicBezTo>
                <a:cubicBezTo>
                  <a:pt x="269" y="597"/>
                  <a:pt x="271" y="588"/>
                  <a:pt x="271" y="579"/>
                </a:cubicBezTo>
                <a:cubicBezTo>
                  <a:pt x="272" y="569"/>
                  <a:pt x="272" y="563"/>
                  <a:pt x="273" y="557"/>
                </a:cubicBezTo>
                <a:cubicBezTo>
                  <a:pt x="273" y="553"/>
                  <a:pt x="273" y="548"/>
                  <a:pt x="273" y="542"/>
                </a:cubicBezTo>
                <a:cubicBezTo>
                  <a:pt x="274" y="537"/>
                  <a:pt x="274" y="533"/>
                  <a:pt x="274" y="529"/>
                </a:cubicBezTo>
                <a:cubicBezTo>
                  <a:pt x="275" y="521"/>
                  <a:pt x="276" y="506"/>
                  <a:pt x="277" y="498"/>
                </a:cubicBezTo>
                <a:cubicBezTo>
                  <a:pt x="277" y="489"/>
                  <a:pt x="278" y="484"/>
                  <a:pt x="279" y="476"/>
                </a:cubicBezTo>
                <a:cubicBezTo>
                  <a:pt x="279" y="467"/>
                  <a:pt x="280" y="461"/>
                  <a:pt x="280" y="454"/>
                </a:cubicBezTo>
                <a:cubicBezTo>
                  <a:pt x="281" y="447"/>
                  <a:pt x="281" y="442"/>
                  <a:pt x="281" y="439"/>
                </a:cubicBezTo>
                <a:cubicBezTo>
                  <a:pt x="281" y="437"/>
                  <a:pt x="281" y="435"/>
                  <a:pt x="281" y="435"/>
                </a:cubicBezTo>
                <a:cubicBezTo>
                  <a:pt x="281" y="435"/>
                  <a:pt x="282" y="434"/>
                  <a:pt x="282" y="432"/>
                </a:cubicBezTo>
                <a:cubicBezTo>
                  <a:pt x="282" y="429"/>
                  <a:pt x="283" y="427"/>
                  <a:pt x="283" y="427"/>
                </a:cubicBezTo>
                <a:cubicBezTo>
                  <a:pt x="283" y="427"/>
                  <a:pt x="283" y="427"/>
                  <a:pt x="283" y="427"/>
                </a:cubicBezTo>
                <a:cubicBezTo>
                  <a:pt x="283" y="427"/>
                  <a:pt x="284" y="427"/>
                  <a:pt x="285" y="426"/>
                </a:cubicBezTo>
                <a:cubicBezTo>
                  <a:pt x="286" y="425"/>
                  <a:pt x="287" y="424"/>
                  <a:pt x="288" y="423"/>
                </a:cubicBezTo>
                <a:cubicBezTo>
                  <a:pt x="288" y="422"/>
                  <a:pt x="288" y="422"/>
                  <a:pt x="289" y="422"/>
                </a:cubicBezTo>
                <a:cubicBezTo>
                  <a:pt x="289" y="422"/>
                  <a:pt x="289" y="422"/>
                  <a:pt x="289" y="424"/>
                </a:cubicBezTo>
                <a:cubicBezTo>
                  <a:pt x="289" y="425"/>
                  <a:pt x="290" y="426"/>
                  <a:pt x="290" y="427"/>
                </a:cubicBezTo>
                <a:cubicBezTo>
                  <a:pt x="290" y="428"/>
                  <a:pt x="290" y="429"/>
                  <a:pt x="291" y="427"/>
                </a:cubicBezTo>
                <a:cubicBezTo>
                  <a:pt x="292" y="426"/>
                  <a:pt x="293" y="423"/>
                  <a:pt x="295" y="421"/>
                </a:cubicBezTo>
                <a:cubicBezTo>
                  <a:pt x="296" y="419"/>
                  <a:pt x="298" y="415"/>
                  <a:pt x="299" y="414"/>
                </a:cubicBezTo>
                <a:cubicBezTo>
                  <a:pt x="300" y="412"/>
                  <a:pt x="301" y="411"/>
                  <a:pt x="302" y="411"/>
                </a:cubicBezTo>
                <a:cubicBezTo>
                  <a:pt x="302" y="410"/>
                  <a:pt x="302" y="410"/>
                  <a:pt x="303" y="409"/>
                </a:cubicBezTo>
                <a:cubicBezTo>
                  <a:pt x="304" y="408"/>
                  <a:pt x="305" y="407"/>
                  <a:pt x="306" y="406"/>
                </a:cubicBezTo>
                <a:cubicBezTo>
                  <a:pt x="306" y="405"/>
                  <a:pt x="306" y="404"/>
                  <a:pt x="307" y="404"/>
                </a:cubicBezTo>
                <a:cubicBezTo>
                  <a:pt x="307" y="404"/>
                  <a:pt x="308" y="403"/>
                  <a:pt x="309" y="401"/>
                </a:cubicBezTo>
                <a:cubicBezTo>
                  <a:pt x="310" y="399"/>
                  <a:pt x="310" y="399"/>
                  <a:pt x="311" y="398"/>
                </a:cubicBezTo>
                <a:cubicBezTo>
                  <a:pt x="311" y="397"/>
                  <a:pt x="313" y="395"/>
                  <a:pt x="314" y="391"/>
                </a:cubicBezTo>
                <a:cubicBezTo>
                  <a:pt x="314" y="388"/>
                  <a:pt x="315" y="386"/>
                  <a:pt x="315" y="381"/>
                </a:cubicBezTo>
                <a:cubicBezTo>
                  <a:pt x="316" y="376"/>
                  <a:pt x="316" y="375"/>
                  <a:pt x="317" y="374"/>
                </a:cubicBezTo>
                <a:cubicBezTo>
                  <a:pt x="317" y="372"/>
                  <a:pt x="317" y="371"/>
                  <a:pt x="317" y="369"/>
                </a:cubicBezTo>
                <a:cubicBezTo>
                  <a:pt x="316" y="367"/>
                  <a:pt x="315" y="365"/>
                  <a:pt x="316" y="362"/>
                </a:cubicBezTo>
                <a:cubicBezTo>
                  <a:pt x="316" y="360"/>
                  <a:pt x="316" y="358"/>
                  <a:pt x="316" y="357"/>
                </a:cubicBezTo>
                <a:cubicBezTo>
                  <a:pt x="317" y="355"/>
                  <a:pt x="318" y="353"/>
                  <a:pt x="318" y="351"/>
                </a:cubicBezTo>
                <a:cubicBezTo>
                  <a:pt x="319" y="349"/>
                  <a:pt x="320" y="347"/>
                  <a:pt x="320" y="344"/>
                </a:cubicBezTo>
                <a:cubicBezTo>
                  <a:pt x="320" y="340"/>
                  <a:pt x="321" y="337"/>
                  <a:pt x="322" y="335"/>
                </a:cubicBezTo>
                <a:cubicBezTo>
                  <a:pt x="322" y="333"/>
                  <a:pt x="323" y="331"/>
                  <a:pt x="323" y="329"/>
                </a:cubicBezTo>
                <a:cubicBezTo>
                  <a:pt x="323" y="326"/>
                  <a:pt x="323" y="324"/>
                  <a:pt x="323" y="322"/>
                </a:cubicBezTo>
                <a:cubicBezTo>
                  <a:pt x="324" y="320"/>
                  <a:pt x="324" y="318"/>
                  <a:pt x="323" y="316"/>
                </a:cubicBezTo>
                <a:close/>
                <a:moveTo>
                  <a:pt x="49" y="422"/>
                </a:moveTo>
                <a:cubicBezTo>
                  <a:pt x="47" y="423"/>
                  <a:pt x="47" y="423"/>
                  <a:pt x="47" y="423"/>
                </a:cubicBezTo>
                <a:cubicBezTo>
                  <a:pt x="47" y="423"/>
                  <a:pt x="47" y="421"/>
                  <a:pt x="47" y="418"/>
                </a:cubicBezTo>
                <a:cubicBezTo>
                  <a:pt x="46" y="416"/>
                  <a:pt x="46" y="416"/>
                  <a:pt x="46" y="416"/>
                </a:cubicBezTo>
                <a:cubicBezTo>
                  <a:pt x="46" y="411"/>
                  <a:pt x="46" y="411"/>
                  <a:pt x="46" y="411"/>
                </a:cubicBezTo>
                <a:cubicBezTo>
                  <a:pt x="46" y="411"/>
                  <a:pt x="46" y="410"/>
                  <a:pt x="49" y="409"/>
                </a:cubicBezTo>
                <a:cubicBezTo>
                  <a:pt x="51" y="408"/>
                  <a:pt x="58" y="406"/>
                  <a:pt x="61" y="406"/>
                </a:cubicBezTo>
                <a:cubicBezTo>
                  <a:pt x="64" y="406"/>
                  <a:pt x="69" y="407"/>
                  <a:pt x="71" y="407"/>
                </a:cubicBezTo>
                <a:cubicBezTo>
                  <a:pt x="73" y="408"/>
                  <a:pt x="76" y="410"/>
                  <a:pt x="76" y="410"/>
                </a:cubicBezTo>
                <a:cubicBezTo>
                  <a:pt x="76" y="410"/>
                  <a:pt x="77" y="412"/>
                  <a:pt x="76" y="415"/>
                </a:cubicBezTo>
                <a:cubicBezTo>
                  <a:pt x="76" y="418"/>
                  <a:pt x="75" y="419"/>
                  <a:pt x="75" y="421"/>
                </a:cubicBezTo>
                <a:cubicBezTo>
                  <a:pt x="75" y="422"/>
                  <a:pt x="75" y="423"/>
                  <a:pt x="75" y="423"/>
                </a:cubicBezTo>
                <a:cubicBezTo>
                  <a:pt x="75" y="423"/>
                  <a:pt x="72" y="422"/>
                  <a:pt x="68" y="422"/>
                </a:cubicBezTo>
                <a:cubicBezTo>
                  <a:pt x="64" y="421"/>
                  <a:pt x="57" y="421"/>
                  <a:pt x="54" y="421"/>
                </a:cubicBezTo>
                <a:cubicBezTo>
                  <a:pt x="51" y="422"/>
                  <a:pt x="50" y="421"/>
                  <a:pt x="49" y="422"/>
                </a:cubicBezTo>
                <a:close/>
                <a:moveTo>
                  <a:pt x="67" y="460"/>
                </a:moveTo>
                <a:cubicBezTo>
                  <a:pt x="67" y="460"/>
                  <a:pt x="67" y="460"/>
                  <a:pt x="67" y="459"/>
                </a:cubicBezTo>
                <a:cubicBezTo>
                  <a:pt x="67" y="459"/>
                  <a:pt x="66" y="458"/>
                  <a:pt x="65" y="458"/>
                </a:cubicBezTo>
                <a:cubicBezTo>
                  <a:pt x="64" y="457"/>
                  <a:pt x="63" y="457"/>
                  <a:pt x="63" y="457"/>
                </a:cubicBezTo>
                <a:cubicBezTo>
                  <a:pt x="63" y="457"/>
                  <a:pt x="63" y="456"/>
                  <a:pt x="62" y="455"/>
                </a:cubicBezTo>
                <a:cubicBezTo>
                  <a:pt x="62" y="454"/>
                  <a:pt x="61" y="453"/>
                  <a:pt x="61" y="453"/>
                </a:cubicBezTo>
                <a:cubicBezTo>
                  <a:pt x="61" y="452"/>
                  <a:pt x="61" y="452"/>
                  <a:pt x="61" y="452"/>
                </a:cubicBezTo>
                <a:cubicBezTo>
                  <a:pt x="62" y="452"/>
                  <a:pt x="62" y="452"/>
                  <a:pt x="62" y="452"/>
                </a:cubicBezTo>
                <a:cubicBezTo>
                  <a:pt x="62" y="451"/>
                  <a:pt x="62" y="451"/>
                  <a:pt x="64" y="450"/>
                </a:cubicBezTo>
                <a:cubicBezTo>
                  <a:pt x="65" y="450"/>
                  <a:pt x="67" y="449"/>
                  <a:pt x="67" y="449"/>
                </a:cubicBezTo>
                <a:cubicBezTo>
                  <a:pt x="67" y="449"/>
                  <a:pt x="68" y="449"/>
                  <a:pt x="68" y="451"/>
                </a:cubicBezTo>
                <a:cubicBezTo>
                  <a:pt x="69" y="452"/>
                  <a:pt x="69" y="453"/>
                  <a:pt x="69" y="454"/>
                </a:cubicBezTo>
                <a:cubicBezTo>
                  <a:pt x="69" y="455"/>
                  <a:pt x="69" y="456"/>
                  <a:pt x="70" y="457"/>
                </a:cubicBezTo>
                <a:cubicBezTo>
                  <a:pt x="71" y="459"/>
                  <a:pt x="71" y="460"/>
                  <a:pt x="71" y="460"/>
                </a:cubicBezTo>
                <a:cubicBezTo>
                  <a:pt x="71" y="460"/>
                  <a:pt x="70" y="460"/>
                  <a:pt x="70" y="460"/>
                </a:cubicBezTo>
                <a:cubicBezTo>
                  <a:pt x="69" y="460"/>
                  <a:pt x="67" y="460"/>
                  <a:pt x="67" y="460"/>
                </a:cubicBezTo>
                <a:close/>
                <a:moveTo>
                  <a:pt x="67" y="466"/>
                </a:moveTo>
                <a:cubicBezTo>
                  <a:pt x="67" y="466"/>
                  <a:pt x="67" y="467"/>
                  <a:pt x="66" y="467"/>
                </a:cubicBezTo>
                <a:cubicBezTo>
                  <a:pt x="65" y="467"/>
                  <a:pt x="65" y="466"/>
                  <a:pt x="65" y="465"/>
                </a:cubicBezTo>
                <a:cubicBezTo>
                  <a:pt x="66" y="465"/>
                  <a:pt x="67" y="466"/>
                  <a:pt x="67" y="466"/>
                </a:cubicBezTo>
                <a:close/>
                <a:moveTo>
                  <a:pt x="61" y="504"/>
                </a:moveTo>
                <a:cubicBezTo>
                  <a:pt x="61" y="504"/>
                  <a:pt x="60" y="503"/>
                  <a:pt x="60" y="502"/>
                </a:cubicBezTo>
                <a:cubicBezTo>
                  <a:pt x="59" y="502"/>
                  <a:pt x="59" y="502"/>
                  <a:pt x="59" y="502"/>
                </a:cubicBezTo>
                <a:cubicBezTo>
                  <a:pt x="58" y="502"/>
                  <a:pt x="58" y="503"/>
                  <a:pt x="58" y="503"/>
                </a:cubicBezTo>
                <a:cubicBezTo>
                  <a:pt x="57" y="503"/>
                  <a:pt x="57" y="503"/>
                  <a:pt x="57" y="503"/>
                </a:cubicBezTo>
                <a:cubicBezTo>
                  <a:pt x="57" y="503"/>
                  <a:pt x="57" y="503"/>
                  <a:pt x="56" y="503"/>
                </a:cubicBezTo>
                <a:cubicBezTo>
                  <a:pt x="56" y="502"/>
                  <a:pt x="55" y="503"/>
                  <a:pt x="54" y="503"/>
                </a:cubicBezTo>
                <a:cubicBezTo>
                  <a:pt x="52" y="504"/>
                  <a:pt x="51" y="504"/>
                  <a:pt x="51" y="504"/>
                </a:cubicBezTo>
                <a:cubicBezTo>
                  <a:pt x="51" y="504"/>
                  <a:pt x="51" y="503"/>
                  <a:pt x="52" y="501"/>
                </a:cubicBezTo>
                <a:cubicBezTo>
                  <a:pt x="53" y="498"/>
                  <a:pt x="55" y="494"/>
                  <a:pt x="57" y="489"/>
                </a:cubicBezTo>
                <a:cubicBezTo>
                  <a:pt x="58" y="485"/>
                  <a:pt x="60" y="481"/>
                  <a:pt x="60" y="481"/>
                </a:cubicBezTo>
                <a:cubicBezTo>
                  <a:pt x="60" y="481"/>
                  <a:pt x="61" y="481"/>
                  <a:pt x="62" y="481"/>
                </a:cubicBezTo>
                <a:cubicBezTo>
                  <a:pt x="63" y="481"/>
                  <a:pt x="63" y="481"/>
                  <a:pt x="63" y="481"/>
                </a:cubicBezTo>
                <a:cubicBezTo>
                  <a:pt x="63" y="481"/>
                  <a:pt x="63" y="482"/>
                  <a:pt x="63" y="483"/>
                </a:cubicBezTo>
                <a:cubicBezTo>
                  <a:pt x="63" y="485"/>
                  <a:pt x="63" y="488"/>
                  <a:pt x="63" y="491"/>
                </a:cubicBezTo>
                <a:cubicBezTo>
                  <a:pt x="64" y="498"/>
                  <a:pt x="64" y="504"/>
                  <a:pt x="64" y="505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64" y="505"/>
                  <a:pt x="63" y="505"/>
                  <a:pt x="62" y="505"/>
                </a:cubicBezTo>
                <a:cubicBezTo>
                  <a:pt x="61" y="504"/>
                  <a:pt x="61" y="504"/>
                  <a:pt x="61" y="504"/>
                </a:cubicBezTo>
                <a:close/>
                <a:moveTo>
                  <a:pt x="68" y="745"/>
                </a:moveTo>
                <a:cubicBezTo>
                  <a:pt x="67" y="747"/>
                  <a:pt x="68" y="748"/>
                  <a:pt x="68" y="748"/>
                </a:cubicBezTo>
                <a:cubicBezTo>
                  <a:pt x="68" y="748"/>
                  <a:pt x="67" y="749"/>
                  <a:pt x="66" y="749"/>
                </a:cubicBezTo>
                <a:cubicBezTo>
                  <a:pt x="65" y="749"/>
                  <a:pt x="65" y="749"/>
                  <a:pt x="64" y="748"/>
                </a:cubicBezTo>
                <a:cubicBezTo>
                  <a:pt x="63" y="747"/>
                  <a:pt x="63" y="745"/>
                  <a:pt x="63" y="745"/>
                </a:cubicBezTo>
                <a:cubicBezTo>
                  <a:pt x="63" y="745"/>
                  <a:pt x="64" y="745"/>
                  <a:pt x="65" y="744"/>
                </a:cubicBezTo>
                <a:cubicBezTo>
                  <a:pt x="67" y="744"/>
                  <a:pt x="69" y="743"/>
                  <a:pt x="69" y="743"/>
                </a:cubicBezTo>
                <a:cubicBezTo>
                  <a:pt x="69" y="743"/>
                  <a:pt x="68" y="744"/>
                  <a:pt x="68" y="745"/>
                </a:cubicBezTo>
                <a:close/>
                <a:moveTo>
                  <a:pt x="80" y="468"/>
                </a:moveTo>
                <a:cubicBezTo>
                  <a:pt x="80" y="469"/>
                  <a:pt x="80" y="470"/>
                  <a:pt x="79" y="474"/>
                </a:cubicBezTo>
                <a:cubicBezTo>
                  <a:pt x="78" y="477"/>
                  <a:pt x="77" y="480"/>
                  <a:pt x="77" y="482"/>
                </a:cubicBezTo>
                <a:cubicBezTo>
                  <a:pt x="76" y="485"/>
                  <a:pt x="76" y="487"/>
                  <a:pt x="76" y="489"/>
                </a:cubicBezTo>
                <a:cubicBezTo>
                  <a:pt x="75" y="492"/>
                  <a:pt x="75" y="494"/>
                  <a:pt x="74" y="497"/>
                </a:cubicBezTo>
                <a:cubicBezTo>
                  <a:pt x="74" y="500"/>
                  <a:pt x="74" y="500"/>
                  <a:pt x="74" y="500"/>
                </a:cubicBezTo>
                <a:cubicBezTo>
                  <a:pt x="73" y="500"/>
                  <a:pt x="73" y="500"/>
                  <a:pt x="73" y="499"/>
                </a:cubicBezTo>
                <a:cubicBezTo>
                  <a:pt x="73" y="498"/>
                  <a:pt x="73" y="495"/>
                  <a:pt x="73" y="494"/>
                </a:cubicBezTo>
                <a:cubicBezTo>
                  <a:pt x="73" y="493"/>
                  <a:pt x="73" y="493"/>
                  <a:pt x="73" y="491"/>
                </a:cubicBezTo>
                <a:cubicBezTo>
                  <a:pt x="73" y="489"/>
                  <a:pt x="73" y="487"/>
                  <a:pt x="73" y="486"/>
                </a:cubicBezTo>
                <a:cubicBezTo>
                  <a:pt x="73" y="485"/>
                  <a:pt x="72" y="484"/>
                  <a:pt x="73" y="484"/>
                </a:cubicBezTo>
                <a:cubicBezTo>
                  <a:pt x="73" y="483"/>
                  <a:pt x="73" y="482"/>
                  <a:pt x="73" y="482"/>
                </a:cubicBezTo>
                <a:cubicBezTo>
                  <a:pt x="73" y="482"/>
                  <a:pt x="73" y="480"/>
                  <a:pt x="72" y="480"/>
                </a:cubicBezTo>
                <a:cubicBezTo>
                  <a:pt x="72" y="479"/>
                  <a:pt x="72" y="479"/>
                  <a:pt x="72" y="478"/>
                </a:cubicBezTo>
                <a:cubicBezTo>
                  <a:pt x="72" y="478"/>
                  <a:pt x="72" y="477"/>
                  <a:pt x="72" y="477"/>
                </a:cubicBezTo>
                <a:cubicBezTo>
                  <a:pt x="72" y="477"/>
                  <a:pt x="72" y="476"/>
                  <a:pt x="73" y="476"/>
                </a:cubicBezTo>
                <a:cubicBezTo>
                  <a:pt x="73" y="476"/>
                  <a:pt x="74" y="475"/>
                  <a:pt x="75" y="475"/>
                </a:cubicBezTo>
                <a:cubicBezTo>
                  <a:pt x="75" y="474"/>
                  <a:pt x="76" y="475"/>
                  <a:pt x="77" y="473"/>
                </a:cubicBezTo>
                <a:cubicBezTo>
                  <a:pt x="78" y="471"/>
                  <a:pt x="76" y="470"/>
                  <a:pt x="75" y="469"/>
                </a:cubicBezTo>
                <a:cubicBezTo>
                  <a:pt x="74" y="469"/>
                  <a:pt x="72" y="469"/>
                  <a:pt x="72" y="469"/>
                </a:cubicBezTo>
                <a:cubicBezTo>
                  <a:pt x="71" y="469"/>
                  <a:pt x="71" y="469"/>
                  <a:pt x="71" y="469"/>
                </a:cubicBezTo>
                <a:cubicBezTo>
                  <a:pt x="71" y="469"/>
                  <a:pt x="71" y="469"/>
                  <a:pt x="71" y="468"/>
                </a:cubicBezTo>
                <a:cubicBezTo>
                  <a:pt x="70" y="468"/>
                  <a:pt x="70" y="467"/>
                  <a:pt x="70" y="467"/>
                </a:cubicBezTo>
                <a:cubicBezTo>
                  <a:pt x="69" y="467"/>
                  <a:pt x="69" y="466"/>
                  <a:pt x="69" y="466"/>
                </a:cubicBezTo>
                <a:cubicBezTo>
                  <a:pt x="69" y="466"/>
                  <a:pt x="69" y="466"/>
                  <a:pt x="69" y="466"/>
                </a:cubicBezTo>
                <a:cubicBezTo>
                  <a:pt x="70" y="466"/>
                  <a:pt x="71" y="466"/>
                  <a:pt x="73" y="466"/>
                </a:cubicBezTo>
                <a:cubicBezTo>
                  <a:pt x="74" y="466"/>
                  <a:pt x="74" y="466"/>
                  <a:pt x="75" y="466"/>
                </a:cubicBezTo>
                <a:cubicBezTo>
                  <a:pt x="76" y="467"/>
                  <a:pt x="76" y="467"/>
                  <a:pt x="77" y="467"/>
                </a:cubicBezTo>
                <a:cubicBezTo>
                  <a:pt x="78" y="468"/>
                  <a:pt x="80" y="467"/>
                  <a:pt x="80" y="467"/>
                </a:cubicBezTo>
                <a:cubicBezTo>
                  <a:pt x="81" y="467"/>
                  <a:pt x="81" y="467"/>
                  <a:pt x="81" y="467"/>
                </a:cubicBezTo>
                <a:cubicBezTo>
                  <a:pt x="81" y="467"/>
                  <a:pt x="81" y="467"/>
                  <a:pt x="80" y="468"/>
                </a:cubicBezTo>
                <a:close/>
                <a:moveTo>
                  <a:pt x="91" y="389"/>
                </a:moveTo>
                <a:cubicBezTo>
                  <a:pt x="91" y="391"/>
                  <a:pt x="89" y="394"/>
                  <a:pt x="88" y="398"/>
                </a:cubicBezTo>
                <a:cubicBezTo>
                  <a:pt x="86" y="402"/>
                  <a:pt x="86" y="407"/>
                  <a:pt x="86" y="410"/>
                </a:cubicBezTo>
                <a:cubicBezTo>
                  <a:pt x="86" y="413"/>
                  <a:pt x="86" y="416"/>
                  <a:pt x="85" y="417"/>
                </a:cubicBezTo>
                <a:cubicBezTo>
                  <a:pt x="85" y="419"/>
                  <a:pt x="85" y="420"/>
                  <a:pt x="85" y="423"/>
                </a:cubicBezTo>
                <a:cubicBezTo>
                  <a:pt x="85" y="426"/>
                  <a:pt x="85" y="426"/>
                  <a:pt x="86" y="428"/>
                </a:cubicBezTo>
                <a:cubicBezTo>
                  <a:pt x="86" y="431"/>
                  <a:pt x="86" y="432"/>
                  <a:pt x="85" y="434"/>
                </a:cubicBezTo>
                <a:cubicBezTo>
                  <a:pt x="84" y="436"/>
                  <a:pt x="84" y="439"/>
                  <a:pt x="83" y="442"/>
                </a:cubicBezTo>
                <a:cubicBezTo>
                  <a:pt x="82" y="446"/>
                  <a:pt x="81" y="450"/>
                  <a:pt x="81" y="453"/>
                </a:cubicBezTo>
                <a:cubicBezTo>
                  <a:pt x="81" y="454"/>
                  <a:pt x="81" y="455"/>
                  <a:pt x="81" y="455"/>
                </a:cubicBezTo>
                <a:cubicBezTo>
                  <a:pt x="80" y="455"/>
                  <a:pt x="80" y="454"/>
                  <a:pt x="80" y="452"/>
                </a:cubicBezTo>
                <a:cubicBezTo>
                  <a:pt x="79" y="450"/>
                  <a:pt x="78" y="449"/>
                  <a:pt x="78" y="446"/>
                </a:cubicBezTo>
                <a:cubicBezTo>
                  <a:pt x="77" y="444"/>
                  <a:pt x="77" y="442"/>
                  <a:pt x="77" y="440"/>
                </a:cubicBezTo>
                <a:cubicBezTo>
                  <a:pt x="77" y="438"/>
                  <a:pt x="77" y="437"/>
                  <a:pt x="77" y="436"/>
                </a:cubicBezTo>
                <a:cubicBezTo>
                  <a:pt x="77" y="435"/>
                  <a:pt x="77" y="434"/>
                  <a:pt x="77" y="432"/>
                </a:cubicBezTo>
                <a:cubicBezTo>
                  <a:pt x="76" y="430"/>
                  <a:pt x="76" y="430"/>
                  <a:pt x="76" y="428"/>
                </a:cubicBezTo>
                <a:cubicBezTo>
                  <a:pt x="76" y="427"/>
                  <a:pt x="75" y="425"/>
                  <a:pt x="75" y="425"/>
                </a:cubicBezTo>
                <a:cubicBezTo>
                  <a:pt x="75" y="425"/>
                  <a:pt x="75" y="425"/>
                  <a:pt x="75" y="425"/>
                </a:cubicBezTo>
                <a:cubicBezTo>
                  <a:pt x="75" y="425"/>
                  <a:pt x="75" y="424"/>
                  <a:pt x="75" y="423"/>
                </a:cubicBezTo>
                <a:cubicBezTo>
                  <a:pt x="75" y="422"/>
                  <a:pt x="76" y="420"/>
                  <a:pt x="76" y="420"/>
                </a:cubicBezTo>
                <a:cubicBezTo>
                  <a:pt x="76" y="420"/>
                  <a:pt x="77" y="420"/>
                  <a:pt x="77" y="420"/>
                </a:cubicBezTo>
                <a:cubicBezTo>
                  <a:pt x="78" y="420"/>
                  <a:pt x="79" y="420"/>
                  <a:pt x="80" y="419"/>
                </a:cubicBezTo>
                <a:cubicBezTo>
                  <a:pt x="80" y="418"/>
                  <a:pt x="81" y="415"/>
                  <a:pt x="81" y="414"/>
                </a:cubicBezTo>
                <a:cubicBezTo>
                  <a:pt x="82" y="412"/>
                  <a:pt x="82" y="411"/>
                  <a:pt x="82" y="409"/>
                </a:cubicBezTo>
                <a:cubicBezTo>
                  <a:pt x="82" y="407"/>
                  <a:pt x="83" y="403"/>
                  <a:pt x="84" y="400"/>
                </a:cubicBezTo>
                <a:cubicBezTo>
                  <a:pt x="85" y="396"/>
                  <a:pt x="85" y="395"/>
                  <a:pt x="87" y="390"/>
                </a:cubicBezTo>
                <a:cubicBezTo>
                  <a:pt x="88" y="386"/>
                  <a:pt x="90" y="381"/>
                  <a:pt x="90" y="381"/>
                </a:cubicBezTo>
                <a:cubicBezTo>
                  <a:pt x="90" y="381"/>
                  <a:pt x="91" y="382"/>
                  <a:pt x="91" y="384"/>
                </a:cubicBezTo>
                <a:cubicBezTo>
                  <a:pt x="91" y="385"/>
                  <a:pt x="92" y="387"/>
                  <a:pt x="91" y="389"/>
                </a:cubicBezTo>
                <a:close/>
                <a:moveTo>
                  <a:pt x="168" y="146"/>
                </a:moveTo>
                <a:cubicBezTo>
                  <a:pt x="168" y="149"/>
                  <a:pt x="168" y="151"/>
                  <a:pt x="168" y="151"/>
                </a:cubicBezTo>
                <a:cubicBezTo>
                  <a:pt x="167" y="152"/>
                  <a:pt x="164" y="156"/>
                  <a:pt x="161" y="163"/>
                </a:cubicBezTo>
                <a:cubicBezTo>
                  <a:pt x="157" y="170"/>
                  <a:pt x="153" y="185"/>
                  <a:pt x="153" y="185"/>
                </a:cubicBezTo>
                <a:cubicBezTo>
                  <a:pt x="153" y="185"/>
                  <a:pt x="150" y="175"/>
                  <a:pt x="149" y="166"/>
                </a:cubicBezTo>
                <a:cubicBezTo>
                  <a:pt x="149" y="156"/>
                  <a:pt x="149" y="150"/>
                  <a:pt x="149" y="146"/>
                </a:cubicBezTo>
                <a:cubicBezTo>
                  <a:pt x="148" y="142"/>
                  <a:pt x="147" y="137"/>
                  <a:pt x="148" y="134"/>
                </a:cubicBezTo>
                <a:cubicBezTo>
                  <a:pt x="148" y="134"/>
                  <a:pt x="149" y="140"/>
                  <a:pt x="153" y="146"/>
                </a:cubicBezTo>
                <a:cubicBezTo>
                  <a:pt x="158" y="152"/>
                  <a:pt x="160" y="154"/>
                  <a:pt x="160" y="154"/>
                </a:cubicBezTo>
                <a:cubicBezTo>
                  <a:pt x="160" y="154"/>
                  <a:pt x="162" y="151"/>
                  <a:pt x="164" y="147"/>
                </a:cubicBezTo>
                <a:cubicBezTo>
                  <a:pt x="166" y="144"/>
                  <a:pt x="167" y="138"/>
                  <a:pt x="167" y="139"/>
                </a:cubicBezTo>
                <a:cubicBezTo>
                  <a:pt x="167" y="139"/>
                  <a:pt x="168" y="140"/>
                  <a:pt x="168" y="140"/>
                </a:cubicBezTo>
                <a:cubicBezTo>
                  <a:pt x="169" y="141"/>
                  <a:pt x="170" y="142"/>
                  <a:pt x="170" y="142"/>
                </a:cubicBezTo>
                <a:cubicBezTo>
                  <a:pt x="170" y="142"/>
                  <a:pt x="168" y="143"/>
                  <a:pt x="168" y="146"/>
                </a:cubicBezTo>
                <a:close/>
                <a:moveTo>
                  <a:pt x="168" y="135"/>
                </a:moveTo>
                <a:cubicBezTo>
                  <a:pt x="166" y="141"/>
                  <a:pt x="163" y="151"/>
                  <a:pt x="160" y="153"/>
                </a:cubicBezTo>
                <a:cubicBezTo>
                  <a:pt x="157" y="151"/>
                  <a:pt x="148" y="139"/>
                  <a:pt x="148" y="134"/>
                </a:cubicBezTo>
                <a:cubicBezTo>
                  <a:pt x="148" y="128"/>
                  <a:pt x="148" y="115"/>
                  <a:pt x="150" y="112"/>
                </a:cubicBezTo>
                <a:cubicBezTo>
                  <a:pt x="150" y="112"/>
                  <a:pt x="156" y="118"/>
                  <a:pt x="161" y="121"/>
                </a:cubicBezTo>
                <a:cubicBezTo>
                  <a:pt x="166" y="123"/>
                  <a:pt x="174" y="128"/>
                  <a:pt x="174" y="128"/>
                </a:cubicBezTo>
                <a:cubicBezTo>
                  <a:pt x="174" y="128"/>
                  <a:pt x="170" y="130"/>
                  <a:pt x="168" y="135"/>
                </a:cubicBezTo>
                <a:close/>
                <a:moveTo>
                  <a:pt x="195" y="158"/>
                </a:moveTo>
                <a:cubicBezTo>
                  <a:pt x="193" y="166"/>
                  <a:pt x="186" y="180"/>
                  <a:pt x="184" y="186"/>
                </a:cubicBezTo>
                <a:cubicBezTo>
                  <a:pt x="183" y="174"/>
                  <a:pt x="183" y="172"/>
                  <a:pt x="183" y="162"/>
                </a:cubicBezTo>
                <a:cubicBezTo>
                  <a:pt x="183" y="152"/>
                  <a:pt x="180" y="144"/>
                  <a:pt x="178" y="141"/>
                </a:cubicBezTo>
                <a:cubicBezTo>
                  <a:pt x="178" y="141"/>
                  <a:pt x="178" y="140"/>
                  <a:pt x="179" y="140"/>
                </a:cubicBezTo>
                <a:cubicBezTo>
                  <a:pt x="179" y="139"/>
                  <a:pt x="180" y="139"/>
                  <a:pt x="180" y="139"/>
                </a:cubicBezTo>
                <a:cubicBezTo>
                  <a:pt x="180" y="139"/>
                  <a:pt x="182" y="144"/>
                  <a:pt x="185" y="149"/>
                </a:cubicBezTo>
                <a:cubicBezTo>
                  <a:pt x="187" y="153"/>
                  <a:pt x="188" y="155"/>
                  <a:pt x="189" y="155"/>
                </a:cubicBezTo>
                <a:cubicBezTo>
                  <a:pt x="190" y="155"/>
                  <a:pt x="192" y="154"/>
                  <a:pt x="193" y="151"/>
                </a:cubicBezTo>
                <a:cubicBezTo>
                  <a:pt x="194" y="148"/>
                  <a:pt x="196" y="147"/>
                  <a:pt x="198" y="145"/>
                </a:cubicBezTo>
                <a:cubicBezTo>
                  <a:pt x="200" y="143"/>
                  <a:pt x="201" y="140"/>
                  <a:pt x="201" y="140"/>
                </a:cubicBezTo>
                <a:cubicBezTo>
                  <a:pt x="201" y="140"/>
                  <a:pt x="197" y="151"/>
                  <a:pt x="195" y="158"/>
                </a:cubicBezTo>
                <a:close/>
                <a:moveTo>
                  <a:pt x="211" y="111"/>
                </a:moveTo>
                <a:cubicBezTo>
                  <a:pt x="211" y="114"/>
                  <a:pt x="204" y="134"/>
                  <a:pt x="202" y="138"/>
                </a:cubicBezTo>
                <a:cubicBezTo>
                  <a:pt x="200" y="142"/>
                  <a:pt x="194" y="146"/>
                  <a:pt x="192" y="150"/>
                </a:cubicBezTo>
                <a:cubicBezTo>
                  <a:pt x="190" y="153"/>
                  <a:pt x="189" y="155"/>
                  <a:pt x="187" y="151"/>
                </a:cubicBezTo>
                <a:cubicBezTo>
                  <a:pt x="185" y="147"/>
                  <a:pt x="183" y="143"/>
                  <a:pt x="181" y="138"/>
                </a:cubicBezTo>
                <a:cubicBezTo>
                  <a:pt x="179" y="135"/>
                  <a:pt x="177" y="131"/>
                  <a:pt x="176" y="129"/>
                </a:cubicBezTo>
                <a:cubicBezTo>
                  <a:pt x="176" y="129"/>
                  <a:pt x="183" y="123"/>
                  <a:pt x="189" y="119"/>
                </a:cubicBezTo>
                <a:cubicBezTo>
                  <a:pt x="196" y="115"/>
                  <a:pt x="200" y="113"/>
                  <a:pt x="204" y="110"/>
                </a:cubicBezTo>
                <a:cubicBezTo>
                  <a:pt x="208" y="107"/>
                  <a:pt x="208" y="102"/>
                  <a:pt x="208" y="102"/>
                </a:cubicBezTo>
                <a:cubicBezTo>
                  <a:pt x="208" y="102"/>
                  <a:pt x="208" y="104"/>
                  <a:pt x="209" y="105"/>
                </a:cubicBezTo>
                <a:cubicBezTo>
                  <a:pt x="210" y="106"/>
                  <a:pt x="212" y="107"/>
                  <a:pt x="211" y="111"/>
                </a:cubicBezTo>
                <a:close/>
                <a:moveTo>
                  <a:pt x="286" y="420"/>
                </a:moveTo>
                <a:cubicBezTo>
                  <a:pt x="285" y="421"/>
                  <a:pt x="283" y="422"/>
                  <a:pt x="283" y="422"/>
                </a:cubicBezTo>
                <a:cubicBezTo>
                  <a:pt x="283" y="422"/>
                  <a:pt x="282" y="420"/>
                  <a:pt x="283" y="420"/>
                </a:cubicBezTo>
                <a:cubicBezTo>
                  <a:pt x="284" y="420"/>
                  <a:pt x="286" y="419"/>
                  <a:pt x="285" y="417"/>
                </a:cubicBezTo>
                <a:cubicBezTo>
                  <a:pt x="284" y="415"/>
                  <a:pt x="284" y="413"/>
                  <a:pt x="281" y="411"/>
                </a:cubicBezTo>
                <a:cubicBezTo>
                  <a:pt x="278" y="410"/>
                  <a:pt x="275" y="408"/>
                  <a:pt x="275" y="407"/>
                </a:cubicBezTo>
                <a:cubicBezTo>
                  <a:pt x="275" y="406"/>
                  <a:pt x="273" y="403"/>
                  <a:pt x="272" y="402"/>
                </a:cubicBezTo>
                <a:cubicBezTo>
                  <a:pt x="272" y="401"/>
                  <a:pt x="272" y="400"/>
                  <a:pt x="272" y="400"/>
                </a:cubicBezTo>
                <a:cubicBezTo>
                  <a:pt x="272" y="400"/>
                  <a:pt x="276" y="402"/>
                  <a:pt x="279" y="406"/>
                </a:cubicBezTo>
                <a:cubicBezTo>
                  <a:pt x="282" y="410"/>
                  <a:pt x="285" y="413"/>
                  <a:pt x="286" y="415"/>
                </a:cubicBezTo>
                <a:cubicBezTo>
                  <a:pt x="287" y="416"/>
                  <a:pt x="287" y="417"/>
                  <a:pt x="287" y="417"/>
                </a:cubicBezTo>
                <a:cubicBezTo>
                  <a:pt x="287" y="417"/>
                  <a:pt x="287" y="419"/>
                  <a:pt x="286" y="42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3166240" y="475013"/>
            <a:ext cx="5520560" cy="1143000"/>
          </a:xfrm>
        </p:spPr>
        <p:txBody>
          <a:bodyPr/>
          <a:lstStyle/>
          <a:p>
            <a:pPr algn="r"/>
            <a:r>
              <a:rPr lang="en-US" dirty="0" smtClean="0"/>
              <a:t>Impact Analysis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04801" y="4120738"/>
            <a:ext cx="4171502" cy="1464881"/>
            <a:chOff x="304801" y="4120738"/>
            <a:chExt cx="4171502" cy="1464881"/>
          </a:xfrm>
        </p:grpSpPr>
        <p:sp>
          <p:nvSpPr>
            <p:cNvPr id="46" name="TextBox 45"/>
            <p:cNvSpPr txBox="1"/>
            <p:nvPr/>
          </p:nvSpPr>
          <p:spPr>
            <a:xfrm>
              <a:off x="596899" y="4120738"/>
              <a:ext cx="3879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latin typeface="Calibri" pitchFamily="34" charset="0"/>
                </a:rPr>
                <a:t>Sub-Title here</a:t>
              </a:r>
            </a:p>
            <a:p>
              <a:r>
                <a:rPr lang="en-US" sz="2400" dirty="0" smtClean="0">
                  <a:latin typeface="Calibri" pitchFamily="34" charset="0"/>
                </a:rPr>
                <a:t>Your view regarding impact of change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8" name="Elbow Connector 47"/>
            <p:cNvCxnSpPr/>
            <p:nvPr/>
          </p:nvCxnSpPr>
          <p:spPr>
            <a:xfrm rot="5400000" flipH="1" flipV="1">
              <a:off x="-414366" y="4852782"/>
              <a:ext cx="1464087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 flipV="1">
              <a:off x="304801" y="4120738"/>
              <a:ext cx="4125863" cy="794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 Cond" pitchFamily="34" charset="0"/>
              </a:rPr>
              <a:t>Four different views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2460625" y="2973250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2286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 flipH="1">
            <a:off x="4746625" y="2973250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 rot="5400000" flipH="1">
            <a:off x="3616324" y="4182925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1905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16547197" flipH="1" flipV="1">
            <a:off x="3613150" y="1820725"/>
            <a:ext cx="2035175" cy="1597025"/>
          </a:xfrm>
          <a:custGeom>
            <a:avLst/>
            <a:gdLst>
              <a:gd name="T0" fmla="*/ 2035175 w 546"/>
              <a:gd name="T1" fmla="*/ 802244 h 428"/>
              <a:gd name="T2" fmla="*/ 1804074 w 546"/>
              <a:gd name="T3" fmla="*/ 544780 h 428"/>
              <a:gd name="T4" fmla="*/ 1804074 w 546"/>
              <a:gd name="T5" fmla="*/ 638064 h 428"/>
              <a:gd name="T6" fmla="*/ 1468606 w 546"/>
              <a:gd name="T7" fmla="*/ 369405 h 428"/>
              <a:gd name="T8" fmla="*/ 797669 w 546"/>
              <a:gd name="T9" fmla="*/ 0 h 428"/>
              <a:gd name="T10" fmla="*/ 0 w 546"/>
              <a:gd name="T11" fmla="*/ 798513 h 428"/>
              <a:gd name="T12" fmla="*/ 797669 w 546"/>
              <a:gd name="T13" fmla="*/ 1597025 h 428"/>
              <a:gd name="T14" fmla="*/ 1461151 w 546"/>
              <a:gd name="T15" fmla="*/ 1238814 h 428"/>
              <a:gd name="T16" fmla="*/ 1804074 w 546"/>
              <a:gd name="T17" fmla="*/ 966424 h 428"/>
              <a:gd name="T18" fmla="*/ 1804074 w 546"/>
              <a:gd name="T19" fmla="*/ 1059708 h 428"/>
              <a:gd name="T20" fmla="*/ 2035175 w 546"/>
              <a:gd name="T21" fmla="*/ 802244 h 4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428"/>
              <a:gd name="T35" fmla="*/ 546 w 546"/>
              <a:gd name="T36" fmla="*/ 428 h 4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428">
                <a:moveTo>
                  <a:pt x="546" y="215"/>
                </a:moveTo>
                <a:cubicBezTo>
                  <a:pt x="484" y="146"/>
                  <a:pt x="484" y="146"/>
                  <a:pt x="484" y="146"/>
                </a:cubicBezTo>
                <a:cubicBezTo>
                  <a:pt x="484" y="171"/>
                  <a:pt x="484" y="171"/>
                  <a:pt x="484" y="171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56" y="40"/>
                  <a:pt x="290" y="0"/>
                  <a:pt x="214" y="0"/>
                </a:cubicBezTo>
                <a:cubicBezTo>
                  <a:pt x="96" y="0"/>
                  <a:pt x="0" y="96"/>
                  <a:pt x="0" y="214"/>
                </a:cubicBezTo>
                <a:cubicBezTo>
                  <a:pt x="0" y="332"/>
                  <a:pt x="96" y="428"/>
                  <a:pt x="214" y="428"/>
                </a:cubicBezTo>
                <a:cubicBezTo>
                  <a:pt x="288" y="428"/>
                  <a:pt x="354" y="390"/>
                  <a:pt x="392" y="332"/>
                </a:cubicBezTo>
                <a:cubicBezTo>
                  <a:pt x="484" y="259"/>
                  <a:pt x="484" y="259"/>
                  <a:pt x="484" y="259"/>
                </a:cubicBezTo>
                <a:cubicBezTo>
                  <a:pt x="484" y="284"/>
                  <a:pt x="484" y="284"/>
                  <a:pt x="484" y="284"/>
                </a:cubicBezTo>
                <a:lnTo>
                  <a:pt x="546" y="2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126653" lon="20412541" rev="293066"/>
            </a:camera>
            <a:lightRig rig="threePt" dir="t"/>
          </a:scene3d>
          <a:sp3d extrusionH="381000">
            <a:bevelT prst="convex"/>
            <a:extrusionClr>
              <a:schemeClr val="bg1">
                <a:lumMod val="75000"/>
              </a:schemeClr>
            </a:extrusionClr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04" y="2399737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View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424" y="119940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View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507518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View 4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View 4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47502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View 3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View 3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495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Funnel diagram</a:t>
            </a:r>
            <a:endParaRPr lang="en-US" sz="3600" dirty="0"/>
          </a:p>
        </p:txBody>
      </p:sp>
      <p:grpSp>
        <p:nvGrpSpPr>
          <p:cNvPr id="3" name="Group 18"/>
          <p:cNvGrpSpPr/>
          <p:nvPr/>
        </p:nvGrpSpPr>
        <p:grpSpPr>
          <a:xfrm>
            <a:off x="228600" y="1066800"/>
            <a:ext cx="3223145" cy="5193475"/>
            <a:chOff x="2514600" y="1640775"/>
            <a:chExt cx="3223145" cy="5193475"/>
          </a:xfrm>
        </p:grpSpPr>
        <p:sp>
          <p:nvSpPr>
            <p:cNvPr id="89093" name="Freeform 5"/>
            <p:cNvSpPr>
              <a:spLocks/>
            </p:cNvSpPr>
            <p:nvPr/>
          </p:nvSpPr>
          <p:spPr bwMode="auto">
            <a:xfrm>
              <a:off x="3833128" y="5767603"/>
              <a:ext cx="671489" cy="445172"/>
            </a:xfrm>
            <a:custGeom>
              <a:avLst/>
              <a:gdLst/>
              <a:ahLst/>
              <a:cxnLst>
                <a:cxn ang="0">
                  <a:pos x="540" y="0"/>
                </a:cxn>
                <a:cxn ang="0">
                  <a:pos x="0" y="0"/>
                </a:cxn>
                <a:cxn ang="0">
                  <a:pos x="92" y="254"/>
                </a:cxn>
                <a:cxn ang="0">
                  <a:pos x="92" y="254"/>
                </a:cxn>
                <a:cxn ang="0">
                  <a:pos x="94" y="264"/>
                </a:cxn>
                <a:cxn ang="0">
                  <a:pos x="98" y="274"/>
                </a:cxn>
                <a:cxn ang="0">
                  <a:pos x="102" y="284"/>
                </a:cxn>
                <a:cxn ang="0">
                  <a:pos x="108" y="294"/>
                </a:cxn>
                <a:cxn ang="0">
                  <a:pos x="116" y="304"/>
                </a:cxn>
                <a:cxn ang="0">
                  <a:pos x="126" y="312"/>
                </a:cxn>
                <a:cxn ang="0">
                  <a:pos x="148" y="328"/>
                </a:cxn>
                <a:cxn ang="0">
                  <a:pos x="172" y="340"/>
                </a:cxn>
                <a:cxn ang="0">
                  <a:pos x="202" y="350"/>
                </a:cxn>
                <a:cxn ang="0">
                  <a:pos x="236" y="356"/>
                </a:cxn>
                <a:cxn ang="0">
                  <a:pos x="270" y="358"/>
                </a:cxn>
                <a:cxn ang="0">
                  <a:pos x="270" y="358"/>
                </a:cxn>
                <a:cxn ang="0">
                  <a:pos x="304" y="356"/>
                </a:cxn>
                <a:cxn ang="0">
                  <a:pos x="338" y="350"/>
                </a:cxn>
                <a:cxn ang="0">
                  <a:pos x="366" y="340"/>
                </a:cxn>
                <a:cxn ang="0">
                  <a:pos x="392" y="328"/>
                </a:cxn>
                <a:cxn ang="0">
                  <a:pos x="414" y="312"/>
                </a:cxn>
                <a:cxn ang="0">
                  <a:pos x="424" y="304"/>
                </a:cxn>
                <a:cxn ang="0">
                  <a:pos x="432" y="294"/>
                </a:cxn>
                <a:cxn ang="0">
                  <a:pos x="438" y="286"/>
                </a:cxn>
                <a:cxn ang="0">
                  <a:pos x="442" y="276"/>
                </a:cxn>
                <a:cxn ang="0">
                  <a:pos x="446" y="266"/>
                </a:cxn>
                <a:cxn ang="0">
                  <a:pos x="448" y="254"/>
                </a:cxn>
                <a:cxn ang="0">
                  <a:pos x="540" y="0"/>
                </a:cxn>
              </a:cxnLst>
              <a:rect l="0" t="0" r="r" b="b"/>
              <a:pathLst>
                <a:path w="540" h="358">
                  <a:moveTo>
                    <a:pt x="540" y="0"/>
                  </a:moveTo>
                  <a:lnTo>
                    <a:pt x="0" y="0"/>
                  </a:lnTo>
                  <a:lnTo>
                    <a:pt x="92" y="254"/>
                  </a:lnTo>
                  <a:lnTo>
                    <a:pt x="92" y="254"/>
                  </a:lnTo>
                  <a:lnTo>
                    <a:pt x="94" y="264"/>
                  </a:lnTo>
                  <a:lnTo>
                    <a:pt x="98" y="274"/>
                  </a:lnTo>
                  <a:lnTo>
                    <a:pt x="102" y="284"/>
                  </a:lnTo>
                  <a:lnTo>
                    <a:pt x="108" y="294"/>
                  </a:lnTo>
                  <a:lnTo>
                    <a:pt x="116" y="304"/>
                  </a:lnTo>
                  <a:lnTo>
                    <a:pt x="126" y="312"/>
                  </a:lnTo>
                  <a:lnTo>
                    <a:pt x="148" y="328"/>
                  </a:lnTo>
                  <a:lnTo>
                    <a:pt x="172" y="340"/>
                  </a:lnTo>
                  <a:lnTo>
                    <a:pt x="202" y="350"/>
                  </a:lnTo>
                  <a:lnTo>
                    <a:pt x="236" y="356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304" y="356"/>
                  </a:lnTo>
                  <a:lnTo>
                    <a:pt x="338" y="350"/>
                  </a:lnTo>
                  <a:lnTo>
                    <a:pt x="366" y="340"/>
                  </a:lnTo>
                  <a:lnTo>
                    <a:pt x="392" y="328"/>
                  </a:lnTo>
                  <a:lnTo>
                    <a:pt x="414" y="312"/>
                  </a:lnTo>
                  <a:lnTo>
                    <a:pt x="424" y="304"/>
                  </a:lnTo>
                  <a:lnTo>
                    <a:pt x="432" y="294"/>
                  </a:lnTo>
                  <a:lnTo>
                    <a:pt x="438" y="286"/>
                  </a:lnTo>
                  <a:lnTo>
                    <a:pt x="442" y="276"/>
                  </a:lnTo>
                  <a:lnTo>
                    <a:pt x="446" y="266"/>
                  </a:lnTo>
                  <a:lnTo>
                    <a:pt x="448" y="254"/>
                  </a:lnTo>
                  <a:lnTo>
                    <a:pt x="54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95000">
                  <a:schemeClr val="accent3">
                    <a:lumMod val="50000"/>
                  </a:schemeClr>
                </a:gs>
              </a:gsLst>
              <a:lin ang="0" scaled="1"/>
            </a:gradFill>
            <a:ln w="127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auto">
            <a:xfrm>
              <a:off x="3419421" y="4493079"/>
              <a:ext cx="1457379" cy="1186296"/>
            </a:xfrm>
            <a:custGeom>
              <a:avLst/>
              <a:gdLst/>
              <a:ahLst/>
              <a:cxnLst>
                <a:cxn ang="0">
                  <a:pos x="1172" y="0"/>
                </a:cxn>
                <a:cxn ang="0">
                  <a:pos x="0" y="0"/>
                </a:cxn>
                <a:cxn ang="0">
                  <a:pos x="300" y="822"/>
                </a:cxn>
                <a:cxn ang="0">
                  <a:pos x="300" y="822"/>
                </a:cxn>
                <a:cxn ang="0">
                  <a:pos x="302" y="836"/>
                </a:cxn>
                <a:cxn ang="0">
                  <a:pos x="308" y="848"/>
                </a:cxn>
                <a:cxn ang="0">
                  <a:pos x="314" y="862"/>
                </a:cxn>
                <a:cxn ang="0">
                  <a:pos x="324" y="874"/>
                </a:cxn>
                <a:cxn ang="0">
                  <a:pos x="336" y="886"/>
                </a:cxn>
                <a:cxn ang="0">
                  <a:pos x="350" y="896"/>
                </a:cxn>
                <a:cxn ang="0">
                  <a:pos x="368" y="906"/>
                </a:cxn>
                <a:cxn ang="0">
                  <a:pos x="386" y="916"/>
                </a:cxn>
                <a:cxn ang="0">
                  <a:pos x="406" y="924"/>
                </a:cxn>
                <a:cxn ang="0">
                  <a:pos x="426" y="932"/>
                </a:cxn>
                <a:cxn ang="0">
                  <a:pos x="450" y="938"/>
                </a:cxn>
                <a:cxn ang="0">
                  <a:pos x="474" y="944"/>
                </a:cxn>
                <a:cxn ang="0">
                  <a:pos x="500" y="948"/>
                </a:cxn>
                <a:cxn ang="0">
                  <a:pos x="526" y="952"/>
                </a:cxn>
                <a:cxn ang="0">
                  <a:pos x="554" y="954"/>
                </a:cxn>
                <a:cxn ang="0">
                  <a:pos x="582" y="954"/>
                </a:cxn>
                <a:cxn ang="0">
                  <a:pos x="582" y="954"/>
                </a:cxn>
                <a:cxn ang="0">
                  <a:pos x="610" y="954"/>
                </a:cxn>
                <a:cxn ang="0">
                  <a:pos x="636" y="952"/>
                </a:cxn>
                <a:cxn ang="0">
                  <a:pos x="662" y="948"/>
                </a:cxn>
                <a:cxn ang="0">
                  <a:pos x="686" y="944"/>
                </a:cxn>
                <a:cxn ang="0">
                  <a:pos x="710" y="940"/>
                </a:cxn>
                <a:cxn ang="0">
                  <a:pos x="732" y="934"/>
                </a:cxn>
                <a:cxn ang="0">
                  <a:pos x="754" y="926"/>
                </a:cxn>
                <a:cxn ang="0">
                  <a:pos x="774" y="918"/>
                </a:cxn>
                <a:cxn ang="0">
                  <a:pos x="792" y="910"/>
                </a:cxn>
                <a:cxn ang="0">
                  <a:pos x="808" y="900"/>
                </a:cxn>
                <a:cxn ang="0">
                  <a:pos x="822" y="890"/>
                </a:cxn>
                <a:cxn ang="0">
                  <a:pos x="834" y="880"/>
                </a:cxn>
                <a:cxn ang="0">
                  <a:pos x="844" y="868"/>
                </a:cxn>
                <a:cxn ang="0">
                  <a:pos x="854" y="856"/>
                </a:cxn>
                <a:cxn ang="0">
                  <a:pos x="860" y="844"/>
                </a:cxn>
                <a:cxn ang="0">
                  <a:pos x="862" y="830"/>
                </a:cxn>
                <a:cxn ang="0">
                  <a:pos x="868" y="830"/>
                </a:cxn>
                <a:cxn ang="0">
                  <a:pos x="1172" y="0"/>
                </a:cxn>
              </a:cxnLst>
              <a:rect l="0" t="0" r="r" b="b"/>
              <a:pathLst>
                <a:path w="1172" h="954">
                  <a:moveTo>
                    <a:pt x="1172" y="0"/>
                  </a:moveTo>
                  <a:lnTo>
                    <a:pt x="0" y="0"/>
                  </a:lnTo>
                  <a:lnTo>
                    <a:pt x="300" y="822"/>
                  </a:lnTo>
                  <a:lnTo>
                    <a:pt x="300" y="822"/>
                  </a:lnTo>
                  <a:lnTo>
                    <a:pt x="302" y="836"/>
                  </a:lnTo>
                  <a:lnTo>
                    <a:pt x="308" y="848"/>
                  </a:lnTo>
                  <a:lnTo>
                    <a:pt x="314" y="862"/>
                  </a:lnTo>
                  <a:lnTo>
                    <a:pt x="324" y="874"/>
                  </a:lnTo>
                  <a:lnTo>
                    <a:pt x="336" y="886"/>
                  </a:lnTo>
                  <a:lnTo>
                    <a:pt x="350" y="896"/>
                  </a:lnTo>
                  <a:lnTo>
                    <a:pt x="368" y="906"/>
                  </a:lnTo>
                  <a:lnTo>
                    <a:pt x="386" y="916"/>
                  </a:lnTo>
                  <a:lnTo>
                    <a:pt x="406" y="924"/>
                  </a:lnTo>
                  <a:lnTo>
                    <a:pt x="426" y="932"/>
                  </a:lnTo>
                  <a:lnTo>
                    <a:pt x="450" y="938"/>
                  </a:lnTo>
                  <a:lnTo>
                    <a:pt x="474" y="944"/>
                  </a:lnTo>
                  <a:lnTo>
                    <a:pt x="500" y="948"/>
                  </a:lnTo>
                  <a:lnTo>
                    <a:pt x="526" y="952"/>
                  </a:lnTo>
                  <a:lnTo>
                    <a:pt x="554" y="954"/>
                  </a:lnTo>
                  <a:lnTo>
                    <a:pt x="582" y="954"/>
                  </a:lnTo>
                  <a:lnTo>
                    <a:pt x="582" y="954"/>
                  </a:lnTo>
                  <a:lnTo>
                    <a:pt x="610" y="954"/>
                  </a:lnTo>
                  <a:lnTo>
                    <a:pt x="636" y="952"/>
                  </a:lnTo>
                  <a:lnTo>
                    <a:pt x="662" y="948"/>
                  </a:lnTo>
                  <a:lnTo>
                    <a:pt x="686" y="944"/>
                  </a:lnTo>
                  <a:lnTo>
                    <a:pt x="710" y="940"/>
                  </a:lnTo>
                  <a:lnTo>
                    <a:pt x="732" y="934"/>
                  </a:lnTo>
                  <a:lnTo>
                    <a:pt x="754" y="926"/>
                  </a:lnTo>
                  <a:lnTo>
                    <a:pt x="774" y="918"/>
                  </a:lnTo>
                  <a:lnTo>
                    <a:pt x="792" y="910"/>
                  </a:lnTo>
                  <a:lnTo>
                    <a:pt x="808" y="900"/>
                  </a:lnTo>
                  <a:lnTo>
                    <a:pt x="822" y="890"/>
                  </a:lnTo>
                  <a:lnTo>
                    <a:pt x="834" y="880"/>
                  </a:lnTo>
                  <a:lnTo>
                    <a:pt x="844" y="868"/>
                  </a:lnTo>
                  <a:lnTo>
                    <a:pt x="854" y="856"/>
                  </a:lnTo>
                  <a:lnTo>
                    <a:pt x="860" y="844"/>
                  </a:lnTo>
                  <a:lnTo>
                    <a:pt x="862" y="830"/>
                  </a:lnTo>
                  <a:lnTo>
                    <a:pt x="868" y="830"/>
                  </a:lnTo>
                  <a:lnTo>
                    <a:pt x="1172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98000">
                  <a:schemeClr val="accent2">
                    <a:lumMod val="50000"/>
                  </a:schemeClr>
                </a:gs>
              </a:gsLst>
              <a:lin ang="0" scaled="1"/>
            </a:gradFill>
            <a:ln w="635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34878" y="4349082"/>
              <a:ext cx="1426464" cy="3269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826343" y="5691437"/>
              <a:ext cx="667512" cy="1729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4014850" y="6301903"/>
              <a:ext cx="345989" cy="532347"/>
              <a:chOff x="1931670" y="5719949"/>
              <a:chExt cx="304800" cy="46897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31670" y="5770425"/>
                <a:ext cx="304800" cy="38100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935047" y="6112722"/>
                <a:ext cx="298051" cy="7619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047" y="5719949"/>
                <a:ext cx="298051" cy="9797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89095" name="Freeform 7"/>
            <p:cNvSpPr>
              <a:spLocks/>
            </p:cNvSpPr>
            <p:nvPr/>
          </p:nvSpPr>
          <p:spPr bwMode="auto">
            <a:xfrm>
              <a:off x="2957285" y="3119550"/>
              <a:ext cx="2340262" cy="1233549"/>
            </a:xfrm>
            <a:custGeom>
              <a:avLst/>
              <a:gdLst/>
              <a:ahLst/>
              <a:cxnLst>
                <a:cxn ang="0">
                  <a:pos x="1882" y="0"/>
                </a:cxn>
                <a:cxn ang="0">
                  <a:pos x="0" y="0"/>
                </a:cxn>
                <a:cxn ang="0">
                  <a:pos x="306" y="838"/>
                </a:cxn>
                <a:cxn ang="0">
                  <a:pos x="308" y="838"/>
                </a:cxn>
                <a:cxn ang="0">
                  <a:pos x="308" y="838"/>
                </a:cxn>
                <a:cxn ang="0">
                  <a:pos x="308" y="846"/>
                </a:cxn>
                <a:cxn ang="0">
                  <a:pos x="312" y="854"/>
                </a:cxn>
                <a:cxn ang="0">
                  <a:pos x="316" y="862"/>
                </a:cxn>
                <a:cxn ang="0">
                  <a:pos x="320" y="868"/>
                </a:cxn>
                <a:cxn ang="0">
                  <a:pos x="336" y="884"/>
                </a:cxn>
                <a:cxn ang="0">
                  <a:pos x="358" y="898"/>
                </a:cxn>
                <a:cxn ang="0">
                  <a:pos x="384" y="912"/>
                </a:cxn>
                <a:cxn ang="0">
                  <a:pos x="416" y="924"/>
                </a:cxn>
                <a:cxn ang="0">
                  <a:pos x="454" y="936"/>
                </a:cxn>
                <a:cxn ang="0">
                  <a:pos x="494" y="948"/>
                </a:cxn>
                <a:cxn ang="0">
                  <a:pos x="540" y="958"/>
                </a:cxn>
                <a:cxn ang="0">
                  <a:pos x="588" y="966"/>
                </a:cxn>
                <a:cxn ang="0">
                  <a:pos x="640" y="974"/>
                </a:cxn>
                <a:cxn ang="0">
                  <a:pos x="696" y="980"/>
                </a:cxn>
                <a:cxn ang="0">
                  <a:pos x="754" y="986"/>
                </a:cxn>
                <a:cxn ang="0">
                  <a:pos x="816" y="990"/>
                </a:cxn>
                <a:cxn ang="0">
                  <a:pos x="878" y="992"/>
                </a:cxn>
                <a:cxn ang="0">
                  <a:pos x="944" y="992"/>
                </a:cxn>
                <a:cxn ang="0">
                  <a:pos x="944" y="992"/>
                </a:cxn>
                <a:cxn ang="0">
                  <a:pos x="1010" y="992"/>
                </a:cxn>
                <a:cxn ang="0">
                  <a:pos x="1072" y="990"/>
                </a:cxn>
                <a:cxn ang="0">
                  <a:pos x="1134" y="986"/>
                </a:cxn>
                <a:cxn ang="0">
                  <a:pos x="1192" y="980"/>
                </a:cxn>
                <a:cxn ang="0">
                  <a:pos x="1248" y="974"/>
                </a:cxn>
                <a:cxn ang="0">
                  <a:pos x="1300" y="966"/>
                </a:cxn>
                <a:cxn ang="0">
                  <a:pos x="1348" y="958"/>
                </a:cxn>
                <a:cxn ang="0">
                  <a:pos x="1394" y="948"/>
                </a:cxn>
                <a:cxn ang="0">
                  <a:pos x="1434" y="936"/>
                </a:cxn>
                <a:cxn ang="0">
                  <a:pos x="1472" y="924"/>
                </a:cxn>
                <a:cxn ang="0">
                  <a:pos x="1504" y="912"/>
                </a:cxn>
                <a:cxn ang="0">
                  <a:pos x="1530" y="898"/>
                </a:cxn>
                <a:cxn ang="0">
                  <a:pos x="1552" y="884"/>
                </a:cxn>
                <a:cxn ang="0">
                  <a:pos x="1568" y="868"/>
                </a:cxn>
                <a:cxn ang="0">
                  <a:pos x="1572" y="862"/>
                </a:cxn>
                <a:cxn ang="0">
                  <a:pos x="1578" y="854"/>
                </a:cxn>
                <a:cxn ang="0">
                  <a:pos x="1580" y="846"/>
                </a:cxn>
                <a:cxn ang="0">
                  <a:pos x="1580" y="838"/>
                </a:cxn>
                <a:cxn ang="0">
                  <a:pos x="1580" y="838"/>
                </a:cxn>
                <a:cxn ang="0">
                  <a:pos x="1578" y="826"/>
                </a:cxn>
                <a:cxn ang="0">
                  <a:pos x="1882" y="0"/>
                </a:cxn>
              </a:cxnLst>
              <a:rect l="0" t="0" r="r" b="b"/>
              <a:pathLst>
                <a:path w="1882" h="992">
                  <a:moveTo>
                    <a:pt x="1882" y="0"/>
                  </a:moveTo>
                  <a:lnTo>
                    <a:pt x="0" y="0"/>
                  </a:lnTo>
                  <a:lnTo>
                    <a:pt x="306" y="838"/>
                  </a:lnTo>
                  <a:lnTo>
                    <a:pt x="308" y="838"/>
                  </a:lnTo>
                  <a:lnTo>
                    <a:pt x="308" y="838"/>
                  </a:lnTo>
                  <a:lnTo>
                    <a:pt x="308" y="846"/>
                  </a:lnTo>
                  <a:lnTo>
                    <a:pt x="312" y="854"/>
                  </a:lnTo>
                  <a:lnTo>
                    <a:pt x="316" y="862"/>
                  </a:lnTo>
                  <a:lnTo>
                    <a:pt x="320" y="868"/>
                  </a:lnTo>
                  <a:lnTo>
                    <a:pt x="336" y="884"/>
                  </a:lnTo>
                  <a:lnTo>
                    <a:pt x="358" y="898"/>
                  </a:lnTo>
                  <a:lnTo>
                    <a:pt x="384" y="912"/>
                  </a:lnTo>
                  <a:lnTo>
                    <a:pt x="416" y="924"/>
                  </a:lnTo>
                  <a:lnTo>
                    <a:pt x="454" y="936"/>
                  </a:lnTo>
                  <a:lnTo>
                    <a:pt x="494" y="948"/>
                  </a:lnTo>
                  <a:lnTo>
                    <a:pt x="540" y="958"/>
                  </a:lnTo>
                  <a:lnTo>
                    <a:pt x="588" y="966"/>
                  </a:lnTo>
                  <a:lnTo>
                    <a:pt x="640" y="974"/>
                  </a:lnTo>
                  <a:lnTo>
                    <a:pt x="696" y="980"/>
                  </a:lnTo>
                  <a:lnTo>
                    <a:pt x="754" y="986"/>
                  </a:lnTo>
                  <a:lnTo>
                    <a:pt x="816" y="990"/>
                  </a:lnTo>
                  <a:lnTo>
                    <a:pt x="878" y="992"/>
                  </a:lnTo>
                  <a:lnTo>
                    <a:pt x="944" y="992"/>
                  </a:lnTo>
                  <a:lnTo>
                    <a:pt x="944" y="992"/>
                  </a:lnTo>
                  <a:lnTo>
                    <a:pt x="1010" y="992"/>
                  </a:lnTo>
                  <a:lnTo>
                    <a:pt x="1072" y="990"/>
                  </a:lnTo>
                  <a:lnTo>
                    <a:pt x="1134" y="986"/>
                  </a:lnTo>
                  <a:lnTo>
                    <a:pt x="1192" y="980"/>
                  </a:lnTo>
                  <a:lnTo>
                    <a:pt x="1248" y="974"/>
                  </a:lnTo>
                  <a:lnTo>
                    <a:pt x="1300" y="966"/>
                  </a:lnTo>
                  <a:lnTo>
                    <a:pt x="1348" y="958"/>
                  </a:lnTo>
                  <a:lnTo>
                    <a:pt x="1394" y="948"/>
                  </a:lnTo>
                  <a:lnTo>
                    <a:pt x="1434" y="936"/>
                  </a:lnTo>
                  <a:lnTo>
                    <a:pt x="1472" y="924"/>
                  </a:lnTo>
                  <a:lnTo>
                    <a:pt x="1504" y="912"/>
                  </a:lnTo>
                  <a:lnTo>
                    <a:pt x="1530" y="898"/>
                  </a:lnTo>
                  <a:lnTo>
                    <a:pt x="1552" y="884"/>
                  </a:lnTo>
                  <a:lnTo>
                    <a:pt x="1568" y="868"/>
                  </a:lnTo>
                  <a:lnTo>
                    <a:pt x="1572" y="862"/>
                  </a:lnTo>
                  <a:lnTo>
                    <a:pt x="1578" y="854"/>
                  </a:lnTo>
                  <a:lnTo>
                    <a:pt x="1580" y="846"/>
                  </a:lnTo>
                  <a:lnTo>
                    <a:pt x="1580" y="838"/>
                  </a:lnTo>
                  <a:lnTo>
                    <a:pt x="1580" y="838"/>
                  </a:lnTo>
                  <a:lnTo>
                    <a:pt x="1578" y="826"/>
                  </a:lnTo>
                  <a:lnTo>
                    <a:pt x="1882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chemeClr val="bg1"/>
                </a:gs>
                <a:gs pos="100000">
                  <a:schemeClr val="bg2">
                    <a:lumMod val="10000"/>
                  </a:schemeClr>
                </a:gs>
              </a:gsLst>
              <a:lin ang="0" scaled="1"/>
            </a:gradFill>
            <a:ln w="127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971800" y="2919350"/>
              <a:ext cx="2313432" cy="3840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auto">
            <a:xfrm>
              <a:off x="2514600" y="1828800"/>
              <a:ext cx="3223145" cy="1203705"/>
            </a:xfrm>
            <a:custGeom>
              <a:avLst/>
              <a:gdLst/>
              <a:ahLst/>
              <a:cxnLst>
                <a:cxn ang="0">
                  <a:pos x="2592" y="0"/>
                </a:cxn>
                <a:cxn ang="0">
                  <a:pos x="0" y="0"/>
                </a:cxn>
                <a:cxn ang="0">
                  <a:pos x="308" y="836"/>
                </a:cxn>
                <a:cxn ang="0">
                  <a:pos x="312" y="836"/>
                </a:cxn>
                <a:cxn ang="0">
                  <a:pos x="312" y="836"/>
                </a:cxn>
                <a:cxn ang="0">
                  <a:pos x="320" y="844"/>
                </a:cxn>
                <a:cxn ang="0">
                  <a:pos x="330" y="850"/>
                </a:cxn>
                <a:cxn ang="0">
                  <a:pos x="354" y="864"/>
                </a:cxn>
                <a:cxn ang="0">
                  <a:pos x="388" y="876"/>
                </a:cxn>
                <a:cxn ang="0">
                  <a:pos x="426" y="888"/>
                </a:cxn>
                <a:cxn ang="0">
                  <a:pos x="472" y="900"/>
                </a:cxn>
                <a:cxn ang="0">
                  <a:pos x="524" y="912"/>
                </a:cxn>
                <a:cxn ang="0">
                  <a:pos x="582" y="922"/>
                </a:cxn>
                <a:cxn ang="0">
                  <a:pos x="644" y="930"/>
                </a:cxn>
                <a:cxn ang="0">
                  <a:pos x="712" y="938"/>
                </a:cxn>
                <a:cxn ang="0">
                  <a:pos x="784" y="946"/>
                </a:cxn>
                <a:cxn ang="0">
                  <a:pos x="862" y="952"/>
                </a:cxn>
                <a:cxn ang="0">
                  <a:pos x="942" y="958"/>
                </a:cxn>
                <a:cxn ang="0">
                  <a:pos x="1026" y="962"/>
                </a:cxn>
                <a:cxn ang="0">
                  <a:pos x="1114" y="966"/>
                </a:cxn>
                <a:cxn ang="0">
                  <a:pos x="1204" y="968"/>
                </a:cxn>
                <a:cxn ang="0">
                  <a:pos x="1296" y="968"/>
                </a:cxn>
                <a:cxn ang="0">
                  <a:pos x="1296" y="968"/>
                </a:cxn>
                <a:cxn ang="0">
                  <a:pos x="1388" y="968"/>
                </a:cxn>
                <a:cxn ang="0">
                  <a:pos x="1478" y="966"/>
                </a:cxn>
                <a:cxn ang="0">
                  <a:pos x="1566" y="962"/>
                </a:cxn>
                <a:cxn ang="0">
                  <a:pos x="1650" y="958"/>
                </a:cxn>
                <a:cxn ang="0">
                  <a:pos x="1730" y="952"/>
                </a:cxn>
                <a:cxn ang="0">
                  <a:pos x="1808" y="946"/>
                </a:cxn>
                <a:cxn ang="0">
                  <a:pos x="1880" y="938"/>
                </a:cxn>
                <a:cxn ang="0">
                  <a:pos x="1948" y="930"/>
                </a:cxn>
                <a:cxn ang="0">
                  <a:pos x="2012" y="922"/>
                </a:cxn>
                <a:cxn ang="0">
                  <a:pos x="2068" y="912"/>
                </a:cxn>
                <a:cxn ang="0">
                  <a:pos x="2120" y="900"/>
                </a:cxn>
                <a:cxn ang="0">
                  <a:pos x="2166" y="888"/>
                </a:cxn>
                <a:cxn ang="0">
                  <a:pos x="2206" y="876"/>
                </a:cxn>
                <a:cxn ang="0">
                  <a:pos x="2238" y="864"/>
                </a:cxn>
                <a:cxn ang="0">
                  <a:pos x="2262" y="850"/>
                </a:cxn>
                <a:cxn ang="0">
                  <a:pos x="2272" y="844"/>
                </a:cxn>
                <a:cxn ang="0">
                  <a:pos x="2280" y="836"/>
                </a:cxn>
                <a:cxn ang="0">
                  <a:pos x="2286" y="836"/>
                </a:cxn>
                <a:cxn ang="0">
                  <a:pos x="2592" y="0"/>
                </a:cxn>
              </a:cxnLst>
              <a:rect l="0" t="0" r="r" b="b"/>
              <a:pathLst>
                <a:path w="2592" h="968">
                  <a:moveTo>
                    <a:pt x="2592" y="0"/>
                  </a:moveTo>
                  <a:lnTo>
                    <a:pt x="0" y="0"/>
                  </a:lnTo>
                  <a:lnTo>
                    <a:pt x="308" y="836"/>
                  </a:lnTo>
                  <a:lnTo>
                    <a:pt x="312" y="836"/>
                  </a:lnTo>
                  <a:lnTo>
                    <a:pt x="312" y="836"/>
                  </a:lnTo>
                  <a:lnTo>
                    <a:pt x="320" y="844"/>
                  </a:lnTo>
                  <a:lnTo>
                    <a:pt x="330" y="850"/>
                  </a:lnTo>
                  <a:lnTo>
                    <a:pt x="354" y="864"/>
                  </a:lnTo>
                  <a:lnTo>
                    <a:pt x="388" y="876"/>
                  </a:lnTo>
                  <a:lnTo>
                    <a:pt x="426" y="888"/>
                  </a:lnTo>
                  <a:lnTo>
                    <a:pt x="472" y="900"/>
                  </a:lnTo>
                  <a:lnTo>
                    <a:pt x="524" y="912"/>
                  </a:lnTo>
                  <a:lnTo>
                    <a:pt x="582" y="922"/>
                  </a:lnTo>
                  <a:lnTo>
                    <a:pt x="644" y="930"/>
                  </a:lnTo>
                  <a:lnTo>
                    <a:pt x="712" y="938"/>
                  </a:lnTo>
                  <a:lnTo>
                    <a:pt x="784" y="946"/>
                  </a:lnTo>
                  <a:lnTo>
                    <a:pt x="862" y="952"/>
                  </a:lnTo>
                  <a:lnTo>
                    <a:pt x="942" y="958"/>
                  </a:lnTo>
                  <a:lnTo>
                    <a:pt x="1026" y="962"/>
                  </a:lnTo>
                  <a:lnTo>
                    <a:pt x="1114" y="966"/>
                  </a:lnTo>
                  <a:lnTo>
                    <a:pt x="1204" y="968"/>
                  </a:lnTo>
                  <a:lnTo>
                    <a:pt x="1296" y="968"/>
                  </a:lnTo>
                  <a:lnTo>
                    <a:pt x="1296" y="968"/>
                  </a:lnTo>
                  <a:lnTo>
                    <a:pt x="1388" y="968"/>
                  </a:lnTo>
                  <a:lnTo>
                    <a:pt x="1478" y="966"/>
                  </a:lnTo>
                  <a:lnTo>
                    <a:pt x="1566" y="962"/>
                  </a:lnTo>
                  <a:lnTo>
                    <a:pt x="1650" y="958"/>
                  </a:lnTo>
                  <a:lnTo>
                    <a:pt x="1730" y="952"/>
                  </a:lnTo>
                  <a:lnTo>
                    <a:pt x="1808" y="946"/>
                  </a:lnTo>
                  <a:lnTo>
                    <a:pt x="1880" y="938"/>
                  </a:lnTo>
                  <a:lnTo>
                    <a:pt x="1948" y="930"/>
                  </a:lnTo>
                  <a:lnTo>
                    <a:pt x="2012" y="922"/>
                  </a:lnTo>
                  <a:lnTo>
                    <a:pt x="2068" y="912"/>
                  </a:lnTo>
                  <a:lnTo>
                    <a:pt x="2120" y="900"/>
                  </a:lnTo>
                  <a:lnTo>
                    <a:pt x="2166" y="888"/>
                  </a:lnTo>
                  <a:lnTo>
                    <a:pt x="2206" y="876"/>
                  </a:lnTo>
                  <a:lnTo>
                    <a:pt x="2238" y="864"/>
                  </a:lnTo>
                  <a:lnTo>
                    <a:pt x="2262" y="850"/>
                  </a:lnTo>
                  <a:lnTo>
                    <a:pt x="2272" y="844"/>
                  </a:lnTo>
                  <a:lnTo>
                    <a:pt x="2280" y="836"/>
                  </a:lnTo>
                  <a:lnTo>
                    <a:pt x="2286" y="836"/>
                  </a:lnTo>
                  <a:lnTo>
                    <a:pt x="2592" y="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</a:gradFill>
            <a:ln w="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26475" y="1640775"/>
              <a:ext cx="3200400" cy="384048"/>
            </a:xfrm>
            <a:prstGeom prst="ellips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3276600" y="1800100"/>
            <a:ext cx="3661367" cy="461665"/>
            <a:chOff x="3276600" y="1800100"/>
            <a:chExt cx="3661367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276600" y="2057400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3"/>
            <p:cNvGrpSpPr/>
            <p:nvPr/>
          </p:nvGrpSpPr>
          <p:grpSpPr>
            <a:xfrm>
              <a:off x="3931725" y="1800100"/>
              <a:ext cx="3006242" cy="461665"/>
              <a:chOff x="4007032" y="2245425"/>
              <a:chExt cx="3006242" cy="46166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07032" y="224542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1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73832" y="224542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57"/>
          <p:cNvGrpSpPr/>
          <p:nvPr/>
        </p:nvGrpSpPr>
        <p:grpSpPr>
          <a:xfrm>
            <a:off x="2819400" y="2931225"/>
            <a:ext cx="4118567" cy="478490"/>
            <a:chOff x="2819400" y="2931225"/>
            <a:chExt cx="4118567" cy="478490"/>
          </a:xfrm>
        </p:grpSpPr>
        <p:grpSp>
          <p:nvGrpSpPr>
            <p:cNvPr id="8" name="Group 42"/>
            <p:cNvGrpSpPr/>
            <p:nvPr/>
          </p:nvGrpSpPr>
          <p:grpSpPr>
            <a:xfrm>
              <a:off x="3931725" y="2931225"/>
              <a:ext cx="3006242" cy="478490"/>
              <a:chOff x="4007032" y="3376550"/>
              <a:chExt cx="3006242" cy="4784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007032" y="3376550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73832" y="339337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>
              <a:off x="2819400" y="3200400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0"/>
          <p:cNvGrpSpPr/>
          <p:nvPr/>
        </p:nvGrpSpPr>
        <p:grpSpPr>
          <a:xfrm>
            <a:off x="2438400" y="4243450"/>
            <a:ext cx="4524797" cy="461665"/>
            <a:chOff x="2438400" y="4243450"/>
            <a:chExt cx="4524797" cy="461665"/>
          </a:xfrm>
        </p:grpSpPr>
        <p:grpSp>
          <p:nvGrpSpPr>
            <p:cNvPr id="10" name="Group 41"/>
            <p:cNvGrpSpPr/>
            <p:nvPr/>
          </p:nvGrpSpPr>
          <p:grpSpPr>
            <a:xfrm>
              <a:off x="3931725" y="4243450"/>
              <a:ext cx="3031472" cy="461665"/>
              <a:chOff x="4066407" y="4688775"/>
              <a:chExt cx="3031472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66407" y="468877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3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58437" y="4688775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2438400" y="4495800"/>
              <a:ext cx="144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1"/>
          <p:cNvGrpSpPr/>
          <p:nvPr/>
        </p:nvGrpSpPr>
        <p:grpSpPr>
          <a:xfrm>
            <a:off x="2209800" y="5181600"/>
            <a:ext cx="4753397" cy="473693"/>
            <a:chOff x="2209800" y="5181600"/>
            <a:chExt cx="4753397" cy="473693"/>
          </a:xfrm>
        </p:grpSpPr>
        <p:grpSp>
          <p:nvGrpSpPr>
            <p:cNvPr id="19" name="Group 44"/>
            <p:cNvGrpSpPr/>
            <p:nvPr/>
          </p:nvGrpSpPr>
          <p:grpSpPr>
            <a:xfrm>
              <a:off x="3931725" y="5181600"/>
              <a:ext cx="3031472" cy="473693"/>
              <a:chOff x="4054532" y="5626925"/>
              <a:chExt cx="3031472" cy="47369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054532" y="5626925"/>
                <a:ext cx="109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Stage 4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46562" y="5638953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2209800" y="5410200"/>
              <a:ext cx="1676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e 69"/>
          <p:cNvGrpSpPr>
            <a:grpSpLocks/>
          </p:cNvGrpSpPr>
          <p:nvPr/>
        </p:nvGrpSpPr>
        <p:grpSpPr bwMode="auto">
          <a:xfrm>
            <a:off x="2438400" y="914400"/>
            <a:ext cx="381000" cy="384229"/>
            <a:chOff x="6990733" y="4742888"/>
            <a:chExt cx="1335699" cy="1335810"/>
          </a:xfrm>
        </p:grpSpPr>
        <p:sp>
          <p:nvSpPr>
            <p:cNvPr id="47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48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6" name="Gruppe 69"/>
          <p:cNvGrpSpPr>
            <a:grpSpLocks/>
          </p:cNvGrpSpPr>
          <p:nvPr/>
        </p:nvGrpSpPr>
        <p:grpSpPr bwMode="auto">
          <a:xfrm>
            <a:off x="1143000" y="838200"/>
            <a:ext cx="381000" cy="384229"/>
            <a:chOff x="6990733" y="4742888"/>
            <a:chExt cx="1335699" cy="1335810"/>
          </a:xfrm>
        </p:grpSpPr>
        <p:sp>
          <p:nvSpPr>
            <p:cNvPr id="50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51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27" name="Gruppe 69"/>
          <p:cNvGrpSpPr>
            <a:grpSpLocks/>
          </p:cNvGrpSpPr>
          <p:nvPr/>
        </p:nvGrpSpPr>
        <p:grpSpPr bwMode="auto">
          <a:xfrm>
            <a:off x="609600" y="914400"/>
            <a:ext cx="381000" cy="384229"/>
            <a:chOff x="6990733" y="4742888"/>
            <a:chExt cx="1335699" cy="1335810"/>
          </a:xfrm>
        </p:grpSpPr>
        <p:sp>
          <p:nvSpPr>
            <p:cNvPr id="53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54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2" name="Gruppe 69"/>
          <p:cNvGrpSpPr>
            <a:grpSpLocks/>
          </p:cNvGrpSpPr>
          <p:nvPr/>
        </p:nvGrpSpPr>
        <p:grpSpPr bwMode="auto">
          <a:xfrm>
            <a:off x="1600200" y="990600"/>
            <a:ext cx="381000" cy="384229"/>
            <a:chOff x="6990733" y="4742888"/>
            <a:chExt cx="1335699" cy="1335810"/>
          </a:xfrm>
        </p:grpSpPr>
        <p:sp>
          <p:nvSpPr>
            <p:cNvPr id="56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57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3" name="Gruppe 69"/>
          <p:cNvGrpSpPr>
            <a:grpSpLocks/>
          </p:cNvGrpSpPr>
          <p:nvPr/>
        </p:nvGrpSpPr>
        <p:grpSpPr bwMode="auto">
          <a:xfrm>
            <a:off x="1447800" y="304800"/>
            <a:ext cx="381000" cy="384229"/>
            <a:chOff x="6990733" y="4742888"/>
            <a:chExt cx="1335699" cy="1335810"/>
          </a:xfrm>
        </p:grpSpPr>
        <p:sp>
          <p:nvSpPr>
            <p:cNvPr id="59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0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4" name="Gruppe 69"/>
          <p:cNvGrpSpPr>
            <a:grpSpLocks/>
          </p:cNvGrpSpPr>
          <p:nvPr/>
        </p:nvGrpSpPr>
        <p:grpSpPr bwMode="auto">
          <a:xfrm>
            <a:off x="1981200" y="685800"/>
            <a:ext cx="381000" cy="384229"/>
            <a:chOff x="6990733" y="4742888"/>
            <a:chExt cx="1335699" cy="1335810"/>
          </a:xfrm>
        </p:grpSpPr>
        <p:sp>
          <p:nvSpPr>
            <p:cNvPr id="68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69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6" name="Gruppe 69"/>
          <p:cNvGrpSpPr>
            <a:grpSpLocks/>
          </p:cNvGrpSpPr>
          <p:nvPr/>
        </p:nvGrpSpPr>
        <p:grpSpPr bwMode="auto">
          <a:xfrm>
            <a:off x="1752600" y="6324600"/>
            <a:ext cx="317945" cy="384229"/>
            <a:chOff x="6990733" y="4742888"/>
            <a:chExt cx="1335699" cy="1335810"/>
          </a:xfrm>
        </p:grpSpPr>
        <p:sp>
          <p:nvSpPr>
            <p:cNvPr id="71" name="Ellipse 99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2" name="Ellipse 100"/>
            <p:cNvSpPr>
              <a:spLocks noChangeArrowheads="1"/>
            </p:cNvSpPr>
            <p:nvPr/>
          </p:nvSpPr>
          <p:spPr bwMode="auto">
            <a:xfrm>
              <a:off x="7169968" y="4786328"/>
              <a:ext cx="982937" cy="721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filtering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600200"/>
            <a:ext cx="2819400" cy="4648200"/>
            <a:chOff x="990600" y="1600200"/>
            <a:chExt cx="2819400" cy="4648200"/>
          </a:xfrm>
        </p:grpSpPr>
        <p:sp>
          <p:nvSpPr>
            <p:cNvPr id="3" name="Rectangle 2"/>
            <p:cNvSpPr/>
            <p:nvPr/>
          </p:nvSpPr>
          <p:spPr>
            <a:xfrm>
              <a:off x="990600" y="1600200"/>
              <a:ext cx="2819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Relaxed" fov="7200000">
                <a:rot lat="17073593" lon="0" rev="0"/>
              </a:camera>
              <a:lightRig rig="balanced" dir="t"/>
            </a:scene3d>
            <a:sp3d extrusionH="254000" prstMaterial="clear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2540000"/>
              <a:ext cx="2819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Relaxed" fov="7200000">
                <a:rot lat="17073593" lon="0" rev="0"/>
              </a:camera>
              <a:lightRig rig="balanced" dir="t"/>
            </a:scene3d>
            <a:sp3d extrusionH="254000" prstMaterial="clear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3479800"/>
              <a:ext cx="2819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Relaxed" fov="7200000">
                <a:rot lat="17073593" lon="0" rev="0"/>
              </a:camera>
              <a:lightRig rig="balanced" dir="t"/>
            </a:scene3d>
            <a:sp3d extrusionH="254000" prstMaterial="clear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419600"/>
              <a:ext cx="28194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perspectiveRelaxed" fov="7200000">
                <a:rot lat="17073593" lon="0" rev="0"/>
              </a:camera>
              <a:lightRig rig="balanced" dir="t"/>
            </a:scene3d>
            <a:sp3d extrusionH="254000" prstMaterial="clear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5400" y="1905000"/>
            <a:ext cx="2209800" cy="609600"/>
            <a:chOff x="1295400" y="1905000"/>
            <a:chExt cx="2209800" cy="609600"/>
          </a:xfrm>
        </p:grpSpPr>
        <p:sp>
          <p:nvSpPr>
            <p:cNvPr id="8" name="Down Arrow 7"/>
            <p:cNvSpPr/>
            <p:nvPr/>
          </p:nvSpPr>
          <p:spPr>
            <a:xfrm>
              <a:off x="1295400" y="1905000"/>
              <a:ext cx="457200" cy="6096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905000" y="1905000"/>
              <a:ext cx="457200" cy="6096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514600" y="1905000"/>
              <a:ext cx="457200" cy="6096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048000" y="1905000"/>
              <a:ext cx="457200" cy="6096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4950" y="3124200"/>
            <a:ext cx="1811337" cy="579437"/>
            <a:chOff x="1504950" y="3124200"/>
            <a:chExt cx="1811337" cy="5794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24"/>
            <a:stretch>
              <a:fillRect/>
            </a:stretch>
          </p:blipFill>
          <p:spPr bwMode="auto">
            <a:xfrm>
              <a:off x="2124075" y="3124200"/>
              <a:ext cx="5730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24"/>
            <a:stretch>
              <a:fillRect/>
            </a:stretch>
          </p:blipFill>
          <p:spPr bwMode="auto">
            <a:xfrm>
              <a:off x="1504950" y="3124200"/>
              <a:ext cx="5730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24"/>
            <a:stretch>
              <a:fillRect/>
            </a:stretch>
          </p:blipFill>
          <p:spPr bwMode="auto">
            <a:xfrm>
              <a:off x="2743200" y="3124200"/>
              <a:ext cx="5730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1800225" y="4086225"/>
            <a:ext cx="1230312" cy="579437"/>
            <a:chOff x="1800225" y="4086225"/>
            <a:chExt cx="1230312" cy="57943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24"/>
            <a:stretch>
              <a:fillRect/>
            </a:stretch>
          </p:blipFill>
          <p:spPr bwMode="auto">
            <a:xfrm>
              <a:off x="2457450" y="4086225"/>
              <a:ext cx="5730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824"/>
            <a:stretch>
              <a:fillRect/>
            </a:stretch>
          </p:blipFill>
          <p:spPr bwMode="auto">
            <a:xfrm>
              <a:off x="1800225" y="4086225"/>
              <a:ext cx="57308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t="20824"/>
          <a:stretch>
            <a:fillRect/>
          </a:stretch>
        </p:blipFill>
        <p:spPr bwMode="auto">
          <a:xfrm>
            <a:off x="2143125" y="5029200"/>
            <a:ext cx="573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3514601" y="3455224"/>
            <a:ext cx="2526474" cy="35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3"/>
          <p:cNvSpPr txBox="1">
            <a:spLocks noChangeArrowheads="1"/>
          </p:cNvSpPr>
          <p:nvPr/>
        </p:nvSpPr>
        <p:spPr bwMode="auto">
          <a:xfrm>
            <a:off x="4912425" y="228600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Your text here. Your text here.  Your text here 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2209800"/>
            <a:ext cx="36170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8072" y="1663961"/>
            <a:ext cx="793592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key </a:t>
            </a:r>
            <a:r>
              <a:rPr lang="en-US" sz="3600" dirty="0" smtClean="0">
                <a:solidFill>
                  <a:srgbClr val="C00000"/>
                </a:solidFill>
              </a:rPr>
              <a:t>milestones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644107" y="4838011"/>
            <a:ext cx="2223357" cy="1076325"/>
          </a:xfrm>
          <a:custGeom>
            <a:avLst/>
            <a:gdLst/>
            <a:ahLst/>
            <a:cxnLst>
              <a:cxn ang="0">
                <a:pos x="633" y="156"/>
              </a:cxn>
              <a:cxn ang="0">
                <a:pos x="491" y="74"/>
              </a:cxn>
              <a:cxn ang="0">
                <a:pos x="491" y="105"/>
              </a:cxn>
              <a:cxn ang="0">
                <a:pos x="474" y="105"/>
              </a:cxn>
              <a:cxn ang="0">
                <a:pos x="474" y="96"/>
              </a:cxn>
              <a:cxn ang="0">
                <a:pos x="378" y="0"/>
              </a:cxn>
              <a:cxn ang="0">
                <a:pos x="96" y="0"/>
              </a:cxn>
              <a:cxn ang="0">
                <a:pos x="0" y="96"/>
              </a:cxn>
              <a:cxn ang="0">
                <a:pos x="0" y="209"/>
              </a:cxn>
              <a:cxn ang="0">
                <a:pos x="96" y="305"/>
              </a:cxn>
              <a:cxn ang="0">
                <a:pos x="378" y="305"/>
              </a:cxn>
              <a:cxn ang="0">
                <a:pos x="474" y="210"/>
              </a:cxn>
              <a:cxn ang="0">
                <a:pos x="491" y="210"/>
              </a:cxn>
              <a:cxn ang="0">
                <a:pos x="491" y="238"/>
              </a:cxn>
              <a:cxn ang="0">
                <a:pos x="633" y="156"/>
              </a:cxn>
            </a:cxnLst>
            <a:rect l="0" t="0" r="r" b="b"/>
            <a:pathLst>
              <a:path w="633" h="305">
                <a:moveTo>
                  <a:pt x="633" y="156"/>
                </a:moveTo>
                <a:cubicBezTo>
                  <a:pt x="491" y="74"/>
                  <a:pt x="491" y="74"/>
                  <a:pt x="491" y="74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74" y="105"/>
                  <a:pt x="474" y="105"/>
                  <a:pt x="474" y="105"/>
                </a:cubicBezTo>
                <a:cubicBezTo>
                  <a:pt x="474" y="96"/>
                  <a:pt x="474" y="96"/>
                  <a:pt x="474" y="96"/>
                </a:cubicBezTo>
                <a:cubicBezTo>
                  <a:pt x="474" y="43"/>
                  <a:pt x="431" y="0"/>
                  <a:pt x="37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62"/>
                  <a:pt x="43" y="305"/>
                  <a:pt x="96" y="305"/>
                </a:cubicBezTo>
                <a:cubicBezTo>
                  <a:pt x="378" y="305"/>
                  <a:pt x="378" y="305"/>
                  <a:pt x="378" y="305"/>
                </a:cubicBezTo>
                <a:cubicBezTo>
                  <a:pt x="431" y="305"/>
                  <a:pt x="474" y="262"/>
                  <a:pt x="474" y="210"/>
                </a:cubicBezTo>
                <a:cubicBezTo>
                  <a:pt x="491" y="210"/>
                  <a:pt x="491" y="210"/>
                  <a:pt x="491" y="210"/>
                </a:cubicBezTo>
                <a:cubicBezTo>
                  <a:pt x="491" y="238"/>
                  <a:pt x="491" y="238"/>
                  <a:pt x="491" y="238"/>
                </a:cubicBezTo>
                <a:lnTo>
                  <a:pt x="633" y="156"/>
                </a:ln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54000">
                <a:srgbClr val="D09E00"/>
              </a:gs>
              <a:gs pos="83000">
                <a:srgbClr val="D09E00"/>
              </a:gs>
            </a:gsLst>
            <a:lin ang="18900000" scaled="1"/>
            <a:tileRect/>
          </a:gradFill>
          <a:ln w="11" cap="flat">
            <a:noFill/>
            <a:prstDash val="solid"/>
            <a:miter lim="800000"/>
            <a:headEnd/>
            <a:tailEnd/>
          </a:ln>
          <a:scene3d>
            <a:camera prst="isometricOffAxis1Right">
              <a:rot lat="1080000" lon="20039998" rev="0"/>
            </a:camera>
            <a:lightRig rig="morning" dir="t">
              <a:rot lat="0" lon="0" rev="3600000"/>
            </a:lightRig>
          </a:scene3d>
          <a:sp3d extrusionH="381000" prstMaterial="softEdge">
            <a:bevelT w="139700" h="139700" prst="divot"/>
            <a:extrusionClr>
              <a:schemeClr val="bg1"/>
            </a:extrusionClr>
          </a:sp3d>
        </p:spPr>
        <p:txBody>
          <a:bodyPr vert="horz" wrap="square" lIns="91440" tIns="45720" rIns="5486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2010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815307" y="3856936"/>
            <a:ext cx="2223357" cy="1076325"/>
          </a:xfrm>
          <a:custGeom>
            <a:avLst/>
            <a:gdLst/>
            <a:ahLst/>
            <a:cxnLst>
              <a:cxn ang="0">
                <a:pos x="633" y="156"/>
              </a:cxn>
              <a:cxn ang="0">
                <a:pos x="491" y="74"/>
              </a:cxn>
              <a:cxn ang="0">
                <a:pos x="491" y="105"/>
              </a:cxn>
              <a:cxn ang="0">
                <a:pos x="474" y="105"/>
              </a:cxn>
              <a:cxn ang="0">
                <a:pos x="474" y="96"/>
              </a:cxn>
              <a:cxn ang="0">
                <a:pos x="378" y="0"/>
              </a:cxn>
              <a:cxn ang="0">
                <a:pos x="96" y="0"/>
              </a:cxn>
              <a:cxn ang="0">
                <a:pos x="0" y="96"/>
              </a:cxn>
              <a:cxn ang="0">
                <a:pos x="0" y="209"/>
              </a:cxn>
              <a:cxn ang="0">
                <a:pos x="96" y="305"/>
              </a:cxn>
              <a:cxn ang="0">
                <a:pos x="378" y="305"/>
              </a:cxn>
              <a:cxn ang="0">
                <a:pos x="474" y="210"/>
              </a:cxn>
              <a:cxn ang="0">
                <a:pos x="491" y="210"/>
              </a:cxn>
              <a:cxn ang="0">
                <a:pos x="491" y="238"/>
              </a:cxn>
              <a:cxn ang="0">
                <a:pos x="633" y="156"/>
              </a:cxn>
            </a:cxnLst>
            <a:rect l="0" t="0" r="r" b="b"/>
            <a:pathLst>
              <a:path w="633" h="305">
                <a:moveTo>
                  <a:pt x="633" y="156"/>
                </a:moveTo>
                <a:cubicBezTo>
                  <a:pt x="491" y="74"/>
                  <a:pt x="491" y="74"/>
                  <a:pt x="491" y="74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74" y="105"/>
                  <a:pt x="474" y="105"/>
                  <a:pt x="474" y="105"/>
                </a:cubicBezTo>
                <a:cubicBezTo>
                  <a:pt x="474" y="96"/>
                  <a:pt x="474" y="96"/>
                  <a:pt x="474" y="96"/>
                </a:cubicBezTo>
                <a:cubicBezTo>
                  <a:pt x="474" y="43"/>
                  <a:pt x="431" y="0"/>
                  <a:pt x="37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62"/>
                  <a:pt x="43" y="305"/>
                  <a:pt x="96" y="305"/>
                </a:cubicBezTo>
                <a:cubicBezTo>
                  <a:pt x="378" y="305"/>
                  <a:pt x="378" y="305"/>
                  <a:pt x="378" y="305"/>
                </a:cubicBezTo>
                <a:cubicBezTo>
                  <a:pt x="431" y="305"/>
                  <a:pt x="474" y="262"/>
                  <a:pt x="474" y="210"/>
                </a:cubicBezTo>
                <a:cubicBezTo>
                  <a:pt x="491" y="210"/>
                  <a:pt x="491" y="210"/>
                  <a:pt x="491" y="210"/>
                </a:cubicBezTo>
                <a:cubicBezTo>
                  <a:pt x="491" y="238"/>
                  <a:pt x="491" y="238"/>
                  <a:pt x="491" y="238"/>
                </a:cubicBezTo>
                <a:lnTo>
                  <a:pt x="633" y="156"/>
                </a:lnTo>
                <a:close/>
              </a:path>
            </a:pathLst>
          </a:custGeom>
          <a:gradFill flip="none" rotWithShape="1">
            <a:gsLst>
              <a:gs pos="1800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accent3">
                  <a:lumMod val="50000"/>
                </a:schemeClr>
              </a:gs>
            </a:gsLst>
            <a:lin ang="18900000" scaled="1"/>
            <a:tileRect/>
          </a:gradFill>
          <a:ln w="11" cap="flat">
            <a:noFill/>
            <a:prstDash val="solid"/>
            <a:miter lim="800000"/>
            <a:headEnd/>
            <a:tailEnd/>
          </a:ln>
          <a:scene3d>
            <a:camera prst="isometricOffAxis1Right">
              <a:rot lat="1080000" lon="20039998" rev="0"/>
            </a:camera>
            <a:lightRig rig="morning" dir="t">
              <a:rot lat="0" lon="0" rev="3600000"/>
            </a:lightRig>
          </a:scene3d>
          <a:sp3d extrusionH="381000" prstMaterial="softEdge">
            <a:bevelT w="139700" h="139700" prst="divot"/>
            <a:extrusionClr>
              <a:schemeClr val="bg1"/>
            </a:extrusionClr>
          </a:sp3d>
        </p:spPr>
        <p:txBody>
          <a:bodyPr vert="horz" wrap="square" lIns="91440" tIns="0" rIns="4572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2007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062707" y="2942536"/>
            <a:ext cx="2223357" cy="1076325"/>
          </a:xfrm>
          <a:custGeom>
            <a:avLst/>
            <a:gdLst/>
            <a:ahLst/>
            <a:cxnLst>
              <a:cxn ang="0">
                <a:pos x="633" y="156"/>
              </a:cxn>
              <a:cxn ang="0">
                <a:pos x="491" y="74"/>
              </a:cxn>
              <a:cxn ang="0">
                <a:pos x="491" y="105"/>
              </a:cxn>
              <a:cxn ang="0">
                <a:pos x="474" y="105"/>
              </a:cxn>
              <a:cxn ang="0">
                <a:pos x="474" y="96"/>
              </a:cxn>
              <a:cxn ang="0">
                <a:pos x="378" y="0"/>
              </a:cxn>
              <a:cxn ang="0">
                <a:pos x="96" y="0"/>
              </a:cxn>
              <a:cxn ang="0">
                <a:pos x="0" y="96"/>
              </a:cxn>
              <a:cxn ang="0">
                <a:pos x="0" y="209"/>
              </a:cxn>
              <a:cxn ang="0">
                <a:pos x="96" y="305"/>
              </a:cxn>
              <a:cxn ang="0">
                <a:pos x="378" y="305"/>
              </a:cxn>
              <a:cxn ang="0">
                <a:pos x="474" y="210"/>
              </a:cxn>
              <a:cxn ang="0">
                <a:pos x="491" y="210"/>
              </a:cxn>
              <a:cxn ang="0">
                <a:pos x="491" y="238"/>
              </a:cxn>
              <a:cxn ang="0">
                <a:pos x="633" y="156"/>
              </a:cxn>
            </a:cxnLst>
            <a:rect l="0" t="0" r="r" b="b"/>
            <a:pathLst>
              <a:path w="633" h="305">
                <a:moveTo>
                  <a:pt x="633" y="156"/>
                </a:moveTo>
                <a:cubicBezTo>
                  <a:pt x="491" y="74"/>
                  <a:pt x="491" y="74"/>
                  <a:pt x="491" y="74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74" y="105"/>
                  <a:pt x="474" y="105"/>
                  <a:pt x="474" y="105"/>
                </a:cubicBezTo>
                <a:cubicBezTo>
                  <a:pt x="474" y="96"/>
                  <a:pt x="474" y="96"/>
                  <a:pt x="474" y="96"/>
                </a:cubicBezTo>
                <a:cubicBezTo>
                  <a:pt x="474" y="43"/>
                  <a:pt x="431" y="0"/>
                  <a:pt x="37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62"/>
                  <a:pt x="43" y="305"/>
                  <a:pt x="96" y="305"/>
                </a:cubicBezTo>
                <a:cubicBezTo>
                  <a:pt x="378" y="305"/>
                  <a:pt x="378" y="305"/>
                  <a:pt x="378" y="305"/>
                </a:cubicBezTo>
                <a:cubicBezTo>
                  <a:pt x="431" y="305"/>
                  <a:pt x="474" y="262"/>
                  <a:pt x="474" y="210"/>
                </a:cubicBezTo>
                <a:cubicBezTo>
                  <a:pt x="491" y="210"/>
                  <a:pt x="491" y="210"/>
                  <a:pt x="491" y="210"/>
                </a:cubicBezTo>
                <a:cubicBezTo>
                  <a:pt x="491" y="238"/>
                  <a:pt x="491" y="238"/>
                  <a:pt x="491" y="238"/>
                </a:cubicBezTo>
                <a:lnTo>
                  <a:pt x="633" y="156"/>
                </a:lnTo>
                <a:close/>
              </a:path>
            </a:pathLst>
          </a:custGeom>
          <a:gradFill flip="none" rotWithShape="1">
            <a:gsLst>
              <a:gs pos="1600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75000"/>
                </a:schemeClr>
              </a:gs>
              <a:gs pos="71000">
                <a:schemeClr val="accent4">
                  <a:lumMod val="50000"/>
                </a:schemeClr>
              </a:gs>
            </a:gsLst>
            <a:lin ang="18900000" scaled="1"/>
            <a:tileRect/>
          </a:gradFill>
          <a:ln w="11" cap="flat">
            <a:noFill/>
            <a:prstDash val="solid"/>
            <a:miter lim="800000"/>
            <a:headEnd/>
            <a:tailEnd/>
          </a:ln>
          <a:scene3d>
            <a:camera prst="isometricOffAxis1Right">
              <a:rot lat="1080000" lon="20039998" rev="0"/>
            </a:camera>
            <a:lightRig rig="morning" dir="t">
              <a:rot lat="0" lon="0" rev="3600000"/>
            </a:lightRig>
          </a:scene3d>
          <a:sp3d extrusionH="381000" prstMaterial="softEdge">
            <a:bevelT w="139700" h="139700" prst="divot"/>
            <a:extrusionClr>
              <a:schemeClr val="bg1"/>
            </a:extrusionClr>
          </a:sp3d>
        </p:spPr>
        <p:txBody>
          <a:bodyPr vert="horz" wrap="square" lIns="91440" tIns="45720" rIns="548640" bIns="18288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2004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233907" y="1875736"/>
            <a:ext cx="2223357" cy="1076325"/>
          </a:xfrm>
          <a:custGeom>
            <a:avLst/>
            <a:gdLst/>
            <a:ahLst/>
            <a:cxnLst>
              <a:cxn ang="0">
                <a:pos x="633" y="156"/>
              </a:cxn>
              <a:cxn ang="0">
                <a:pos x="491" y="74"/>
              </a:cxn>
              <a:cxn ang="0">
                <a:pos x="491" y="105"/>
              </a:cxn>
              <a:cxn ang="0">
                <a:pos x="474" y="105"/>
              </a:cxn>
              <a:cxn ang="0">
                <a:pos x="474" y="96"/>
              </a:cxn>
              <a:cxn ang="0">
                <a:pos x="378" y="0"/>
              </a:cxn>
              <a:cxn ang="0">
                <a:pos x="96" y="0"/>
              </a:cxn>
              <a:cxn ang="0">
                <a:pos x="0" y="96"/>
              </a:cxn>
              <a:cxn ang="0">
                <a:pos x="0" y="209"/>
              </a:cxn>
              <a:cxn ang="0">
                <a:pos x="96" y="305"/>
              </a:cxn>
              <a:cxn ang="0">
                <a:pos x="378" y="305"/>
              </a:cxn>
              <a:cxn ang="0">
                <a:pos x="474" y="210"/>
              </a:cxn>
              <a:cxn ang="0">
                <a:pos x="491" y="210"/>
              </a:cxn>
              <a:cxn ang="0">
                <a:pos x="491" y="238"/>
              </a:cxn>
              <a:cxn ang="0">
                <a:pos x="633" y="156"/>
              </a:cxn>
            </a:cxnLst>
            <a:rect l="0" t="0" r="r" b="b"/>
            <a:pathLst>
              <a:path w="633" h="305">
                <a:moveTo>
                  <a:pt x="633" y="156"/>
                </a:moveTo>
                <a:cubicBezTo>
                  <a:pt x="491" y="74"/>
                  <a:pt x="491" y="74"/>
                  <a:pt x="491" y="74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74" y="105"/>
                  <a:pt x="474" y="105"/>
                  <a:pt x="474" y="105"/>
                </a:cubicBezTo>
                <a:cubicBezTo>
                  <a:pt x="474" y="96"/>
                  <a:pt x="474" y="96"/>
                  <a:pt x="474" y="96"/>
                </a:cubicBezTo>
                <a:cubicBezTo>
                  <a:pt x="474" y="43"/>
                  <a:pt x="431" y="0"/>
                  <a:pt x="37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62"/>
                  <a:pt x="43" y="305"/>
                  <a:pt x="96" y="305"/>
                </a:cubicBezTo>
                <a:cubicBezTo>
                  <a:pt x="378" y="305"/>
                  <a:pt x="378" y="305"/>
                  <a:pt x="378" y="305"/>
                </a:cubicBezTo>
                <a:cubicBezTo>
                  <a:pt x="431" y="305"/>
                  <a:pt x="474" y="262"/>
                  <a:pt x="474" y="210"/>
                </a:cubicBezTo>
                <a:cubicBezTo>
                  <a:pt x="491" y="210"/>
                  <a:pt x="491" y="210"/>
                  <a:pt x="491" y="210"/>
                </a:cubicBezTo>
                <a:cubicBezTo>
                  <a:pt x="491" y="238"/>
                  <a:pt x="491" y="238"/>
                  <a:pt x="491" y="238"/>
                </a:cubicBezTo>
                <a:lnTo>
                  <a:pt x="633" y="15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6000">
                <a:schemeClr val="accent5">
                  <a:lumMod val="75000"/>
                </a:schemeClr>
              </a:gs>
              <a:gs pos="71000">
                <a:schemeClr val="accent5">
                  <a:lumMod val="50000"/>
                </a:schemeClr>
              </a:gs>
            </a:gsLst>
            <a:lin ang="18900000" scaled="1"/>
            <a:tileRect/>
          </a:gradFill>
          <a:ln w="11" cap="flat">
            <a:noFill/>
            <a:prstDash val="solid"/>
            <a:miter lim="800000"/>
            <a:headEnd/>
            <a:tailEnd/>
          </a:ln>
          <a:scene3d>
            <a:camera prst="isometricOffAxis1Right">
              <a:rot lat="1080000" lon="20039998" rev="0"/>
            </a:camera>
            <a:lightRig rig="morning" dir="t">
              <a:rot lat="0" lon="0" rev="3600000"/>
            </a:lightRig>
          </a:scene3d>
          <a:sp3d extrusionH="381000" prstMaterial="softEdge">
            <a:bevelT w="139700" h="139700" prst="divot"/>
            <a:extrusionClr>
              <a:schemeClr val="bg1"/>
            </a:extrusionClr>
          </a:sp3d>
        </p:spPr>
        <p:txBody>
          <a:bodyPr vert="horz" wrap="square" lIns="0" tIns="1188720" rIns="457200" bIns="4572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2001</a:t>
            </a: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307" y="1723336"/>
            <a:ext cx="3581400" cy="1909465"/>
            <a:chOff x="228600" y="2133600"/>
            <a:chExt cx="3581400" cy="1909465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 flipH="1">
              <a:off x="2438400" y="2133600"/>
              <a:ext cx="1371600" cy="83820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30" y="0"/>
                </a:cxn>
                <a:cxn ang="0">
                  <a:pos x="136" y="0"/>
                </a:cxn>
                <a:cxn ang="0">
                  <a:pos x="139" y="0"/>
                </a:cxn>
                <a:cxn ang="0">
                  <a:pos x="143" y="1"/>
                </a:cxn>
                <a:cxn ang="0">
                  <a:pos x="148" y="2"/>
                </a:cxn>
                <a:cxn ang="0">
                  <a:pos x="170" y="11"/>
                </a:cxn>
                <a:cxn ang="0">
                  <a:pos x="194" y="51"/>
                </a:cxn>
                <a:cxn ang="0">
                  <a:pos x="197" y="66"/>
                </a:cxn>
                <a:cxn ang="0">
                  <a:pos x="245" y="95"/>
                </a:cxn>
                <a:cxn ang="0">
                  <a:pos x="320" y="102"/>
                </a:cxn>
                <a:cxn ang="0">
                  <a:pos x="374" y="100"/>
                </a:cxn>
                <a:cxn ang="0">
                  <a:pos x="405" y="115"/>
                </a:cxn>
                <a:cxn ang="0">
                  <a:pos x="489" y="240"/>
                </a:cxn>
                <a:cxn ang="0">
                  <a:pos x="572" y="245"/>
                </a:cxn>
                <a:cxn ang="0">
                  <a:pos x="587" y="311"/>
                </a:cxn>
                <a:cxn ang="0">
                  <a:pos x="584" y="330"/>
                </a:cxn>
                <a:cxn ang="0">
                  <a:pos x="535" y="322"/>
                </a:cxn>
                <a:cxn ang="0">
                  <a:pos x="544" y="309"/>
                </a:cxn>
                <a:cxn ang="0">
                  <a:pos x="452" y="320"/>
                </a:cxn>
                <a:cxn ang="0">
                  <a:pos x="417" y="307"/>
                </a:cxn>
                <a:cxn ang="0">
                  <a:pos x="355" y="332"/>
                </a:cxn>
                <a:cxn ang="0">
                  <a:pos x="301" y="333"/>
                </a:cxn>
                <a:cxn ang="0">
                  <a:pos x="278" y="320"/>
                </a:cxn>
                <a:cxn ang="0">
                  <a:pos x="290" y="259"/>
                </a:cxn>
                <a:cxn ang="0">
                  <a:pos x="230" y="315"/>
                </a:cxn>
                <a:cxn ang="0">
                  <a:pos x="208" y="344"/>
                </a:cxn>
                <a:cxn ang="0">
                  <a:pos x="156" y="355"/>
                </a:cxn>
                <a:cxn ang="0">
                  <a:pos x="142" y="352"/>
                </a:cxn>
                <a:cxn ang="0">
                  <a:pos x="143" y="333"/>
                </a:cxn>
                <a:cxn ang="0">
                  <a:pos x="182" y="318"/>
                </a:cxn>
                <a:cxn ang="0">
                  <a:pos x="190" y="268"/>
                </a:cxn>
                <a:cxn ang="0">
                  <a:pos x="188" y="214"/>
                </a:cxn>
                <a:cxn ang="0">
                  <a:pos x="129" y="293"/>
                </a:cxn>
                <a:cxn ang="0">
                  <a:pos x="76" y="324"/>
                </a:cxn>
                <a:cxn ang="0">
                  <a:pos x="36" y="322"/>
                </a:cxn>
                <a:cxn ang="0">
                  <a:pos x="32" y="305"/>
                </a:cxn>
                <a:cxn ang="0">
                  <a:pos x="70" y="295"/>
                </a:cxn>
                <a:cxn ang="0">
                  <a:pos x="96" y="257"/>
                </a:cxn>
                <a:cxn ang="0">
                  <a:pos x="145" y="183"/>
                </a:cxn>
                <a:cxn ang="0">
                  <a:pos x="119" y="181"/>
                </a:cxn>
                <a:cxn ang="0">
                  <a:pos x="91" y="161"/>
                </a:cxn>
                <a:cxn ang="0">
                  <a:pos x="84" y="151"/>
                </a:cxn>
                <a:cxn ang="0">
                  <a:pos x="82" y="152"/>
                </a:cxn>
                <a:cxn ang="0">
                  <a:pos x="80" y="152"/>
                </a:cxn>
                <a:cxn ang="0">
                  <a:pos x="60" y="134"/>
                </a:cxn>
                <a:cxn ang="0">
                  <a:pos x="44" y="102"/>
                </a:cxn>
                <a:cxn ang="0">
                  <a:pos x="59" y="40"/>
                </a:cxn>
                <a:cxn ang="0">
                  <a:pos x="182" y="31"/>
                </a:cxn>
                <a:cxn ang="0">
                  <a:pos x="181" y="28"/>
                </a:cxn>
              </a:cxnLst>
              <a:rect l="0" t="0" r="r" b="b"/>
              <a:pathLst>
                <a:path w="590" h="355">
                  <a:moveTo>
                    <a:pt x="59" y="40"/>
                  </a:moveTo>
                  <a:cubicBezTo>
                    <a:pt x="80" y="16"/>
                    <a:pt x="93" y="0"/>
                    <a:pt x="126" y="0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7" y="1"/>
                    <a:pt x="128" y="0"/>
                    <a:pt x="130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33" y="0"/>
                    <a:pt x="136" y="0"/>
                  </a:cubicBezTo>
                  <a:cubicBezTo>
                    <a:pt x="132" y="0"/>
                    <a:pt x="131" y="1"/>
                    <a:pt x="131" y="1"/>
                  </a:cubicBezTo>
                  <a:cubicBezTo>
                    <a:pt x="134" y="1"/>
                    <a:pt x="136" y="0"/>
                    <a:pt x="139" y="0"/>
                  </a:cubicBezTo>
                  <a:cubicBezTo>
                    <a:pt x="136" y="0"/>
                    <a:pt x="136" y="1"/>
                    <a:pt x="136" y="1"/>
                  </a:cubicBezTo>
                  <a:cubicBezTo>
                    <a:pt x="136" y="1"/>
                    <a:pt x="141" y="0"/>
                    <a:pt x="143" y="1"/>
                  </a:cubicBezTo>
                  <a:cubicBezTo>
                    <a:pt x="141" y="1"/>
                    <a:pt x="138" y="1"/>
                    <a:pt x="138" y="1"/>
                  </a:cubicBezTo>
                  <a:cubicBezTo>
                    <a:pt x="141" y="2"/>
                    <a:pt x="145" y="2"/>
                    <a:pt x="148" y="2"/>
                  </a:cubicBezTo>
                  <a:cubicBezTo>
                    <a:pt x="146" y="2"/>
                    <a:pt x="144" y="1"/>
                    <a:pt x="142" y="2"/>
                  </a:cubicBezTo>
                  <a:cubicBezTo>
                    <a:pt x="153" y="3"/>
                    <a:pt x="162" y="4"/>
                    <a:pt x="170" y="11"/>
                  </a:cubicBezTo>
                  <a:cubicBezTo>
                    <a:pt x="181" y="20"/>
                    <a:pt x="182" y="32"/>
                    <a:pt x="190" y="42"/>
                  </a:cubicBezTo>
                  <a:cubicBezTo>
                    <a:pt x="189" y="43"/>
                    <a:pt x="192" y="47"/>
                    <a:pt x="194" y="51"/>
                  </a:cubicBezTo>
                  <a:cubicBezTo>
                    <a:pt x="193" y="49"/>
                    <a:pt x="192" y="47"/>
                    <a:pt x="192" y="47"/>
                  </a:cubicBezTo>
                  <a:cubicBezTo>
                    <a:pt x="193" y="53"/>
                    <a:pt x="196" y="59"/>
                    <a:pt x="197" y="66"/>
                  </a:cubicBezTo>
                  <a:cubicBezTo>
                    <a:pt x="199" y="72"/>
                    <a:pt x="206" y="87"/>
                    <a:pt x="204" y="92"/>
                  </a:cubicBezTo>
                  <a:cubicBezTo>
                    <a:pt x="213" y="85"/>
                    <a:pt x="234" y="94"/>
                    <a:pt x="245" y="95"/>
                  </a:cubicBezTo>
                  <a:cubicBezTo>
                    <a:pt x="262" y="97"/>
                    <a:pt x="280" y="98"/>
                    <a:pt x="297" y="99"/>
                  </a:cubicBezTo>
                  <a:cubicBezTo>
                    <a:pt x="305" y="100"/>
                    <a:pt x="313" y="101"/>
                    <a:pt x="320" y="102"/>
                  </a:cubicBezTo>
                  <a:cubicBezTo>
                    <a:pt x="333" y="103"/>
                    <a:pt x="330" y="101"/>
                    <a:pt x="337" y="93"/>
                  </a:cubicBezTo>
                  <a:cubicBezTo>
                    <a:pt x="343" y="84"/>
                    <a:pt x="364" y="100"/>
                    <a:pt x="374" y="100"/>
                  </a:cubicBezTo>
                  <a:cubicBezTo>
                    <a:pt x="383" y="100"/>
                    <a:pt x="383" y="107"/>
                    <a:pt x="389" y="110"/>
                  </a:cubicBezTo>
                  <a:cubicBezTo>
                    <a:pt x="394" y="112"/>
                    <a:pt x="400" y="113"/>
                    <a:pt x="405" y="115"/>
                  </a:cubicBezTo>
                  <a:cubicBezTo>
                    <a:pt x="425" y="122"/>
                    <a:pt x="444" y="132"/>
                    <a:pt x="458" y="148"/>
                  </a:cubicBezTo>
                  <a:cubicBezTo>
                    <a:pt x="480" y="170"/>
                    <a:pt x="493" y="209"/>
                    <a:pt x="489" y="240"/>
                  </a:cubicBezTo>
                  <a:cubicBezTo>
                    <a:pt x="508" y="235"/>
                    <a:pt x="527" y="240"/>
                    <a:pt x="546" y="243"/>
                  </a:cubicBezTo>
                  <a:cubicBezTo>
                    <a:pt x="555" y="244"/>
                    <a:pt x="563" y="240"/>
                    <a:pt x="572" y="245"/>
                  </a:cubicBezTo>
                  <a:cubicBezTo>
                    <a:pt x="580" y="250"/>
                    <a:pt x="581" y="261"/>
                    <a:pt x="582" y="270"/>
                  </a:cubicBezTo>
                  <a:cubicBezTo>
                    <a:pt x="584" y="282"/>
                    <a:pt x="590" y="299"/>
                    <a:pt x="587" y="311"/>
                  </a:cubicBezTo>
                  <a:cubicBezTo>
                    <a:pt x="587" y="313"/>
                    <a:pt x="587" y="320"/>
                    <a:pt x="586" y="322"/>
                  </a:cubicBezTo>
                  <a:cubicBezTo>
                    <a:pt x="582" y="328"/>
                    <a:pt x="586" y="324"/>
                    <a:pt x="584" y="330"/>
                  </a:cubicBezTo>
                  <a:cubicBezTo>
                    <a:pt x="582" y="336"/>
                    <a:pt x="575" y="333"/>
                    <a:pt x="574" y="328"/>
                  </a:cubicBezTo>
                  <a:cubicBezTo>
                    <a:pt x="568" y="332"/>
                    <a:pt x="532" y="335"/>
                    <a:pt x="535" y="322"/>
                  </a:cubicBezTo>
                  <a:cubicBezTo>
                    <a:pt x="536" y="316"/>
                    <a:pt x="543" y="320"/>
                    <a:pt x="546" y="315"/>
                  </a:cubicBezTo>
                  <a:cubicBezTo>
                    <a:pt x="550" y="311"/>
                    <a:pt x="548" y="313"/>
                    <a:pt x="544" y="309"/>
                  </a:cubicBezTo>
                  <a:cubicBezTo>
                    <a:pt x="542" y="306"/>
                    <a:pt x="541" y="293"/>
                    <a:pt x="537" y="292"/>
                  </a:cubicBezTo>
                  <a:cubicBezTo>
                    <a:pt x="511" y="305"/>
                    <a:pt x="482" y="319"/>
                    <a:pt x="452" y="320"/>
                  </a:cubicBezTo>
                  <a:cubicBezTo>
                    <a:pt x="444" y="320"/>
                    <a:pt x="435" y="318"/>
                    <a:pt x="427" y="314"/>
                  </a:cubicBezTo>
                  <a:cubicBezTo>
                    <a:pt x="426" y="313"/>
                    <a:pt x="418" y="307"/>
                    <a:pt x="417" y="307"/>
                  </a:cubicBezTo>
                  <a:cubicBezTo>
                    <a:pt x="408" y="312"/>
                    <a:pt x="391" y="316"/>
                    <a:pt x="385" y="306"/>
                  </a:cubicBezTo>
                  <a:cubicBezTo>
                    <a:pt x="379" y="315"/>
                    <a:pt x="369" y="334"/>
                    <a:pt x="355" y="332"/>
                  </a:cubicBezTo>
                  <a:cubicBezTo>
                    <a:pt x="346" y="334"/>
                    <a:pt x="322" y="346"/>
                    <a:pt x="313" y="336"/>
                  </a:cubicBezTo>
                  <a:cubicBezTo>
                    <a:pt x="311" y="334"/>
                    <a:pt x="304" y="333"/>
                    <a:pt x="301" y="333"/>
                  </a:cubicBezTo>
                  <a:cubicBezTo>
                    <a:pt x="295" y="333"/>
                    <a:pt x="294" y="327"/>
                    <a:pt x="290" y="325"/>
                  </a:cubicBezTo>
                  <a:cubicBezTo>
                    <a:pt x="287" y="324"/>
                    <a:pt x="277" y="330"/>
                    <a:pt x="278" y="320"/>
                  </a:cubicBezTo>
                  <a:cubicBezTo>
                    <a:pt x="278" y="310"/>
                    <a:pt x="289" y="310"/>
                    <a:pt x="294" y="305"/>
                  </a:cubicBezTo>
                  <a:cubicBezTo>
                    <a:pt x="283" y="292"/>
                    <a:pt x="281" y="274"/>
                    <a:pt x="290" y="259"/>
                  </a:cubicBezTo>
                  <a:cubicBezTo>
                    <a:pt x="277" y="255"/>
                    <a:pt x="265" y="249"/>
                    <a:pt x="252" y="245"/>
                  </a:cubicBezTo>
                  <a:cubicBezTo>
                    <a:pt x="241" y="267"/>
                    <a:pt x="244" y="293"/>
                    <a:pt x="230" y="315"/>
                  </a:cubicBezTo>
                  <a:cubicBezTo>
                    <a:pt x="226" y="322"/>
                    <a:pt x="221" y="332"/>
                    <a:pt x="213" y="336"/>
                  </a:cubicBezTo>
                  <a:cubicBezTo>
                    <a:pt x="210" y="338"/>
                    <a:pt x="211" y="341"/>
                    <a:pt x="208" y="344"/>
                  </a:cubicBezTo>
                  <a:cubicBezTo>
                    <a:pt x="199" y="353"/>
                    <a:pt x="180" y="351"/>
                    <a:pt x="167" y="354"/>
                  </a:cubicBezTo>
                  <a:cubicBezTo>
                    <a:pt x="164" y="354"/>
                    <a:pt x="160" y="355"/>
                    <a:pt x="156" y="355"/>
                  </a:cubicBezTo>
                  <a:cubicBezTo>
                    <a:pt x="154" y="355"/>
                    <a:pt x="152" y="354"/>
                    <a:pt x="151" y="352"/>
                  </a:cubicBezTo>
                  <a:cubicBezTo>
                    <a:pt x="148" y="353"/>
                    <a:pt x="145" y="353"/>
                    <a:pt x="142" y="352"/>
                  </a:cubicBezTo>
                  <a:cubicBezTo>
                    <a:pt x="138" y="354"/>
                    <a:pt x="116" y="353"/>
                    <a:pt x="120" y="347"/>
                  </a:cubicBezTo>
                  <a:cubicBezTo>
                    <a:pt x="122" y="343"/>
                    <a:pt x="139" y="334"/>
                    <a:pt x="143" y="333"/>
                  </a:cubicBezTo>
                  <a:cubicBezTo>
                    <a:pt x="154" y="331"/>
                    <a:pt x="159" y="330"/>
                    <a:pt x="169" y="323"/>
                  </a:cubicBezTo>
                  <a:cubicBezTo>
                    <a:pt x="172" y="320"/>
                    <a:pt x="177" y="317"/>
                    <a:pt x="182" y="318"/>
                  </a:cubicBezTo>
                  <a:cubicBezTo>
                    <a:pt x="180" y="314"/>
                    <a:pt x="184" y="307"/>
                    <a:pt x="185" y="304"/>
                  </a:cubicBezTo>
                  <a:cubicBezTo>
                    <a:pt x="190" y="291"/>
                    <a:pt x="190" y="281"/>
                    <a:pt x="190" y="268"/>
                  </a:cubicBezTo>
                  <a:cubicBezTo>
                    <a:pt x="191" y="255"/>
                    <a:pt x="195" y="244"/>
                    <a:pt x="200" y="232"/>
                  </a:cubicBezTo>
                  <a:cubicBezTo>
                    <a:pt x="204" y="223"/>
                    <a:pt x="194" y="219"/>
                    <a:pt x="188" y="214"/>
                  </a:cubicBezTo>
                  <a:cubicBezTo>
                    <a:pt x="175" y="232"/>
                    <a:pt x="166" y="252"/>
                    <a:pt x="152" y="269"/>
                  </a:cubicBezTo>
                  <a:cubicBezTo>
                    <a:pt x="145" y="278"/>
                    <a:pt x="137" y="286"/>
                    <a:pt x="129" y="293"/>
                  </a:cubicBezTo>
                  <a:cubicBezTo>
                    <a:pt x="119" y="301"/>
                    <a:pt x="103" y="317"/>
                    <a:pt x="90" y="318"/>
                  </a:cubicBezTo>
                  <a:cubicBezTo>
                    <a:pt x="86" y="318"/>
                    <a:pt x="81" y="323"/>
                    <a:pt x="76" y="324"/>
                  </a:cubicBezTo>
                  <a:cubicBezTo>
                    <a:pt x="66" y="326"/>
                    <a:pt x="66" y="327"/>
                    <a:pt x="56" y="321"/>
                  </a:cubicBezTo>
                  <a:cubicBezTo>
                    <a:pt x="54" y="320"/>
                    <a:pt x="38" y="320"/>
                    <a:pt x="36" y="322"/>
                  </a:cubicBezTo>
                  <a:cubicBezTo>
                    <a:pt x="31" y="329"/>
                    <a:pt x="22" y="325"/>
                    <a:pt x="16" y="326"/>
                  </a:cubicBezTo>
                  <a:cubicBezTo>
                    <a:pt x="0" y="326"/>
                    <a:pt x="25" y="306"/>
                    <a:pt x="32" y="305"/>
                  </a:cubicBezTo>
                  <a:cubicBezTo>
                    <a:pt x="41" y="303"/>
                    <a:pt x="48" y="303"/>
                    <a:pt x="57" y="299"/>
                  </a:cubicBezTo>
                  <a:cubicBezTo>
                    <a:pt x="60" y="297"/>
                    <a:pt x="66" y="294"/>
                    <a:pt x="70" y="295"/>
                  </a:cubicBezTo>
                  <a:cubicBezTo>
                    <a:pt x="68" y="291"/>
                    <a:pt x="77" y="286"/>
                    <a:pt x="79" y="284"/>
                  </a:cubicBezTo>
                  <a:cubicBezTo>
                    <a:pt x="87" y="276"/>
                    <a:pt x="91" y="266"/>
                    <a:pt x="96" y="257"/>
                  </a:cubicBezTo>
                  <a:cubicBezTo>
                    <a:pt x="103" y="246"/>
                    <a:pt x="111" y="239"/>
                    <a:pt x="119" y="230"/>
                  </a:cubicBezTo>
                  <a:cubicBezTo>
                    <a:pt x="134" y="216"/>
                    <a:pt x="145" y="203"/>
                    <a:pt x="145" y="183"/>
                  </a:cubicBezTo>
                  <a:cubicBezTo>
                    <a:pt x="141" y="186"/>
                    <a:pt x="137" y="189"/>
                    <a:pt x="132" y="190"/>
                  </a:cubicBezTo>
                  <a:cubicBezTo>
                    <a:pt x="123" y="192"/>
                    <a:pt x="124" y="182"/>
                    <a:pt x="119" y="181"/>
                  </a:cubicBezTo>
                  <a:cubicBezTo>
                    <a:pt x="112" y="184"/>
                    <a:pt x="106" y="177"/>
                    <a:pt x="100" y="172"/>
                  </a:cubicBezTo>
                  <a:cubicBezTo>
                    <a:pt x="96" y="169"/>
                    <a:pt x="90" y="166"/>
                    <a:pt x="91" y="161"/>
                  </a:cubicBezTo>
                  <a:cubicBezTo>
                    <a:pt x="91" y="155"/>
                    <a:pt x="91" y="152"/>
                    <a:pt x="86" y="148"/>
                  </a:cubicBezTo>
                  <a:cubicBezTo>
                    <a:pt x="84" y="148"/>
                    <a:pt x="84" y="151"/>
                    <a:pt x="84" y="151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2"/>
                    <a:pt x="84" y="149"/>
                    <a:pt x="84" y="148"/>
                  </a:cubicBezTo>
                  <a:cubicBezTo>
                    <a:pt x="82" y="150"/>
                    <a:pt x="82" y="151"/>
                    <a:pt x="80" y="152"/>
                  </a:cubicBezTo>
                  <a:cubicBezTo>
                    <a:pt x="82" y="150"/>
                    <a:pt x="83" y="149"/>
                    <a:pt x="83" y="147"/>
                  </a:cubicBezTo>
                  <a:cubicBezTo>
                    <a:pt x="75" y="146"/>
                    <a:pt x="66" y="139"/>
                    <a:pt x="60" y="134"/>
                  </a:cubicBezTo>
                  <a:cubicBezTo>
                    <a:pt x="48" y="123"/>
                    <a:pt x="52" y="109"/>
                    <a:pt x="44" y="98"/>
                  </a:cubicBezTo>
                  <a:cubicBezTo>
                    <a:pt x="44" y="100"/>
                    <a:pt x="44" y="102"/>
                    <a:pt x="44" y="102"/>
                  </a:cubicBezTo>
                  <a:cubicBezTo>
                    <a:pt x="42" y="80"/>
                    <a:pt x="46" y="56"/>
                    <a:pt x="61" y="39"/>
                  </a:cubicBezTo>
                  <a:cubicBezTo>
                    <a:pt x="59" y="40"/>
                    <a:pt x="59" y="40"/>
                    <a:pt x="59" y="40"/>
                  </a:cubicBezTo>
                  <a:moveTo>
                    <a:pt x="179" y="24"/>
                  </a:moveTo>
                  <a:cubicBezTo>
                    <a:pt x="179" y="24"/>
                    <a:pt x="180" y="28"/>
                    <a:pt x="182" y="31"/>
                  </a:cubicBezTo>
                  <a:cubicBezTo>
                    <a:pt x="183" y="30"/>
                    <a:pt x="182" y="28"/>
                    <a:pt x="181" y="26"/>
                  </a:cubicBezTo>
                  <a:cubicBezTo>
                    <a:pt x="181" y="26"/>
                    <a:pt x="181" y="28"/>
                    <a:pt x="181" y="28"/>
                  </a:cubicBezTo>
                  <a:cubicBezTo>
                    <a:pt x="181" y="28"/>
                    <a:pt x="180" y="27"/>
                    <a:pt x="179" y="2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" y="3581400"/>
              <a:ext cx="1202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Start up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33788" y="1570936"/>
            <a:ext cx="4119719" cy="2671465"/>
            <a:chOff x="757081" y="1981200"/>
            <a:chExt cx="4119719" cy="2671465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419600" y="1981200"/>
              <a:ext cx="457200" cy="1971675"/>
            </a:xfrm>
            <a:custGeom>
              <a:avLst/>
              <a:gdLst/>
              <a:ahLst/>
              <a:cxnLst>
                <a:cxn ang="0">
                  <a:pos x="96" y="24"/>
                </a:cxn>
                <a:cxn ang="0">
                  <a:pos x="99" y="22"/>
                </a:cxn>
                <a:cxn ang="0">
                  <a:pos x="92" y="10"/>
                </a:cxn>
                <a:cxn ang="0">
                  <a:pos x="104" y="593"/>
                </a:cxn>
                <a:cxn ang="0">
                  <a:pos x="92" y="522"/>
                </a:cxn>
                <a:cxn ang="0">
                  <a:pos x="94" y="413"/>
                </a:cxn>
                <a:cxn ang="0">
                  <a:pos x="101" y="335"/>
                </a:cxn>
                <a:cxn ang="0">
                  <a:pos x="115" y="311"/>
                </a:cxn>
                <a:cxn ang="0">
                  <a:pos x="90" y="176"/>
                </a:cxn>
                <a:cxn ang="0">
                  <a:pos x="66" y="126"/>
                </a:cxn>
                <a:cxn ang="0">
                  <a:pos x="94" y="103"/>
                </a:cxn>
                <a:cxn ang="0">
                  <a:pos x="104" y="79"/>
                </a:cxn>
                <a:cxn ang="0">
                  <a:pos x="106" y="41"/>
                </a:cxn>
                <a:cxn ang="0">
                  <a:pos x="101" y="31"/>
                </a:cxn>
                <a:cxn ang="0">
                  <a:pos x="101" y="31"/>
                </a:cxn>
                <a:cxn ang="0">
                  <a:pos x="104" y="29"/>
                </a:cxn>
                <a:cxn ang="0">
                  <a:pos x="101" y="24"/>
                </a:cxn>
                <a:cxn ang="0">
                  <a:pos x="94" y="22"/>
                </a:cxn>
                <a:cxn ang="0">
                  <a:pos x="99" y="13"/>
                </a:cxn>
                <a:cxn ang="0">
                  <a:pos x="92" y="19"/>
                </a:cxn>
                <a:cxn ang="0">
                  <a:pos x="96" y="8"/>
                </a:cxn>
                <a:cxn ang="0">
                  <a:pos x="92" y="13"/>
                </a:cxn>
                <a:cxn ang="0">
                  <a:pos x="87" y="13"/>
                </a:cxn>
                <a:cxn ang="0">
                  <a:pos x="90" y="5"/>
                </a:cxn>
                <a:cxn ang="0">
                  <a:pos x="83" y="10"/>
                </a:cxn>
                <a:cxn ang="0">
                  <a:pos x="85" y="5"/>
                </a:cxn>
                <a:cxn ang="0">
                  <a:pos x="78" y="10"/>
                </a:cxn>
                <a:cxn ang="0">
                  <a:pos x="78" y="3"/>
                </a:cxn>
                <a:cxn ang="0">
                  <a:pos x="71" y="8"/>
                </a:cxn>
                <a:cxn ang="0">
                  <a:pos x="73" y="0"/>
                </a:cxn>
                <a:cxn ang="0">
                  <a:pos x="66" y="8"/>
                </a:cxn>
                <a:cxn ang="0">
                  <a:pos x="69" y="0"/>
                </a:cxn>
                <a:cxn ang="0">
                  <a:pos x="60" y="8"/>
                </a:cxn>
                <a:cxn ang="0">
                  <a:pos x="57" y="5"/>
                </a:cxn>
                <a:cxn ang="0">
                  <a:pos x="55" y="0"/>
                </a:cxn>
                <a:cxn ang="0">
                  <a:pos x="52" y="5"/>
                </a:cxn>
                <a:cxn ang="0">
                  <a:pos x="48" y="3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39" y="8"/>
                </a:cxn>
                <a:cxn ang="0">
                  <a:pos x="16" y="24"/>
                </a:cxn>
                <a:cxn ang="0">
                  <a:pos x="9" y="60"/>
                </a:cxn>
                <a:cxn ang="0">
                  <a:pos x="34" y="100"/>
                </a:cxn>
                <a:cxn ang="0">
                  <a:pos x="4" y="195"/>
                </a:cxn>
                <a:cxn ang="0">
                  <a:pos x="16" y="294"/>
                </a:cxn>
                <a:cxn ang="0">
                  <a:pos x="9" y="349"/>
                </a:cxn>
                <a:cxn ang="0">
                  <a:pos x="14" y="496"/>
                </a:cxn>
                <a:cxn ang="0">
                  <a:pos x="9" y="539"/>
                </a:cxn>
                <a:cxn ang="0">
                  <a:pos x="16" y="588"/>
                </a:cxn>
                <a:cxn ang="0">
                  <a:pos x="34" y="614"/>
                </a:cxn>
                <a:cxn ang="0">
                  <a:pos x="108" y="624"/>
                </a:cxn>
              </a:cxnLst>
              <a:rect l="0" t="0" r="r" b="b"/>
              <a:pathLst>
                <a:path w="131" h="626">
                  <a:moveTo>
                    <a:pt x="96" y="24"/>
                  </a:moveTo>
                  <a:cubicBezTo>
                    <a:pt x="101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moveTo>
                    <a:pt x="99" y="22"/>
                  </a:moveTo>
                  <a:cubicBezTo>
                    <a:pt x="99" y="22"/>
                    <a:pt x="96" y="22"/>
                    <a:pt x="96" y="24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2" y="10"/>
                  </a:moveTo>
                  <a:cubicBezTo>
                    <a:pt x="92" y="13"/>
                    <a:pt x="90" y="13"/>
                    <a:pt x="90" y="13"/>
                  </a:cubicBezTo>
                  <a:cubicBezTo>
                    <a:pt x="90" y="13"/>
                    <a:pt x="90" y="10"/>
                    <a:pt x="92" y="10"/>
                  </a:cubicBezTo>
                  <a:moveTo>
                    <a:pt x="108" y="624"/>
                  </a:moveTo>
                  <a:cubicBezTo>
                    <a:pt x="113" y="622"/>
                    <a:pt x="131" y="612"/>
                    <a:pt x="119" y="607"/>
                  </a:cubicBezTo>
                  <a:cubicBezTo>
                    <a:pt x="115" y="605"/>
                    <a:pt x="113" y="591"/>
                    <a:pt x="104" y="593"/>
                  </a:cubicBezTo>
                  <a:cubicBezTo>
                    <a:pt x="119" y="591"/>
                    <a:pt x="115" y="581"/>
                    <a:pt x="108" y="572"/>
                  </a:cubicBezTo>
                  <a:cubicBezTo>
                    <a:pt x="101" y="565"/>
                    <a:pt x="64" y="569"/>
                    <a:pt x="87" y="552"/>
                  </a:cubicBezTo>
                  <a:cubicBezTo>
                    <a:pt x="94" y="548"/>
                    <a:pt x="92" y="529"/>
                    <a:pt x="92" y="522"/>
                  </a:cubicBezTo>
                  <a:cubicBezTo>
                    <a:pt x="92" y="510"/>
                    <a:pt x="90" y="503"/>
                    <a:pt x="81" y="493"/>
                  </a:cubicBezTo>
                  <a:cubicBezTo>
                    <a:pt x="71" y="482"/>
                    <a:pt x="83" y="467"/>
                    <a:pt x="87" y="458"/>
                  </a:cubicBezTo>
                  <a:cubicBezTo>
                    <a:pt x="94" y="444"/>
                    <a:pt x="92" y="427"/>
                    <a:pt x="94" y="413"/>
                  </a:cubicBezTo>
                  <a:cubicBezTo>
                    <a:pt x="99" y="396"/>
                    <a:pt x="96" y="382"/>
                    <a:pt x="99" y="368"/>
                  </a:cubicBezTo>
                  <a:cubicBezTo>
                    <a:pt x="99" y="361"/>
                    <a:pt x="101" y="351"/>
                    <a:pt x="101" y="344"/>
                  </a:cubicBezTo>
                  <a:cubicBezTo>
                    <a:pt x="101" y="335"/>
                    <a:pt x="101" y="335"/>
                    <a:pt x="101" y="335"/>
                  </a:cubicBezTo>
                  <a:cubicBezTo>
                    <a:pt x="101" y="332"/>
                    <a:pt x="108" y="335"/>
                    <a:pt x="108" y="330"/>
                  </a:cubicBezTo>
                  <a:cubicBezTo>
                    <a:pt x="108" y="325"/>
                    <a:pt x="117" y="328"/>
                    <a:pt x="117" y="320"/>
                  </a:cubicBezTo>
                  <a:cubicBezTo>
                    <a:pt x="117" y="318"/>
                    <a:pt x="115" y="315"/>
                    <a:pt x="115" y="311"/>
                  </a:cubicBezTo>
                  <a:cubicBezTo>
                    <a:pt x="113" y="297"/>
                    <a:pt x="113" y="282"/>
                    <a:pt x="110" y="271"/>
                  </a:cubicBezTo>
                  <a:cubicBezTo>
                    <a:pt x="108" y="247"/>
                    <a:pt x="104" y="226"/>
                    <a:pt x="96" y="202"/>
                  </a:cubicBezTo>
                  <a:cubicBezTo>
                    <a:pt x="94" y="195"/>
                    <a:pt x="92" y="186"/>
                    <a:pt x="90" y="176"/>
                  </a:cubicBezTo>
                  <a:cubicBezTo>
                    <a:pt x="87" y="171"/>
                    <a:pt x="83" y="159"/>
                    <a:pt x="81" y="157"/>
                  </a:cubicBezTo>
                  <a:cubicBezTo>
                    <a:pt x="75" y="155"/>
                    <a:pt x="71" y="145"/>
                    <a:pt x="69" y="140"/>
                  </a:cubicBezTo>
                  <a:cubicBezTo>
                    <a:pt x="66" y="131"/>
                    <a:pt x="64" y="133"/>
                    <a:pt x="66" y="126"/>
                  </a:cubicBezTo>
                  <a:cubicBezTo>
                    <a:pt x="71" y="114"/>
                    <a:pt x="71" y="116"/>
                    <a:pt x="83" y="114"/>
                  </a:cubicBezTo>
                  <a:cubicBezTo>
                    <a:pt x="85" y="114"/>
                    <a:pt x="90" y="114"/>
                    <a:pt x="92" y="112"/>
                  </a:cubicBezTo>
                  <a:cubicBezTo>
                    <a:pt x="92" y="109"/>
                    <a:pt x="94" y="103"/>
                    <a:pt x="94" y="103"/>
                  </a:cubicBezTo>
                  <a:cubicBezTo>
                    <a:pt x="96" y="103"/>
                    <a:pt x="96" y="98"/>
                    <a:pt x="99" y="95"/>
                  </a:cubicBezTo>
                  <a:cubicBezTo>
                    <a:pt x="101" y="95"/>
                    <a:pt x="99" y="88"/>
                    <a:pt x="101" y="88"/>
                  </a:cubicBezTo>
                  <a:cubicBezTo>
                    <a:pt x="108" y="88"/>
                    <a:pt x="106" y="83"/>
                    <a:pt x="104" y="79"/>
                  </a:cubicBezTo>
                  <a:cubicBezTo>
                    <a:pt x="99" y="72"/>
                    <a:pt x="104" y="65"/>
                    <a:pt x="104" y="57"/>
                  </a:cubicBezTo>
                  <a:cubicBezTo>
                    <a:pt x="106" y="48"/>
                    <a:pt x="104" y="43"/>
                    <a:pt x="101" y="36"/>
                  </a:cubicBezTo>
                  <a:cubicBezTo>
                    <a:pt x="101" y="36"/>
                    <a:pt x="104" y="39"/>
                    <a:pt x="106" y="41"/>
                  </a:cubicBezTo>
                  <a:cubicBezTo>
                    <a:pt x="106" y="39"/>
                    <a:pt x="104" y="36"/>
                    <a:pt x="101" y="36"/>
                  </a:cubicBezTo>
                  <a:cubicBezTo>
                    <a:pt x="104" y="36"/>
                    <a:pt x="104" y="34"/>
                    <a:pt x="106" y="36"/>
                  </a:cubicBezTo>
                  <a:cubicBezTo>
                    <a:pt x="106" y="34"/>
                    <a:pt x="101" y="34"/>
                    <a:pt x="101" y="31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1" y="31"/>
                    <a:pt x="104" y="34"/>
                  </a:cubicBezTo>
                  <a:cubicBezTo>
                    <a:pt x="104" y="31"/>
                    <a:pt x="101" y="31"/>
                    <a:pt x="101" y="31"/>
                  </a:cubicBezTo>
                  <a:cubicBezTo>
                    <a:pt x="104" y="31"/>
                    <a:pt x="96" y="29"/>
                    <a:pt x="104" y="29"/>
                  </a:cubicBezTo>
                  <a:cubicBezTo>
                    <a:pt x="104" y="29"/>
                    <a:pt x="101" y="29"/>
                    <a:pt x="99" y="26"/>
                  </a:cubicBezTo>
                  <a:cubicBezTo>
                    <a:pt x="101" y="26"/>
                    <a:pt x="104" y="26"/>
                    <a:pt x="104" y="29"/>
                  </a:cubicBezTo>
                  <a:cubicBezTo>
                    <a:pt x="104" y="26"/>
                    <a:pt x="99" y="26"/>
                    <a:pt x="99" y="26"/>
                  </a:cubicBezTo>
                  <a:cubicBezTo>
                    <a:pt x="104" y="24"/>
                    <a:pt x="96" y="24"/>
                    <a:pt x="104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99" y="24"/>
                    <a:pt x="104" y="22"/>
                    <a:pt x="101" y="22"/>
                  </a:cubicBezTo>
                  <a:cubicBezTo>
                    <a:pt x="99" y="22"/>
                    <a:pt x="101" y="24"/>
                    <a:pt x="104" y="17"/>
                  </a:cubicBezTo>
                  <a:cubicBezTo>
                    <a:pt x="101" y="22"/>
                    <a:pt x="99" y="24"/>
                    <a:pt x="94" y="22"/>
                  </a:cubicBezTo>
                  <a:cubicBezTo>
                    <a:pt x="94" y="22"/>
                    <a:pt x="99" y="19"/>
                    <a:pt x="99" y="17"/>
                  </a:cubicBezTo>
                  <a:cubicBezTo>
                    <a:pt x="99" y="19"/>
                    <a:pt x="96" y="19"/>
                    <a:pt x="94" y="19"/>
                  </a:cubicBezTo>
                  <a:cubicBezTo>
                    <a:pt x="94" y="19"/>
                    <a:pt x="99" y="15"/>
                    <a:pt x="99" y="13"/>
                  </a:cubicBezTo>
                  <a:cubicBezTo>
                    <a:pt x="99" y="13"/>
                    <a:pt x="94" y="19"/>
                    <a:pt x="92" y="19"/>
                  </a:cubicBezTo>
                  <a:cubicBezTo>
                    <a:pt x="94" y="19"/>
                    <a:pt x="96" y="10"/>
                    <a:pt x="99" y="10"/>
                  </a:cubicBezTo>
                  <a:cubicBezTo>
                    <a:pt x="96" y="10"/>
                    <a:pt x="92" y="17"/>
                    <a:pt x="92" y="19"/>
                  </a:cubicBezTo>
                  <a:cubicBezTo>
                    <a:pt x="92" y="17"/>
                    <a:pt x="96" y="13"/>
                    <a:pt x="96" y="10"/>
                  </a:cubicBezTo>
                  <a:cubicBezTo>
                    <a:pt x="96" y="10"/>
                    <a:pt x="94" y="15"/>
                    <a:pt x="92" y="15"/>
                  </a:cubicBezTo>
                  <a:cubicBezTo>
                    <a:pt x="92" y="15"/>
                    <a:pt x="96" y="10"/>
                    <a:pt x="96" y="8"/>
                  </a:cubicBezTo>
                  <a:cubicBezTo>
                    <a:pt x="94" y="10"/>
                    <a:pt x="94" y="15"/>
                    <a:pt x="92" y="15"/>
                  </a:cubicBezTo>
                  <a:cubicBezTo>
                    <a:pt x="92" y="15"/>
                    <a:pt x="94" y="13"/>
                    <a:pt x="94" y="10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0"/>
                    <a:pt x="92" y="8"/>
                    <a:pt x="94" y="5"/>
                  </a:cubicBezTo>
                  <a:cubicBezTo>
                    <a:pt x="92" y="5"/>
                    <a:pt x="94" y="8"/>
                    <a:pt x="94" y="5"/>
                  </a:cubicBezTo>
                  <a:cubicBezTo>
                    <a:pt x="92" y="8"/>
                    <a:pt x="90" y="10"/>
                    <a:pt x="87" y="13"/>
                  </a:cubicBezTo>
                  <a:cubicBezTo>
                    <a:pt x="87" y="13"/>
                    <a:pt x="90" y="8"/>
                    <a:pt x="92" y="8"/>
                  </a:cubicBezTo>
                  <a:cubicBezTo>
                    <a:pt x="90" y="8"/>
                    <a:pt x="87" y="10"/>
                    <a:pt x="87" y="13"/>
                  </a:cubicBezTo>
                  <a:cubicBezTo>
                    <a:pt x="87" y="10"/>
                    <a:pt x="90" y="8"/>
                    <a:pt x="90" y="5"/>
                  </a:cubicBezTo>
                  <a:cubicBezTo>
                    <a:pt x="87" y="8"/>
                    <a:pt x="87" y="10"/>
                    <a:pt x="85" y="10"/>
                  </a:cubicBezTo>
                  <a:cubicBezTo>
                    <a:pt x="85" y="10"/>
                    <a:pt x="87" y="5"/>
                    <a:pt x="90" y="3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8"/>
                    <a:pt x="85" y="5"/>
                  </a:cubicBezTo>
                  <a:cubicBezTo>
                    <a:pt x="85" y="5"/>
                    <a:pt x="83" y="10"/>
                    <a:pt x="81" y="10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3" y="5"/>
                    <a:pt x="81" y="10"/>
                    <a:pt x="78" y="10"/>
                  </a:cubicBezTo>
                  <a:cubicBezTo>
                    <a:pt x="78" y="10"/>
                    <a:pt x="78" y="10"/>
                    <a:pt x="81" y="8"/>
                  </a:cubicBezTo>
                  <a:cubicBezTo>
                    <a:pt x="78" y="8"/>
                    <a:pt x="78" y="10"/>
                    <a:pt x="78" y="10"/>
                  </a:cubicBezTo>
                  <a:cubicBezTo>
                    <a:pt x="78" y="10"/>
                    <a:pt x="78" y="8"/>
                    <a:pt x="78" y="5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8"/>
                    <a:pt x="78" y="5"/>
                    <a:pt x="78" y="3"/>
                  </a:cubicBezTo>
                  <a:cubicBezTo>
                    <a:pt x="78" y="3"/>
                    <a:pt x="75" y="10"/>
                    <a:pt x="73" y="10"/>
                  </a:cubicBezTo>
                  <a:cubicBezTo>
                    <a:pt x="73" y="8"/>
                    <a:pt x="73" y="8"/>
                    <a:pt x="75" y="5"/>
                  </a:cubicBezTo>
                  <a:cubicBezTo>
                    <a:pt x="73" y="5"/>
                    <a:pt x="73" y="5"/>
                    <a:pt x="71" y="8"/>
                  </a:cubicBezTo>
                  <a:cubicBezTo>
                    <a:pt x="71" y="8"/>
                    <a:pt x="73" y="5"/>
                    <a:pt x="73" y="3"/>
                  </a:cubicBezTo>
                  <a:cubicBezTo>
                    <a:pt x="73" y="5"/>
                    <a:pt x="71" y="5"/>
                    <a:pt x="71" y="8"/>
                  </a:cubicBezTo>
                  <a:cubicBezTo>
                    <a:pt x="71" y="5"/>
                    <a:pt x="73" y="5"/>
                    <a:pt x="73" y="0"/>
                  </a:cubicBezTo>
                  <a:cubicBezTo>
                    <a:pt x="71" y="3"/>
                    <a:pt x="71" y="5"/>
                    <a:pt x="69" y="8"/>
                  </a:cubicBezTo>
                  <a:cubicBezTo>
                    <a:pt x="69" y="5"/>
                    <a:pt x="71" y="3"/>
                    <a:pt x="71" y="3"/>
                  </a:cubicBezTo>
                  <a:cubicBezTo>
                    <a:pt x="71" y="5"/>
                    <a:pt x="69" y="5"/>
                    <a:pt x="66" y="8"/>
                  </a:cubicBezTo>
                  <a:cubicBezTo>
                    <a:pt x="69" y="8"/>
                    <a:pt x="66" y="5"/>
                    <a:pt x="69" y="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5"/>
                    <a:pt x="66" y="0"/>
                    <a:pt x="69" y="0"/>
                  </a:cubicBezTo>
                  <a:cubicBezTo>
                    <a:pt x="66" y="0"/>
                    <a:pt x="66" y="5"/>
                    <a:pt x="64" y="5"/>
                  </a:cubicBezTo>
                  <a:cubicBezTo>
                    <a:pt x="64" y="5"/>
                    <a:pt x="66" y="5"/>
                    <a:pt x="66" y="3"/>
                  </a:cubicBezTo>
                  <a:cubicBezTo>
                    <a:pt x="64" y="3"/>
                    <a:pt x="62" y="8"/>
                    <a:pt x="60" y="8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7" y="5"/>
                    <a:pt x="57" y="3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5" y="3"/>
                    <a:pt x="55" y="0"/>
                  </a:cubicBezTo>
                  <a:cubicBezTo>
                    <a:pt x="55" y="3"/>
                    <a:pt x="55" y="5"/>
                    <a:pt x="55" y="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"/>
                    <a:pt x="55" y="3"/>
                    <a:pt x="55" y="5"/>
                  </a:cubicBezTo>
                  <a:cubicBezTo>
                    <a:pt x="52" y="5"/>
                    <a:pt x="52" y="5"/>
                    <a:pt x="52" y="3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3"/>
                    <a:pt x="50" y="3"/>
                  </a:cubicBezTo>
                  <a:cubicBezTo>
                    <a:pt x="50" y="3"/>
                    <a:pt x="52" y="5"/>
                    <a:pt x="50" y="5"/>
                  </a:cubicBezTo>
                  <a:cubicBezTo>
                    <a:pt x="50" y="5"/>
                    <a:pt x="50" y="3"/>
                    <a:pt x="48" y="3"/>
                  </a:cubicBezTo>
                  <a:cubicBezTo>
                    <a:pt x="50" y="5"/>
                    <a:pt x="50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6" y="5"/>
                  </a:cubicBezTo>
                  <a:cubicBezTo>
                    <a:pt x="46" y="5"/>
                    <a:pt x="46" y="5"/>
                    <a:pt x="46" y="3"/>
                  </a:cubicBezTo>
                  <a:cubicBezTo>
                    <a:pt x="46" y="3"/>
                    <a:pt x="48" y="5"/>
                    <a:pt x="46" y="8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3" y="5"/>
                    <a:pt x="43" y="5"/>
                    <a:pt x="43" y="8"/>
                  </a:cubicBezTo>
                  <a:cubicBezTo>
                    <a:pt x="43" y="5"/>
                    <a:pt x="41" y="5"/>
                    <a:pt x="43" y="5"/>
                  </a:cubicBezTo>
                  <a:cubicBezTo>
                    <a:pt x="41" y="5"/>
                    <a:pt x="39" y="8"/>
                    <a:pt x="39" y="8"/>
                  </a:cubicBezTo>
                  <a:cubicBezTo>
                    <a:pt x="39" y="8"/>
                    <a:pt x="39" y="8"/>
                    <a:pt x="39" y="5"/>
                  </a:cubicBezTo>
                  <a:cubicBezTo>
                    <a:pt x="37" y="5"/>
                    <a:pt x="32" y="13"/>
                    <a:pt x="29" y="13"/>
                  </a:cubicBezTo>
                  <a:cubicBezTo>
                    <a:pt x="25" y="17"/>
                    <a:pt x="23" y="22"/>
                    <a:pt x="16" y="24"/>
                  </a:cubicBezTo>
                  <a:cubicBezTo>
                    <a:pt x="18" y="24"/>
                    <a:pt x="14" y="29"/>
                    <a:pt x="14" y="34"/>
                  </a:cubicBezTo>
                  <a:cubicBezTo>
                    <a:pt x="11" y="34"/>
                    <a:pt x="11" y="39"/>
                    <a:pt x="9" y="43"/>
                  </a:cubicBezTo>
                  <a:cubicBezTo>
                    <a:pt x="9" y="43"/>
                    <a:pt x="9" y="55"/>
                    <a:pt x="9" y="60"/>
                  </a:cubicBezTo>
                  <a:cubicBezTo>
                    <a:pt x="9" y="60"/>
                    <a:pt x="14" y="72"/>
                    <a:pt x="14" y="76"/>
                  </a:cubicBezTo>
                  <a:cubicBezTo>
                    <a:pt x="16" y="79"/>
                    <a:pt x="23" y="86"/>
                    <a:pt x="23" y="88"/>
                  </a:cubicBezTo>
                  <a:cubicBezTo>
                    <a:pt x="27" y="93"/>
                    <a:pt x="34" y="93"/>
                    <a:pt x="34" y="100"/>
                  </a:cubicBezTo>
                  <a:cubicBezTo>
                    <a:pt x="34" y="105"/>
                    <a:pt x="34" y="121"/>
                    <a:pt x="27" y="124"/>
                  </a:cubicBezTo>
                  <a:cubicBezTo>
                    <a:pt x="20" y="126"/>
                    <a:pt x="14" y="140"/>
                    <a:pt x="11" y="147"/>
                  </a:cubicBezTo>
                  <a:cubicBezTo>
                    <a:pt x="4" y="162"/>
                    <a:pt x="4" y="178"/>
                    <a:pt x="4" y="195"/>
                  </a:cubicBezTo>
                  <a:cubicBezTo>
                    <a:pt x="2" y="204"/>
                    <a:pt x="2" y="216"/>
                    <a:pt x="2" y="226"/>
                  </a:cubicBezTo>
                  <a:cubicBezTo>
                    <a:pt x="0" y="247"/>
                    <a:pt x="4" y="261"/>
                    <a:pt x="11" y="280"/>
                  </a:cubicBezTo>
                  <a:cubicBezTo>
                    <a:pt x="14" y="282"/>
                    <a:pt x="18" y="289"/>
                    <a:pt x="16" y="294"/>
                  </a:cubicBezTo>
                  <a:cubicBezTo>
                    <a:pt x="11" y="299"/>
                    <a:pt x="6" y="309"/>
                    <a:pt x="4" y="315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6" y="335"/>
                    <a:pt x="6" y="339"/>
                    <a:pt x="9" y="349"/>
                  </a:cubicBezTo>
                  <a:cubicBezTo>
                    <a:pt x="16" y="368"/>
                    <a:pt x="16" y="392"/>
                    <a:pt x="20" y="413"/>
                  </a:cubicBezTo>
                  <a:cubicBezTo>
                    <a:pt x="23" y="422"/>
                    <a:pt x="18" y="439"/>
                    <a:pt x="16" y="451"/>
                  </a:cubicBezTo>
                  <a:cubicBezTo>
                    <a:pt x="14" y="465"/>
                    <a:pt x="14" y="482"/>
                    <a:pt x="14" y="496"/>
                  </a:cubicBezTo>
                  <a:cubicBezTo>
                    <a:pt x="16" y="503"/>
                    <a:pt x="18" y="505"/>
                    <a:pt x="11" y="512"/>
                  </a:cubicBezTo>
                  <a:cubicBezTo>
                    <a:pt x="11" y="515"/>
                    <a:pt x="11" y="517"/>
                    <a:pt x="11" y="517"/>
                  </a:cubicBezTo>
                  <a:cubicBezTo>
                    <a:pt x="9" y="524"/>
                    <a:pt x="9" y="531"/>
                    <a:pt x="9" y="539"/>
                  </a:cubicBezTo>
                  <a:cubicBezTo>
                    <a:pt x="11" y="545"/>
                    <a:pt x="23" y="548"/>
                    <a:pt x="23" y="555"/>
                  </a:cubicBezTo>
                  <a:cubicBezTo>
                    <a:pt x="20" y="560"/>
                    <a:pt x="16" y="565"/>
                    <a:pt x="18" y="572"/>
                  </a:cubicBezTo>
                  <a:cubicBezTo>
                    <a:pt x="20" y="574"/>
                    <a:pt x="16" y="586"/>
                    <a:pt x="16" y="588"/>
                  </a:cubicBezTo>
                  <a:cubicBezTo>
                    <a:pt x="16" y="598"/>
                    <a:pt x="20" y="593"/>
                    <a:pt x="23" y="600"/>
                  </a:cubicBezTo>
                  <a:cubicBezTo>
                    <a:pt x="25" y="600"/>
                    <a:pt x="20" y="617"/>
                    <a:pt x="29" y="612"/>
                  </a:cubicBezTo>
                  <a:cubicBezTo>
                    <a:pt x="34" y="614"/>
                    <a:pt x="34" y="614"/>
                    <a:pt x="34" y="614"/>
                  </a:cubicBezTo>
                  <a:cubicBezTo>
                    <a:pt x="41" y="617"/>
                    <a:pt x="46" y="612"/>
                    <a:pt x="50" y="614"/>
                  </a:cubicBezTo>
                  <a:cubicBezTo>
                    <a:pt x="60" y="617"/>
                    <a:pt x="64" y="622"/>
                    <a:pt x="73" y="624"/>
                  </a:cubicBezTo>
                  <a:cubicBezTo>
                    <a:pt x="83" y="626"/>
                    <a:pt x="99" y="626"/>
                    <a:pt x="108" y="62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7081" y="4191000"/>
              <a:ext cx="1605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Break even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2289927" y="2332936"/>
            <a:ext cx="6554580" cy="3812232"/>
            <a:chOff x="2513220" y="2743200"/>
            <a:chExt cx="6554580" cy="3812232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848600" y="2743200"/>
              <a:ext cx="1219200" cy="3124200"/>
            </a:xfrm>
            <a:custGeom>
              <a:avLst/>
              <a:gdLst/>
              <a:ahLst/>
              <a:cxnLst>
                <a:cxn ang="0">
                  <a:pos x="309" y="219"/>
                </a:cxn>
                <a:cxn ang="0">
                  <a:pos x="302" y="149"/>
                </a:cxn>
                <a:cxn ang="0">
                  <a:pos x="229" y="120"/>
                </a:cxn>
                <a:cxn ang="0">
                  <a:pos x="207" y="94"/>
                </a:cxn>
                <a:cxn ang="0">
                  <a:pos x="212" y="43"/>
                </a:cxn>
                <a:cxn ang="0">
                  <a:pos x="169" y="1"/>
                </a:cxn>
                <a:cxn ang="0">
                  <a:pos x="132" y="53"/>
                </a:cxn>
                <a:cxn ang="0">
                  <a:pos x="145" y="94"/>
                </a:cxn>
                <a:cxn ang="0">
                  <a:pos x="124" y="128"/>
                </a:cxn>
                <a:cxn ang="0">
                  <a:pos x="69" y="173"/>
                </a:cxn>
                <a:cxn ang="0">
                  <a:pos x="53" y="263"/>
                </a:cxn>
                <a:cxn ang="0">
                  <a:pos x="41" y="373"/>
                </a:cxn>
                <a:cxn ang="0">
                  <a:pos x="47" y="426"/>
                </a:cxn>
                <a:cxn ang="0">
                  <a:pos x="47" y="467"/>
                </a:cxn>
                <a:cxn ang="0">
                  <a:pos x="35" y="517"/>
                </a:cxn>
                <a:cxn ang="0">
                  <a:pos x="22" y="522"/>
                </a:cxn>
                <a:cxn ang="0">
                  <a:pos x="8" y="558"/>
                </a:cxn>
                <a:cxn ang="0">
                  <a:pos x="8" y="647"/>
                </a:cxn>
                <a:cxn ang="0">
                  <a:pos x="18" y="653"/>
                </a:cxn>
                <a:cxn ang="0">
                  <a:pos x="47" y="664"/>
                </a:cxn>
                <a:cxn ang="0">
                  <a:pos x="54" y="704"/>
                </a:cxn>
                <a:cxn ang="0">
                  <a:pos x="55" y="729"/>
                </a:cxn>
                <a:cxn ang="0">
                  <a:pos x="58" y="756"/>
                </a:cxn>
                <a:cxn ang="0">
                  <a:pos x="51" y="775"/>
                </a:cxn>
                <a:cxn ang="0">
                  <a:pos x="38" y="799"/>
                </a:cxn>
                <a:cxn ang="0">
                  <a:pos x="13" y="819"/>
                </a:cxn>
                <a:cxn ang="0">
                  <a:pos x="94" y="816"/>
                </a:cxn>
                <a:cxn ang="0">
                  <a:pos x="115" y="778"/>
                </a:cxn>
                <a:cxn ang="0">
                  <a:pos x="148" y="667"/>
                </a:cxn>
                <a:cxn ang="0">
                  <a:pos x="179" y="571"/>
                </a:cxn>
                <a:cxn ang="0">
                  <a:pos x="186" y="671"/>
                </a:cxn>
                <a:cxn ang="0">
                  <a:pos x="176" y="776"/>
                </a:cxn>
                <a:cxn ang="0">
                  <a:pos x="192" y="812"/>
                </a:cxn>
                <a:cxn ang="0">
                  <a:pos x="238" y="825"/>
                </a:cxn>
                <a:cxn ang="0">
                  <a:pos x="238" y="797"/>
                </a:cxn>
                <a:cxn ang="0">
                  <a:pos x="245" y="758"/>
                </a:cxn>
                <a:cxn ang="0">
                  <a:pos x="273" y="542"/>
                </a:cxn>
                <a:cxn ang="0">
                  <a:pos x="285" y="426"/>
                </a:cxn>
                <a:cxn ang="0">
                  <a:pos x="305" y="406"/>
                </a:cxn>
                <a:cxn ang="0">
                  <a:pos x="318" y="351"/>
                </a:cxn>
                <a:cxn ang="0">
                  <a:pos x="45" y="412"/>
                </a:cxn>
                <a:cxn ang="0">
                  <a:pos x="48" y="422"/>
                </a:cxn>
                <a:cxn ang="0">
                  <a:pos x="67" y="449"/>
                </a:cxn>
                <a:cxn ang="0">
                  <a:pos x="67" y="466"/>
                </a:cxn>
                <a:cxn ang="0">
                  <a:pos x="56" y="490"/>
                </a:cxn>
                <a:cxn ang="0">
                  <a:pos x="67" y="745"/>
                </a:cxn>
                <a:cxn ang="0">
                  <a:pos x="76" y="483"/>
                </a:cxn>
                <a:cxn ang="0">
                  <a:pos x="72" y="480"/>
                </a:cxn>
                <a:cxn ang="0">
                  <a:pos x="69" y="467"/>
                </a:cxn>
                <a:cxn ang="0">
                  <a:pos x="87" y="398"/>
                </a:cxn>
                <a:cxn ang="0">
                  <a:pos x="77" y="447"/>
                </a:cxn>
                <a:cxn ang="0">
                  <a:pos x="79" y="419"/>
                </a:cxn>
                <a:cxn ang="0">
                  <a:pos x="160" y="163"/>
                </a:cxn>
                <a:cxn ang="0">
                  <a:pos x="169" y="142"/>
                </a:cxn>
                <a:cxn ang="0">
                  <a:pos x="184" y="186"/>
                </a:cxn>
                <a:cxn ang="0">
                  <a:pos x="194" y="159"/>
                </a:cxn>
                <a:cxn ang="0">
                  <a:pos x="209" y="105"/>
                </a:cxn>
                <a:cxn ang="0">
                  <a:pos x="279" y="406"/>
                </a:cxn>
              </a:cxnLst>
              <a:rect l="0" t="0" r="r" b="b"/>
              <a:pathLst>
                <a:path w="324" h="827">
                  <a:moveTo>
                    <a:pt x="323" y="316"/>
                  </a:moveTo>
                  <a:cubicBezTo>
                    <a:pt x="323" y="313"/>
                    <a:pt x="322" y="310"/>
                    <a:pt x="322" y="304"/>
                  </a:cubicBezTo>
                  <a:cubicBezTo>
                    <a:pt x="321" y="299"/>
                    <a:pt x="321" y="297"/>
                    <a:pt x="321" y="293"/>
                  </a:cubicBezTo>
                  <a:cubicBezTo>
                    <a:pt x="321" y="289"/>
                    <a:pt x="320" y="283"/>
                    <a:pt x="320" y="276"/>
                  </a:cubicBezTo>
                  <a:cubicBezTo>
                    <a:pt x="319" y="269"/>
                    <a:pt x="318" y="266"/>
                    <a:pt x="317" y="260"/>
                  </a:cubicBezTo>
                  <a:cubicBezTo>
                    <a:pt x="316" y="254"/>
                    <a:pt x="316" y="253"/>
                    <a:pt x="315" y="247"/>
                  </a:cubicBezTo>
                  <a:cubicBezTo>
                    <a:pt x="315" y="245"/>
                    <a:pt x="315" y="242"/>
                    <a:pt x="314" y="239"/>
                  </a:cubicBezTo>
                  <a:cubicBezTo>
                    <a:pt x="314" y="237"/>
                    <a:pt x="314" y="235"/>
                    <a:pt x="313" y="232"/>
                  </a:cubicBezTo>
                  <a:cubicBezTo>
                    <a:pt x="313" y="231"/>
                    <a:pt x="313" y="229"/>
                    <a:pt x="312" y="227"/>
                  </a:cubicBezTo>
                  <a:cubicBezTo>
                    <a:pt x="310" y="220"/>
                    <a:pt x="309" y="219"/>
                    <a:pt x="309" y="219"/>
                  </a:cubicBezTo>
                  <a:cubicBezTo>
                    <a:pt x="309" y="219"/>
                    <a:pt x="310" y="217"/>
                    <a:pt x="310" y="213"/>
                  </a:cubicBezTo>
                  <a:cubicBezTo>
                    <a:pt x="310" y="208"/>
                    <a:pt x="310" y="207"/>
                    <a:pt x="309" y="204"/>
                  </a:cubicBezTo>
                  <a:cubicBezTo>
                    <a:pt x="309" y="202"/>
                    <a:pt x="308" y="200"/>
                    <a:pt x="308" y="198"/>
                  </a:cubicBezTo>
                  <a:cubicBezTo>
                    <a:pt x="308" y="197"/>
                    <a:pt x="308" y="196"/>
                    <a:pt x="308" y="195"/>
                  </a:cubicBezTo>
                  <a:cubicBezTo>
                    <a:pt x="308" y="193"/>
                    <a:pt x="307" y="190"/>
                    <a:pt x="307" y="187"/>
                  </a:cubicBezTo>
                  <a:cubicBezTo>
                    <a:pt x="305" y="182"/>
                    <a:pt x="305" y="182"/>
                    <a:pt x="304" y="179"/>
                  </a:cubicBezTo>
                  <a:cubicBezTo>
                    <a:pt x="303" y="176"/>
                    <a:pt x="303" y="175"/>
                    <a:pt x="303" y="175"/>
                  </a:cubicBezTo>
                  <a:cubicBezTo>
                    <a:pt x="303" y="175"/>
                    <a:pt x="303" y="173"/>
                    <a:pt x="303" y="168"/>
                  </a:cubicBezTo>
                  <a:cubicBezTo>
                    <a:pt x="303" y="163"/>
                    <a:pt x="303" y="162"/>
                    <a:pt x="303" y="159"/>
                  </a:cubicBezTo>
                  <a:cubicBezTo>
                    <a:pt x="303" y="155"/>
                    <a:pt x="303" y="152"/>
                    <a:pt x="302" y="149"/>
                  </a:cubicBezTo>
                  <a:cubicBezTo>
                    <a:pt x="302" y="146"/>
                    <a:pt x="301" y="144"/>
                    <a:pt x="299" y="143"/>
                  </a:cubicBezTo>
                  <a:cubicBezTo>
                    <a:pt x="297" y="143"/>
                    <a:pt x="296" y="143"/>
                    <a:pt x="296" y="143"/>
                  </a:cubicBezTo>
                  <a:cubicBezTo>
                    <a:pt x="296" y="143"/>
                    <a:pt x="296" y="142"/>
                    <a:pt x="293" y="141"/>
                  </a:cubicBezTo>
                  <a:cubicBezTo>
                    <a:pt x="290" y="140"/>
                    <a:pt x="287" y="139"/>
                    <a:pt x="283" y="138"/>
                  </a:cubicBezTo>
                  <a:cubicBezTo>
                    <a:pt x="279" y="137"/>
                    <a:pt x="279" y="137"/>
                    <a:pt x="277" y="136"/>
                  </a:cubicBezTo>
                  <a:cubicBezTo>
                    <a:pt x="275" y="135"/>
                    <a:pt x="273" y="134"/>
                    <a:pt x="270" y="134"/>
                  </a:cubicBezTo>
                  <a:cubicBezTo>
                    <a:pt x="267" y="133"/>
                    <a:pt x="265" y="133"/>
                    <a:pt x="263" y="132"/>
                  </a:cubicBezTo>
                  <a:cubicBezTo>
                    <a:pt x="261" y="131"/>
                    <a:pt x="256" y="130"/>
                    <a:pt x="253" y="129"/>
                  </a:cubicBezTo>
                  <a:cubicBezTo>
                    <a:pt x="249" y="128"/>
                    <a:pt x="243" y="125"/>
                    <a:pt x="239" y="123"/>
                  </a:cubicBezTo>
                  <a:cubicBezTo>
                    <a:pt x="235" y="122"/>
                    <a:pt x="233" y="121"/>
                    <a:pt x="229" y="120"/>
                  </a:cubicBezTo>
                  <a:cubicBezTo>
                    <a:pt x="225" y="120"/>
                    <a:pt x="224" y="119"/>
                    <a:pt x="224" y="119"/>
                  </a:cubicBezTo>
                  <a:cubicBezTo>
                    <a:pt x="224" y="119"/>
                    <a:pt x="223" y="118"/>
                    <a:pt x="221" y="117"/>
                  </a:cubicBezTo>
                  <a:cubicBezTo>
                    <a:pt x="219" y="116"/>
                    <a:pt x="218" y="115"/>
                    <a:pt x="217" y="113"/>
                  </a:cubicBezTo>
                  <a:cubicBezTo>
                    <a:pt x="215" y="112"/>
                    <a:pt x="215" y="110"/>
                    <a:pt x="214" y="109"/>
                  </a:cubicBezTo>
                  <a:cubicBezTo>
                    <a:pt x="213" y="108"/>
                    <a:pt x="212" y="107"/>
                    <a:pt x="211" y="106"/>
                  </a:cubicBezTo>
                  <a:cubicBezTo>
                    <a:pt x="211" y="106"/>
                    <a:pt x="210" y="106"/>
                    <a:pt x="210" y="106"/>
                  </a:cubicBezTo>
                  <a:cubicBezTo>
                    <a:pt x="210" y="106"/>
                    <a:pt x="210" y="105"/>
                    <a:pt x="209" y="104"/>
                  </a:cubicBezTo>
                  <a:cubicBezTo>
                    <a:pt x="209" y="102"/>
                    <a:pt x="209" y="101"/>
                    <a:pt x="209" y="101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100"/>
                    <a:pt x="208" y="97"/>
                    <a:pt x="207" y="94"/>
                  </a:cubicBezTo>
                  <a:cubicBezTo>
                    <a:pt x="207" y="91"/>
                    <a:pt x="207" y="90"/>
                    <a:pt x="207" y="88"/>
                  </a:cubicBezTo>
                  <a:cubicBezTo>
                    <a:pt x="207" y="86"/>
                    <a:pt x="208" y="82"/>
                    <a:pt x="208" y="78"/>
                  </a:cubicBezTo>
                  <a:cubicBezTo>
                    <a:pt x="208" y="74"/>
                    <a:pt x="208" y="71"/>
                    <a:pt x="208" y="71"/>
                  </a:cubicBezTo>
                  <a:cubicBezTo>
                    <a:pt x="208" y="71"/>
                    <a:pt x="208" y="70"/>
                    <a:pt x="209" y="69"/>
                  </a:cubicBezTo>
                  <a:cubicBezTo>
                    <a:pt x="210" y="69"/>
                    <a:pt x="211" y="68"/>
                    <a:pt x="211" y="67"/>
                  </a:cubicBezTo>
                  <a:cubicBezTo>
                    <a:pt x="211" y="67"/>
                    <a:pt x="212" y="67"/>
                    <a:pt x="212" y="66"/>
                  </a:cubicBezTo>
                  <a:cubicBezTo>
                    <a:pt x="213" y="65"/>
                    <a:pt x="214" y="64"/>
                    <a:pt x="214" y="62"/>
                  </a:cubicBezTo>
                  <a:cubicBezTo>
                    <a:pt x="214" y="59"/>
                    <a:pt x="214" y="59"/>
                    <a:pt x="214" y="56"/>
                  </a:cubicBezTo>
                  <a:cubicBezTo>
                    <a:pt x="214" y="54"/>
                    <a:pt x="215" y="53"/>
                    <a:pt x="214" y="49"/>
                  </a:cubicBezTo>
                  <a:cubicBezTo>
                    <a:pt x="214" y="46"/>
                    <a:pt x="213" y="44"/>
                    <a:pt x="212" y="43"/>
                  </a:cubicBezTo>
                  <a:cubicBezTo>
                    <a:pt x="211" y="43"/>
                    <a:pt x="209" y="43"/>
                    <a:pt x="209" y="43"/>
                  </a:cubicBezTo>
                  <a:cubicBezTo>
                    <a:pt x="209" y="43"/>
                    <a:pt x="209" y="42"/>
                    <a:pt x="209" y="40"/>
                  </a:cubicBezTo>
                  <a:cubicBezTo>
                    <a:pt x="209" y="38"/>
                    <a:pt x="209" y="38"/>
                    <a:pt x="209" y="36"/>
                  </a:cubicBezTo>
                  <a:cubicBezTo>
                    <a:pt x="208" y="35"/>
                    <a:pt x="208" y="32"/>
                    <a:pt x="207" y="30"/>
                  </a:cubicBezTo>
                  <a:cubicBezTo>
                    <a:pt x="207" y="27"/>
                    <a:pt x="206" y="24"/>
                    <a:pt x="205" y="22"/>
                  </a:cubicBezTo>
                  <a:cubicBezTo>
                    <a:pt x="203" y="19"/>
                    <a:pt x="202" y="17"/>
                    <a:pt x="200" y="15"/>
                  </a:cubicBezTo>
                  <a:cubicBezTo>
                    <a:pt x="199" y="13"/>
                    <a:pt x="197" y="11"/>
                    <a:pt x="195" y="9"/>
                  </a:cubicBezTo>
                  <a:cubicBezTo>
                    <a:pt x="193" y="8"/>
                    <a:pt x="190" y="7"/>
                    <a:pt x="188" y="6"/>
                  </a:cubicBezTo>
                  <a:cubicBezTo>
                    <a:pt x="185" y="5"/>
                    <a:pt x="184" y="5"/>
                    <a:pt x="181" y="4"/>
                  </a:cubicBezTo>
                  <a:cubicBezTo>
                    <a:pt x="179" y="3"/>
                    <a:pt x="172" y="1"/>
                    <a:pt x="169" y="1"/>
                  </a:cubicBezTo>
                  <a:cubicBezTo>
                    <a:pt x="165" y="0"/>
                    <a:pt x="162" y="0"/>
                    <a:pt x="159" y="1"/>
                  </a:cubicBezTo>
                  <a:cubicBezTo>
                    <a:pt x="156" y="3"/>
                    <a:pt x="151" y="5"/>
                    <a:pt x="147" y="8"/>
                  </a:cubicBezTo>
                  <a:cubicBezTo>
                    <a:pt x="143" y="11"/>
                    <a:pt x="141" y="14"/>
                    <a:pt x="139" y="16"/>
                  </a:cubicBezTo>
                  <a:cubicBezTo>
                    <a:pt x="137" y="18"/>
                    <a:pt x="136" y="21"/>
                    <a:pt x="135" y="21"/>
                  </a:cubicBezTo>
                  <a:cubicBezTo>
                    <a:pt x="134" y="22"/>
                    <a:pt x="134" y="23"/>
                    <a:pt x="134" y="24"/>
                  </a:cubicBezTo>
                  <a:cubicBezTo>
                    <a:pt x="133" y="24"/>
                    <a:pt x="133" y="25"/>
                    <a:pt x="132" y="27"/>
                  </a:cubicBezTo>
                  <a:cubicBezTo>
                    <a:pt x="131" y="28"/>
                    <a:pt x="130" y="32"/>
                    <a:pt x="130" y="34"/>
                  </a:cubicBezTo>
                  <a:cubicBezTo>
                    <a:pt x="130" y="37"/>
                    <a:pt x="130" y="38"/>
                    <a:pt x="131" y="40"/>
                  </a:cubicBezTo>
                  <a:cubicBezTo>
                    <a:pt x="131" y="41"/>
                    <a:pt x="131" y="42"/>
                    <a:pt x="131" y="45"/>
                  </a:cubicBezTo>
                  <a:cubicBezTo>
                    <a:pt x="131" y="48"/>
                    <a:pt x="132" y="51"/>
                    <a:pt x="132" y="53"/>
                  </a:cubicBezTo>
                  <a:cubicBezTo>
                    <a:pt x="132" y="54"/>
                    <a:pt x="133" y="55"/>
                    <a:pt x="132" y="55"/>
                  </a:cubicBezTo>
                  <a:cubicBezTo>
                    <a:pt x="132" y="55"/>
                    <a:pt x="130" y="55"/>
                    <a:pt x="130" y="56"/>
                  </a:cubicBezTo>
                  <a:cubicBezTo>
                    <a:pt x="129" y="58"/>
                    <a:pt x="130" y="61"/>
                    <a:pt x="130" y="64"/>
                  </a:cubicBezTo>
                  <a:cubicBezTo>
                    <a:pt x="131" y="67"/>
                    <a:pt x="132" y="68"/>
                    <a:pt x="132" y="71"/>
                  </a:cubicBezTo>
                  <a:cubicBezTo>
                    <a:pt x="132" y="73"/>
                    <a:pt x="133" y="75"/>
                    <a:pt x="134" y="76"/>
                  </a:cubicBezTo>
                  <a:cubicBezTo>
                    <a:pt x="136" y="77"/>
                    <a:pt x="136" y="78"/>
                    <a:pt x="137" y="78"/>
                  </a:cubicBezTo>
                  <a:cubicBezTo>
                    <a:pt x="137" y="79"/>
                    <a:pt x="138" y="79"/>
                    <a:pt x="138" y="79"/>
                  </a:cubicBezTo>
                  <a:cubicBezTo>
                    <a:pt x="138" y="79"/>
                    <a:pt x="138" y="80"/>
                    <a:pt x="140" y="85"/>
                  </a:cubicBezTo>
                  <a:cubicBezTo>
                    <a:pt x="141" y="87"/>
                    <a:pt x="142" y="88"/>
                    <a:pt x="143" y="90"/>
                  </a:cubicBezTo>
                  <a:cubicBezTo>
                    <a:pt x="143" y="91"/>
                    <a:pt x="144" y="92"/>
                    <a:pt x="145" y="94"/>
                  </a:cubicBezTo>
                  <a:cubicBezTo>
                    <a:pt x="146" y="98"/>
                    <a:pt x="147" y="101"/>
                    <a:pt x="147" y="103"/>
                  </a:cubicBezTo>
                  <a:cubicBezTo>
                    <a:pt x="147" y="105"/>
                    <a:pt x="147" y="106"/>
                    <a:pt x="148" y="108"/>
                  </a:cubicBezTo>
                  <a:cubicBezTo>
                    <a:pt x="148" y="110"/>
                    <a:pt x="149" y="110"/>
                    <a:pt x="149" y="11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9" y="113"/>
                    <a:pt x="148" y="113"/>
                    <a:pt x="147" y="116"/>
                  </a:cubicBezTo>
                  <a:cubicBezTo>
                    <a:pt x="146" y="118"/>
                    <a:pt x="145" y="119"/>
                    <a:pt x="145" y="119"/>
                  </a:cubicBezTo>
                  <a:cubicBezTo>
                    <a:pt x="145" y="119"/>
                    <a:pt x="143" y="120"/>
                    <a:pt x="140" y="122"/>
                  </a:cubicBezTo>
                  <a:cubicBezTo>
                    <a:pt x="138" y="124"/>
                    <a:pt x="137" y="124"/>
                    <a:pt x="136" y="124"/>
                  </a:cubicBezTo>
                  <a:cubicBezTo>
                    <a:pt x="136" y="125"/>
                    <a:pt x="135" y="125"/>
                    <a:pt x="134" y="125"/>
                  </a:cubicBezTo>
                  <a:cubicBezTo>
                    <a:pt x="132" y="126"/>
                    <a:pt x="129" y="126"/>
                    <a:pt x="124" y="128"/>
                  </a:cubicBezTo>
                  <a:cubicBezTo>
                    <a:pt x="119" y="130"/>
                    <a:pt x="118" y="131"/>
                    <a:pt x="113" y="133"/>
                  </a:cubicBezTo>
                  <a:cubicBezTo>
                    <a:pt x="109" y="134"/>
                    <a:pt x="107" y="135"/>
                    <a:pt x="104" y="136"/>
                  </a:cubicBezTo>
                  <a:cubicBezTo>
                    <a:pt x="101" y="137"/>
                    <a:pt x="97" y="138"/>
                    <a:pt x="94" y="139"/>
                  </a:cubicBezTo>
                  <a:cubicBezTo>
                    <a:pt x="91" y="140"/>
                    <a:pt x="87" y="142"/>
                    <a:pt x="85" y="142"/>
                  </a:cubicBezTo>
                  <a:cubicBezTo>
                    <a:pt x="83" y="143"/>
                    <a:pt x="80" y="143"/>
                    <a:pt x="78" y="144"/>
                  </a:cubicBezTo>
                  <a:cubicBezTo>
                    <a:pt x="75" y="146"/>
                    <a:pt x="75" y="146"/>
                    <a:pt x="74" y="147"/>
                  </a:cubicBezTo>
                  <a:cubicBezTo>
                    <a:pt x="74" y="147"/>
                    <a:pt x="73" y="147"/>
                    <a:pt x="71" y="149"/>
                  </a:cubicBezTo>
                  <a:cubicBezTo>
                    <a:pt x="70" y="152"/>
                    <a:pt x="69" y="154"/>
                    <a:pt x="69" y="159"/>
                  </a:cubicBezTo>
                  <a:cubicBezTo>
                    <a:pt x="69" y="164"/>
                    <a:pt x="69" y="166"/>
                    <a:pt x="69" y="168"/>
                  </a:cubicBezTo>
                  <a:cubicBezTo>
                    <a:pt x="69" y="169"/>
                    <a:pt x="69" y="170"/>
                    <a:pt x="69" y="173"/>
                  </a:cubicBezTo>
                  <a:cubicBezTo>
                    <a:pt x="69" y="175"/>
                    <a:pt x="69" y="178"/>
                    <a:pt x="69" y="179"/>
                  </a:cubicBezTo>
                  <a:cubicBezTo>
                    <a:pt x="68" y="179"/>
                    <a:pt x="67" y="181"/>
                    <a:pt x="66" y="184"/>
                  </a:cubicBezTo>
                  <a:cubicBezTo>
                    <a:pt x="65" y="186"/>
                    <a:pt x="65" y="188"/>
                    <a:pt x="64" y="191"/>
                  </a:cubicBezTo>
                  <a:cubicBezTo>
                    <a:pt x="63" y="194"/>
                    <a:pt x="63" y="196"/>
                    <a:pt x="63" y="199"/>
                  </a:cubicBezTo>
                  <a:cubicBezTo>
                    <a:pt x="62" y="202"/>
                    <a:pt x="62" y="208"/>
                    <a:pt x="61" y="212"/>
                  </a:cubicBezTo>
                  <a:cubicBezTo>
                    <a:pt x="61" y="216"/>
                    <a:pt x="61" y="220"/>
                    <a:pt x="60" y="223"/>
                  </a:cubicBezTo>
                  <a:cubicBezTo>
                    <a:pt x="60" y="226"/>
                    <a:pt x="60" y="229"/>
                    <a:pt x="59" y="231"/>
                  </a:cubicBezTo>
                  <a:cubicBezTo>
                    <a:pt x="59" y="233"/>
                    <a:pt x="57" y="240"/>
                    <a:pt x="56" y="244"/>
                  </a:cubicBezTo>
                  <a:cubicBezTo>
                    <a:pt x="55" y="248"/>
                    <a:pt x="55" y="251"/>
                    <a:pt x="54" y="255"/>
                  </a:cubicBezTo>
                  <a:cubicBezTo>
                    <a:pt x="54" y="258"/>
                    <a:pt x="53" y="261"/>
                    <a:pt x="53" y="263"/>
                  </a:cubicBezTo>
                  <a:cubicBezTo>
                    <a:pt x="53" y="265"/>
                    <a:pt x="52" y="266"/>
                    <a:pt x="53" y="268"/>
                  </a:cubicBezTo>
                  <a:cubicBezTo>
                    <a:pt x="53" y="270"/>
                    <a:pt x="53" y="270"/>
                    <a:pt x="52" y="272"/>
                  </a:cubicBezTo>
                  <a:cubicBezTo>
                    <a:pt x="52" y="274"/>
                    <a:pt x="51" y="278"/>
                    <a:pt x="50" y="284"/>
                  </a:cubicBezTo>
                  <a:cubicBezTo>
                    <a:pt x="50" y="290"/>
                    <a:pt x="50" y="293"/>
                    <a:pt x="50" y="293"/>
                  </a:cubicBezTo>
                  <a:cubicBezTo>
                    <a:pt x="50" y="293"/>
                    <a:pt x="48" y="297"/>
                    <a:pt x="48" y="302"/>
                  </a:cubicBezTo>
                  <a:cubicBezTo>
                    <a:pt x="47" y="307"/>
                    <a:pt x="47" y="315"/>
                    <a:pt x="47" y="322"/>
                  </a:cubicBezTo>
                  <a:cubicBezTo>
                    <a:pt x="46" y="328"/>
                    <a:pt x="46" y="337"/>
                    <a:pt x="46" y="342"/>
                  </a:cubicBezTo>
                  <a:cubicBezTo>
                    <a:pt x="45" y="347"/>
                    <a:pt x="45" y="352"/>
                    <a:pt x="44" y="354"/>
                  </a:cubicBezTo>
                  <a:cubicBezTo>
                    <a:pt x="44" y="356"/>
                    <a:pt x="42" y="360"/>
                    <a:pt x="42" y="364"/>
                  </a:cubicBezTo>
                  <a:cubicBezTo>
                    <a:pt x="42" y="366"/>
                    <a:pt x="42" y="369"/>
                    <a:pt x="41" y="373"/>
                  </a:cubicBezTo>
                  <a:cubicBezTo>
                    <a:pt x="41" y="375"/>
                    <a:pt x="41" y="378"/>
                    <a:pt x="41" y="381"/>
                  </a:cubicBezTo>
                  <a:cubicBezTo>
                    <a:pt x="42" y="385"/>
                    <a:pt x="42" y="389"/>
                    <a:pt x="41" y="393"/>
                  </a:cubicBezTo>
                  <a:cubicBezTo>
                    <a:pt x="41" y="397"/>
                    <a:pt x="41" y="401"/>
                    <a:pt x="41" y="404"/>
                  </a:cubicBezTo>
                  <a:cubicBezTo>
                    <a:pt x="42" y="409"/>
                    <a:pt x="41" y="412"/>
                    <a:pt x="41" y="414"/>
                  </a:cubicBezTo>
                  <a:cubicBezTo>
                    <a:pt x="41" y="415"/>
                    <a:pt x="40" y="416"/>
                    <a:pt x="42" y="416"/>
                  </a:cubicBezTo>
                  <a:cubicBezTo>
                    <a:pt x="43" y="417"/>
                    <a:pt x="44" y="417"/>
                    <a:pt x="45" y="417"/>
                  </a:cubicBezTo>
                  <a:cubicBezTo>
                    <a:pt x="45" y="417"/>
                    <a:pt x="46" y="417"/>
                    <a:pt x="46" y="417"/>
                  </a:cubicBezTo>
                  <a:cubicBezTo>
                    <a:pt x="46" y="417"/>
                    <a:pt x="46" y="420"/>
                    <a:pt x="46" y="422"/>
                  </a:cubicBezTo>
                  <a:cubicBezTo>
                    <a:pt x="46" y="424"/>
                    <a:pt x="46" y="424"/>
                    <a:pt x="46" y="425"/>
                  </a:cubicBezTo>
                  <a:cubicBezTo>
                    <a:pt x="46" y="425"/>
                    <a:pt x="47" y="426"/>
                    <a:pt x="47" y="426"/>
                  </a:cubicBezTo>
                  <a:cubicBezTo>
                    <a:pt x="47" y="426"/>
                    <a:pt x="47" y="430"/>
                    <a:pt x="46" y="433"/>
                  </a:cubicBezTo>
                  <a:cubicBezTo>
                    <a:pt x="46" y="436"/>
                    <a:pt x="46" y="436"/>
                    <a:pt x="46" y="437"/>
                  </a:cubicBezTo>
                  <a:cubicBezTo>
                    <a:pt x="45" y="438"/>
                    <a:pt x="45" y="439"/>
                    <a:pt x="45" y="441"/>
                  </a:cubicBezTo>
                  <a:cubicBezTo>
                    <a:pt x="45" y="443"/>
                    <a:pt x="45" y="444"/>
                    <a:pt x="44" y="445"/>
                  </a:cubicBezTo>
                  <a:cubicBezTo>
                    <a:pt x="44" y="446"/>
                    <a:pt x="44" y="448"/>
                    <a:pt x="45" y="448"/>
                  </a:cubicBezTo>
                  <a:cubicBezTo>
                    <a:pt x="45" y="449"/>
                    <a:pt x="45" y="450"/>
                    <a:pt x="45" y="451"/>
                  </a:cubicBezTo>
                  <a:cubicBezTo>
                    <a:pt x="45" y="452"/>
                    <a:pt x="46" y="453"/>
                    <a:pt x="46" y="454"/>
                  </a:cubicBezTo>
                  <a:cubicBezTo>
                    <a:pt x="46" y="455"/>
                    <a:pt x="46" y="456"/>
                    <a:pt x="46" y="457"/>
                  </a:cubicBezTo>
                  <a:cubicBezTo>
                    <a:pt x="46" y="459"/>
                    <a:pt x="46" y="462"/>
                    <a:pt x="46" y="464"/>
                  </a:cubicBezTo>
                  <a:cubicBezTo>
                    <a:pt x="47" y="466"/>
                    <a:pt x="47" y="466"/>
                    <a:pt x="47" y="467"/>
                  </a:cubicBezTo>
                  <a:cubicBezTo>
                    <a:pt x="47" y="468"/>
                    <a:pt x="47" y="469"/>
                    <a:pt x="48" y="469"/>
                  </a:cubicBezTo>
                  <a:cubicBezTo>
                    <a:pt x="48" y="470"/>
                    <a:pt x="48" y="470"/>
                    <a:pt x="48" y="471"/>
                  </a:cubicBezTo>
                  <a:cubicBezTo>
                    <a:pt x="48" y="472"/>
                    <a:pt x="48" y="473"/>
                    <a:pt x="49" y="473"/>
                  </a:cubicBezTo>
                  <a:cubicBezTo>
                    <a:pt x="49" y="474"/>
                    <a:pt x="50" y="474"/>
                    <a:pt x="50" y="474"/>
                  </a:cubicBezTo>
                  <a:cubicBezTo>
                    <a:pt x="50" y="474"/>
                    <a:pt x="49" y="476"/>
                    <a:pt x="47" y="479"/>
                  </a:cubicBezTo>
                  <a:cubicBezTo>
                    <a:pt x="46" y="481"/>
                    <a:pt x="46" y="483"/>
                    <a:pt x="46" y="484"/>
                  </a:cubicBezTo>
                  <a:cubicBezTo>
                    <a:pt x="45" y="485"/>
                    <a:pt x="45" y="485"/>
                    <a:pt x="43" y="489"/>
                  </a:cubicBezTo>
                  <a:cubicBezTo>
                    <a:pt x="42" y="493"/>
                    <a:pt x="41" y="495"/>
                    <a:pt x="39" y="498"/>
                  </a:cubicBezTo>
                  <a:cubicBezTo>
                    <a:pt x="38" y="501"/>
                    <a:pt x="36" y="506"/>
                    <a:pt x="35" y="510"/>
                  </a:cubicBezTo>
                  <a:cubicBezTo>
                    <a:pt x="35" y="514"/>
                    <a:pt x="35" y="516"/>
                    <a:pt x="35" y="517"/>
                  </a:cubicBezTo>
                  <a:cubicBezTo>
                    <a:pt x="35" y="517"/>
                    <a:pt x="34" y="517"/>
                    <a:pt x="34" y="517"/>
                  </a:cubicBezTo>
                  <a:cubicBezTo>
                    <a:pt x="34" y="517"/>
                    <a:pt x="31" y="516"/>
                    <a:pt x="31" y="516"/>
                  </a:cubicBezTo>
                  <a:cubicBezTo>
                    <a:pt x="30" y="515"/>
                    <a:pt x="30" y="515"/>
                    <a:pt x="29" y="516"/>
                  </a:cubicBezTo>
                  <a:cubicBezTo>
                    <a:pt x="29" y="516"/>
                    <a:pt x="29" y="517"/>
                    <a:pt x="28" y="517"/>
                  </a:cubicBezTo>
                  <a:cubicBezTo>
                    <a:pt x="27" y="517"/>
                    <a:pt x="27" y="516"/>
                    <a:pt x="27" y="516"/>
                  </a:cubicBezTo>
                  <a:cubicBezTo>
                    <a:pt x="27" y="516"/>
                    <a:pt x="27" y="516"/>
                    <a:pt x="27" y="516"/>
                  </a:cubicBezTo>
                  <a:cubicBezTo>
                    <a:pt x="26" y="517"/>
                    <a:pt x="26" y="516"/>
                    <a:pt x="25" y="517"/>
                  </a:cubicBezTo>
                  <a:cubicBezTo>
                    <a:pt x="25" y="518"/>
                    <a:pt x="25" y="518"/>
                    <a:pt x="25" y="519"/>
                  </a:cubicBezTo>
                  <a:cubicBezTo>
                    <a:pt x="25" y="519"/>
                    <a:pt x="24" y="522"/>
                    <a:pt x="24" y="522"/>
                  </a:cubicBezTo>
                  <a:cubicBezTo>
                    <a:pt x="24" y="522"/>
                    <a:pt x="22" y="522"/>
                    <a:pt x="22" y="522"/>
                  </a:cubicBezTo>
                  <a:cubicBezTo>
                    <a:pt x="22" y="523"/>
                    <a:pt x="22" y="524"/>
                    <a:pt x="22" y="524"/>
                  </a:cubicBezTo>
                  <a:cubicBezTo>
                    <a:pt x="22" y="524"/>
                    <a:pt x="20" y="528"/>
                    <a:pt x="19" y="530"/>
                  </a:cubicBezTo>
                  <a:cubicBezTo>
                    <a:pt x="18" y="532"/>
                    <a:pt x="18" y="531"/>
                    <a:pt x="17" y="532"/>
                  </a:cubicBezTo>
                  <a:cubicBezTo>
                    <a:pt x="16" y="534"/>
                    <a:pt x="17" y="535"/>
                    <a:pt x="16" y="536"/>
                  </a:cubicBezTo>
                  <a:cubicBezTo>
                    <a:pt x="16" y="537"/>
                    <a:pt x="16" y="538"/>
                    <a:pt x="15" y="538"/>
                  </a:cubicBezTo>
                  <a:cubicBezTo>
                    <a:pt x="15" y="538"/>
                    <a:pt x="14" y="539"/>
                    <a:pt x="13" y="541"/>
                  </a:cubicBezTo>
                  <a:cubicBezTo>
                    <a:pt x="13" y="542"/>
                    <a:pt x="12" y="542"/>
                    <a:pt x="12" y="544"/>
                  </a:cubicBezTo>
                  <a:cubicBezTo>
                    <a:pt x="11" y="546"/>
                    <a:pt x="11" y="548"/>
                    <a:pt x="10" y="551"/>
                  </a:cubicBezTo>
                  <a:cubicBezTo>
                    <a:pt x="9" y="554"/>
                    <a:pt x="9" y="555"/>
                    <a:pt x="9" y="556"/>
                  </a:cubicBezTo>
                  <a:cubicBezTo>
                    <a:pt x="8" y="557"/>
                    <a:pt x="8" y="558"/>
                    <a:pt x="8" y="558"/>
                  </a:cubicBezTo>
                  <a:cubicBezTo>
                    <a:pt x="8" y="558"/>
                    <a:pt x="7" y="559"/>
                    <a:pt x="7" y="560"/>
                  </a:cubicBezTo>
                  <a:cubicBezTo>
                    <a:pt x="6" y="561"/>
                    <a:pt x="6" y="561"/>
                    <a:pt x="7" y="562"/>
                  </a:cubicBezTo>
                  <a:cubicBezTo>
                    <a:pt x="7" y="562"/>
                    <a:pt x="7" y="562"/>
                    <a:pt x="7" y="562"/>
                  </a:cubicBezTo>
                  <a:cubicBezTo>
                    <a:pt x="7" y="562"/>
                    <a:pt x="6" y="566"/>
                    <a:pt x="5" y="570"/>
                  </a:cubicBezTo>
                  <a:cubicBezTo>
                    <a:pt x="4" y="575"/>
                    <a:pt x="3" y="582"/>
                    <a:pt x="2" y="586"/>
                  </a:cubicBezTo>
                  <a:cubicBezTo>
                    <a:pt x="1" y="590"/>
                    <a:pt x="1" y="593"/>
                    <a:pt x="0" y="601"/>
                  </a:cubicBezTo>
                  <a:cubicBezTo>
                    <a:pt x="0" y="608"/>
                    <a:pt x="0" y="618"/>
                    <a:pt x="1" y="621"/>
                  </a:cubicBezTo>
                  <a:cubicBezTo>
                    <a:pt x="1" y="625"/>
                    <a:pt x="1" y="626"/>
                    <a:pt x="2" y="629"/>
                  </a:cubicBezTo>
                  <a:cubicBezTo>
                    <a:pt x="2" y="633"/>
                    <a:pt x="3" y="637"/>
                    <a:pt x="4" y="640"/>
                  </a:cubicBezTo>
                  <a:cubicBezTo>
                    <a:pt x="6" y="644"/>
                    <a:pt x="6" y="646"/>
                    <a:pt x="8" y="647"/>
                  </a:cubicBezTo>
                  <a:cubicBezTo>
                    <a:pt x="9" y="649"/>
                    <a:pt x="9" y="648"/>
                    <a:pt x="9" y="648"/>
                  </a:cubicBezTo>
                  <a:cubicBezTo>
                    <a:pt x="9" y="648"/>
                    <a:pt x="9" y="650"/>
                    <a:pt x="10" y="650"/>
                  </a:cubicBezTo>
                  <a:cubicBezTo>
                    <a:pt x="11" y="651"/>
                    <a:pt x="11" y="650"/>
                    <a:pt x="11" y="650"/>
                  </a:cubicBezTo>
                  <a:cubicBezTo>
                    <a:pt x="11" y="650"/>
                    <a:pt x="11" y="651"/>
                    <a:pt x="12" y="651"/>
                  </a:cubicBezTo>
                  <a:cubicBezTo>
                    <a:pt x="13" y="651"/>
                    <a:pt x="13" y="651"/>
                    <a:pt x="13" y="651"/>
                  </a:cubicBezTo>
                  <a:cubicBezTo>
                    <a:pt x="13" y="651"/>
                    <a:pt x="14" y="651"/>
                    <a:pt x="14" y="651"/>
                  </a:cubicBezTo>
                  <a:cubicBezTo>
                    <a:pt x="14" y="651"/>
                    <a:pt x="13" y="652"/>
                    <a:pt x="14" y="652"/>
                  </a:cubicBezTo>
                  <a:cubicBezTo>
                    <a:pt x="15" y="652"/>
                    <a:pt x="16" y="652"/>
                    <a:pt x="16" y="652"/>
                  </a:cubicBezTo>
                  <a:cubicBezTo>
                    <a:pt x="16" y="651"/>
                    <a:pt x="16" y="651"/>
                    <a:pt x="17" y="652"/>
                  </a:cubicBezTo>
                  <a:cubicBezTo>
                    <a:pt x="18" y="652"/>
                    <a:pt x="17" y="653"/>
                    <a:pt x="18" y="653"/>
                  </a:cubicBezTo>
                  <a:cubicBezTo>
                    <a:pt x="19" y="653"/>
                    <a:pt x="21" y="653"/>
                    <a:pt x="23" y="653"/>
                  </a:cubicBezTo>
                  <a:cubicBezTo>
                    <a:pt x="25" y="654"/>
                    <a:pt x="26" y="654"/>
                    <a:pt x="28" y="654"/>
                  </a:cubicBezTo>
                  <a:cubicBezTo>
                    <a:pt x="30" y="654"/>
                    <a:pt x="31" y="654"/>
                    <a:pt x="31" y="654"/>
                  </a:cubicBezTo>
                  <a:cubicBezTo>
                    <a:pt x="31" y="654"/>
                    <a:pt x="31" y="656"/>
                    <a:pt x="32" y="655"/>
                  </a:cubicBezTo>
                  <a:cubicBezTo>
                    <a:pt x="33" y="655"/>
                    <a:pt x="34" y="655"/>
                    <a:pt x="34" y="655"/>
                  </a:cubicBezTo>
                  <a:cubicBezTo>
                    <a:pt x="34" y="655"/>
                    <a:pt x="33" y="656"/>
                    <a:pt x="37" y="657"/>
                  </a:cubicBezTo>
                  <a:cubicBezTo>
                    <a:pt x="40" y="658"/>
                    <a:pt x="42" y="658"/>
                    <a:pt x="45" y="659"/>
                  </a:cubicBezTo>
                  <a:cubicBezTo>
                    <a:pt x="47" y="659"/>
                    <a:pt x="48" y="659"/>
                    <a:pt x="48" y="659"/>
                  </a:cubicBezTo>
                  <a:cubicBezTo>
                    <a:pt x="47" y="663"/>
                    <a:pt x="47" y="663"/>
                    <a:pt x="47" y="663"/>
                  </a:cubicBezTo>
                  <a:cubicBezTo>
                    <a:pt x="47" y="663"/>
                    <a:pt x="47" y="663"/>
                    <a:pt x="47" y="664"/>
                  </a:cubicBezTo>
                  <a:cubicBezTo>
                    <a:pt x="47" y="665"/>
                    <a:pt x="47" y="665"/>
                    <a:pt x="46" y="666"/>
                  </a:cubicBezTo>
                  <a:cubicBezTo>
                    <a:pt x="46" y="666"/>
                    <a:pt x="46" y="667"/>
                    <a:pt x="46" y="667"/>
                  </a:cubicBezTo>
                  <a:cubicBezTo>
                    <a:pt x="46" y="667"/>
                    <a:pt x="47" y="667"/>
                    <a:pt x="46" y="669"/>
                  </a:cubicBezTo>
                  <a:cubicBezTo>
                    <a:pt x="46" y="670"/>
                    <a:pt x="46" y="671"/>
                    <a:pt x="47" y="672"/>
                  </a:cubicBezTo>
                  <a:cubicBezTo>
                    <a:pt x="48" y="673"/>
                    <a:pt x="48" y="673"/>
                    <a:pt x="48" y="673"/>
                  </a:cubicBezTo>
                  <a:cubicBezTo>
                    <a:pt x="48" y="673"/>
                    <a:pt x="48" y="674"/>
                    <a:pt x="48" y="677"/>
                  </a:cubicBezTo>
                  <a:cubicBezTo>
                    <a:pt x="48" y="679"/>
                    <a:pt x="48" y="681"/>
                    <a:pt x="49" y="682"/>
                  </a:cubicBezTo>
                  <a:cubicBezTo>
                    <a:pt x="49" y="684"/>
                    <a:pt x="50" y="685"/>
                    <a:pt x="50" y="686"/>
                  </a:cubicBezTo>
                  <a:cubicBezTo>
                    <a:pt x="51" y="688"/>
                    <a:pt x="52" y="692"/>
                    <a:pt x="53" y="696"/>
                  </a:cubicBezTo>
                  <a:cubicBezTo>
                    <a:pt x="53" y="700"/>
                    <a:pt x="54" y="702"/>
                    <a:pt x="54" y="704"/>
                  </a:cubicBezTo>
                  <a:cubicBezTo>
                    <a:pt x="53" y="706"/>
                    <a:pt x="53" y="707"/>
                    <a:pt x="54" y="709"/>
                  </a:cubicBezTo>
                  <a:cubicBezTo>
                    <a:pt x="54" y="710"/>
                    <a:pt x="54" y="711"/>
                    <a:pt x="53" y="711"/>
                  </a:cubicBezTo>
                  <a:cubicBezTo>
                    <a:pt x="53" y="712"/>
                    <a:pt x="53" y="712"/>
                    <a:pt x="53" y="713"/>
                  </a:cubicBezTo>
                  <a:cubicBezTo>
                    <a:pt x="54" y="714"/>
                    <a:pt x="54" y="715"/>
                    <a:pt x="54" y="716"/>
                  </a:cubicBezTo>
                  <a:cubicBezTo>
                    <a:pt x="54" y="717"/>
                    <a:pt x="54" y="718"/>
                    <a:pt x="54" y="719"/>
                  </a:cubicBezTo>
                  <a:cubicBezTo>
                    <a:pt x="55" y="720"/>
                    <a:pt x="55" y="720"/>
                    <a:pt x="55" y="720"/>
                  </a:cubicBezTo>
                  <a:cubicBezTo>
                    <a:pt x="56" y="720"/>
                    <a:pt x="56" y="720"/>
                    <a:pt x="56" y="720"/>
                  </a:cubicBezTo>
                  <a:cubicBezTo>
                    <a:pt x="56" y="720"/>
                    <a:pt x="55" y="722"/>
                    <a:pt x="55" y="724"/>
                  </a:cubicBezTo>
                  <a:cubicBezTo>
                    <a:pt x="55" y="725"/>
                    <a:pt x="55" y="725"/>
                    <a:pt x="55" y="726"/>
                  </a:cubicBezTo>
                  <a:cubicBezTo>
                    <a:pt x="54" y="726"/>
                    <a:pt x="55" y="728"/>
                    <a:pt x="55" y="729"/>
                  </a:cubicBezTo>
                  <a:cubicBezTo>
                    <a:pt x="54" y="730"/>
                    <a:pt x="53" y="732"/>
                    <a:pt x="52" y="733"/>
                  </a:cubicBezTo>
                  <a:cubicBezTo>
                    <a:pt x="51" y="734"/>
                    <a:pt x="51" y="734"/>
                    <a:pt x="51" y="734"/>
                  </a:cubicBezTo>
                  <a:cubicBezTo>
                    <a:pt x="52" y="735"/>
                    <a:pt x="51" y="735"/>
                    <a:pt x="50" y="737"/>
                  </a:cubicBezTo>
                  <a:cubicBezTo>
                    <a:pt x="49" y="738"/>
                    <a:pt x="45" y="744"/>
                    <a:pt x="42" y="748"/>
                  </a:cubicBezTo>
                  <a:cubicBezTo>
                    <a:pt x="39" y="752"/>
                    <a:pt x="36" y="755"/>
                    <a:pt x="36" y="758"/>
                  </a:cubicBezTo>
                  <a:cubicBezTo>
                    <a:pt x="35" y="760"/>
                    <a:pt x="35" y="762"/>
                    <a:pt x="38" y="762"/>
                  </a:cubicBezTo>
                  <a:cubicBezTo>
                    <a:pt x="40" y="763"/>
                    <a:pt x="43" y="762"/>
                    <a:pt x="45" y="761"/>
                  </a:cubicBezTo>
                  <a:cubicBezTo>
                    <a:pt x="47" y="760"/>
                    <a:pt x="49" y="759"/>
                    <a:pt x="50" y="759"/>
                  </a:cubicBezTo>
                  <a:cubicBezTo>
                    <a:pt x="52" y="758"/>
                    <a:pt x="52" y="759"/>
                    <a:pt x="53" y="758"/>
                  </a:cubicBezTo>
                  <a:cubicBezTo>
                    <a:pt x="55" y="757"/>
                    <a:pt x="55" y="757"/>
                    <a:pt x="58" y="756"/>
                  </a:cubicBezTo>
                  <a:cubicBezTo>
                    <a:pt x="61" y="755"/>
                    <a:pt x="63" y="755"/>
                    <a:pt x="64" y="754"/>
                  </a:cubicBezTo>
                  <a:cubicBezTo>
                    <a:pt x="66" y="753"/>
                    <a:pt x="68" y="753"/>
                    <a:pt x="68" y="753"/>
                  </a:cubicBezTo>
                  <a:cubicBezTo>
                    <a:pt x="68" y="753"/>
                    <a:pt x="68" y="756"/>
                    <a:pt x="68" y="757"/>
                  </a:cubicBezTo>
                  <a:cubicBezTo>
                    <a:pt x="68" y="758"/>
                    <a:pt x="68" y="758"/>
                    <a:pt x="67" y="759"/>
                  </a:cubicBezTo>
                  <a:cubicBezTo>
                    <a:pt x="67" y="759"/>
                    <a:pt x="65" y="759"/>
                    <a:pt x="63" y="759"/>
                  </a:cubicBezTo>
                  <a:cubicBezTo>
                    <a:pt x="61" y="760"/>
                    <a:pt x="58" y="761"/>
                    <a:pt x="56" y="762"/>
                  </a:cubicBezTo>
                  <a:cubicBezTo>
                    <a:pt x="55" y="764"/>
                    <a:pt x="53" y="767"/>
                    <a:pt x="53" y="768"/>
                  </a:cubicBezTo>
                  <a:cubicBezTo>
                    <a:pt x="53" y="769"/>
                    <a:pt x="52" y="770"/>
                    <a:pt x="52" y="772"/>
                  </a:cubicBezTo>
                  <a:cubicBezTo>
                    <a:pt x="52" y="773"/>
                    <a:pt x="52" y="774"/>
                    <a:pt x="52" y="774"/>
                  </a:cubicBezTo>
                  <a:cubicBezTo>
                    <a:pt x="52" y="774"/>
                    <a:pt x="51" y="774"/>
                    <a:pt x="51" y="775"/>
                  </a:cubicBezTo>
                  <a:cubicBezTo>
                    <a:pt x="51" y="776"/>
                    <a:pt x="50" y="778"/>
                    <a:pt x="49" y="779"/>
                  </a:cubicBezTo>
                  <a:cubicBezTo>
                    <a:pt x="49" y="781"/>
                    <a:pt x="48" y="783"/>
                    <a:pt x="48" y="784"/>
                  </a:cubicBezTo>
                  <a:cubicBezTo>
                    <a:pt x="48" y="785"/>
                    <a:pt x="47" y="786"/>
                    <a:pt x="47" y="788"/>
                  </a:cubicBezTo>
                  <a:cubicBezTo>
                    <a:pt x="46" y="789"/>
                    <a:pt x="46" y="790"/>
                    <a:pt x="47" y="790"/>
                  </a:cubicBezTo>
                  <a:cubicBezTo>
                    <a:pt x="47" y="791"/>
                    <a:pt x="48" y="791"/>
                    <a:pt x="48" y="791"/>
                  </a:cubicBezTo>
                  <a:cubicBezTo>
                    <a:pt x="48" y="791"/>
                    <a:pt x="45" y="793"/>
                    <a:pt x="43" y="793"/>
                  </a:cubicBezTo>
                  <a:cubicBezTo>
                    <a:pt x="41" y="794"/>
                    <a:pt x="40" y="795"/>
                    <a:pt x="41" y="795"/>
                  </a:cubicBezTo>
                  <a:cubicBezTo>
                    <a:pt x="41" y="795"/>
                    <a:pt x="43" y="794"/>
                    <a:pt x="43" y="794"/>
                  </a:cubicBezTo>
                  <a:cubicBezTo>
                    <a:pt x="43" y="794"/>
                    <a:pt x="42" y="796"/>
                    <a:pt x="41" y="796"/>
                  </a:cubicBezTo>
                  <a:cubicBezTo>
                    <a:pt x="40" y="797"/>
                    <a:pt x="39" y="798"/>
                    <a:pt x="38" y="799"/>
                  </a:cubicBezTo>
                  <a:cubicBezTo>
                    <a:pt x="37" y="800"/>
                    <a:pt x="37" y="801"/>
                    <a:pt x="35" y="802"/>
                  </a:cubicBezTo>
                  <a:cubicBezTo>
                    <a:pt x="32" y="803"/>
                    <a:pt x="32" y="803"/>
                    <a:pt x="31" y="803"/>
                  </a:cubicBezTo>
                  <a:cubicBezTo>
                    <a:pt x="31" y="803"/>
                    <a:pt x="30" y="804"/>
                    <a:pt x="29" y="804"/>
                  </a:cubicBezTo>
                  <a:cubicBezTo>
                    <a:pt x="29" y="805"/>
                    <a:pt x="29" y="805"/>
                    <a:pt x="28" y="805"/>
                  </a:cubicBezTo>
                  <a:cubicBezTo>
                    <a:pt x="27" y="805"/>
                    <a:pt x="26" y="806"/>
                    <a:pt x="25" y="807"/>
                  </a:cubicBezTo>
                  <a:cubicBezTo>
                    <a:pt x="24" y="807"/>
                    <a:pt x="23" y="808"/>
                    <a:pt x="21" y="809"/>
                  </a:cubicBezTo>
                  <a:cubicBezTo>
                    <a:pt x="19" y="810"/>
                    <a:pt x="16" y="811"/>
                    <a:pt x="15" y="813"/>
                  </a:cubicBezTo>
                  <a:cubicBezTo>
                    <a:pt x="14" y="814"/>
                    <a:pt x="13" y="815"/>
                    <a:pt x="13" y="816"/>
                  </a:cubicBezTo>
                  <a:cubicBezTo>
                    <a:pt x="13" y="818"/>
                    <a:pt x="14" y="818"/>
                    <a:pt x="14" y="818"/>
                  </a:cubicBezTo>
                  <a:cubicBezTo>
                    <a:pt x="14" y="818"/>
                    <a:pt x="13" y="819"/>
                    <a:pt x="13" y="819"/>
                  </a:cubicBezTo>
                  <a:cubicBezTo>
                    <a:pt x="12" y="819"/>
                    <a:pt x="12" y="819"/>
                    <a:pt x="12" y="820"/>
                  </a:cubicBezTo>
                  <a:cubicBezTo>
                    <a:pt x="11" y="820"/>
                    <a:pt x="12" y="821"/>
                    <a:pt x="14" y="821"/>
                  </a:cubicBezTo>
                  <a:cubicBezTo>
                    <a:pt x="16" y="822"/>
                    <a:pt x="20" y="824"/>
                    <a:pt x="27" y="825"/>
                  </a:cubicBezTo>
                  <a:cubicBezTo>
                    <a:pt x="35" y="825"/>
                    <a:pt x="44" y="826"/>
                    <a:pt x="52" y="825"/>
                  </a:cubicBezTo>
                  <a:cubicBezTo>
                    <a:pt x="60" y="824"/>
                    <a:pt x="64" y="823"/>
                    <a:pt x="65" y="821"/>
                  </a:cubicBezTo>
                  <a:cubicBezTo>
                    <a:pt x="67" y="819"/>
                    <a:pt x="67" y="818"/>
                    <a:pt x="69" y="817"/>
                  </a:cubicBezTo>
                  <a:cubicBezTo>
                    <a:pt x="71" y="815"/>
                    <a:pt x="72" y="814"/>
                    <a:pt x="73" y="814"/>
                  </a:cubicBezTo>
                  <a:cubicBezTo>
                    <a:pt x="74" y="814"/>
                    <a:pt x="74" y="813"/>
                    <a:pt x="74" y="813"/>
                  </a:cubicBezTo>
                  <a:cubicBezTo>
                    <a:pt x="74" y="813"/>
                    <a:pt x="81" y="815"/>
                    <a:pt x="84" y="815"/>
                  </a:cubicBezTo>
                  <a:cubicBezTo>
                    <a:pt x="88" y="816"/>
                    <a:pt x="89" y="817"/>
                    <a:pt x="94" y="816"/>
                  </a:cubicBezTo>
                  <a:cubicBezTo>
                    <a:pt x="99" y="815"/>
                    <a:pt x="105" y="814"/>
                    <a:pt x="108" y="813"/>
                  </a:cubicBezTo>
                  <a:cubicBezTo>
                    <a:pt x="111" y="811"/>
                    <a:pt x="111" y="811"/>
                    <a:pt x="111" y="810"/>
                  </a:cubicBezTo>
                  <a:cubicBezTo>
                    <a:pt x="111" y="809"/>
                    <a:pt x="111" y="809"/>
                    <a:pt x="111" y="809"/>
                  </a:cubicBezTo>
                  <a:cubicBezTo>
                    <a:pt x="111" y="809"/>
                    <a:pt x="112" y="808"/>
                    <a:pt x="112" y="807"/>
                  </a:cubicBezTo>
                  <a:cubicBezTo>
                    <a:pt x="112" y="806"/>
                    <a:pt x="112" y="802"/>
                    <a:pt x="113" y="800"/>
                  </a:cubicBezTo>
                  <a:cubicBezTo>
                    <a:pt x="113" y="798"/>
                    <a:pt x="113" y="795"/>
                    <a:pt x="113" y="794"/>
                  </a:cubicBezTo>
                  <a:cubicBezTo>
                    <a:pt x="113" y="793"/>
                    <a:pt x="114" y="793"/>
                    <a:pt x="113" y="793"/>
                  </a:cubicBezTo>
                  <a:cubicBezTo>
                    <a:pt x="113" y="792"/>
                    <a:pt x="113" y="792"/>
                    <a:pt x="113" y="792"/>
                  </a:cubicBezTo>
                  <a:cubicBezTo>
                    <a:pt x="113" y="792"/>
                    <a:pt x="113" y="791"/>
                    <a:pt x="114" y="788"/>
                  </a:cubicBezTo>
                  <a:cubicBezTo>
                    <a:pt x="115" y="784"/>
                    <a:pt x="115" y="782"/>
                    <a:pt x="115" y="778"/>
                  </a:cubicBezTo>
                  <a:cubicBezTo>
                    <a:pt x="114" y="774"/>
                    <a:pt x="114" y="773"/>
                    <a:pt x="114" y="772"/>
                  </a:cubicBezTo>
                  <a:cubicBezTo>
                    <a:pt x="114" y="770"/>
                    <a:pt x="115" y="768"/>
                    <a:pt x="115" y="768"/>
                  </a:cubicBezTo>
                  <a:cubicBezTo>
                    <a:pt x="115" y="768"/>
                    <a:pt x="117" y="764"/>
                    <a:pt x="119" y="762"/>
                  </a:cubicBezTo>
                  <a:cubicBezTo>
                    <a:pt x="121" y="760"/>
                    <a:pt x="128" y="749"/>
                    <a:pt x="131" y="742"/>
                  </a:cubicBezTo>
                  <a:cubicBezTo>
                    <a:pt x="133" y="739"/>
                    <a:pt x="134" y="737"/>
                    <a:pt x="135" y="735"/>
                  </a:cubicBezTo>
                  <a:cubicBezTo>
                    <a:pt x="135" y="733"/>
                    <a:pt x="136" y="732"/>
                    <a:pt x="136" y="730"/>
                  </a:cubicBezTo>
                  <a:cubicBezTo>
                    <a:pt x="136" y="728"/>
                    <a:pt x="137" y="726"/>
                    <a:pt x="137" y="724"/>
                  </a:cubicBezTo>
                  <a:cubicBezTo>
                    <a:pt x="138" y="716"/>
                    <a:pt x="140" y="708"/>
                    <a:pt x="141" y="699"/>
                  </a:cubicBezTo>
                  <a:cubicBezTo>
                    <a:pt x="142" y="694"/>
                    <a:pt x="144" y="689"/>
                    <a:pt x="145" y="683"/>
                  </a:cubicBezTo>
                  <a:cubicBezTo>
                    <a:pt x="146" y="678"/>
                    <a:pt x="147" y="672"/>
                    <a:pt x="148" y="667"/>
                  </a:cubicBezTo>
                  <a:cubicBezTo>
                    <a:pt x="150" y="657"/>
                    <a:pt x="151" y="648"/>
                    <a:pt x="153" y="638"/>
                  </a:cubicBezTo>
                  <a:cubicBezTo>
                    <a:pt x="154" y="629"/>
                    <a:pt x="158" y="607"/>
                    <a:pt x="159" y="598"/>
                  </a:cubicBezTo>
                  <a:cubicBezTo>
                    <a:pt x="160" y="590"/>
                    <a:pt x="164" y="569"/>
                    <a:pt x="165" y="561"/>
                  </a:cubicBezTo>
                  <a:cubicBezTo>
                    <a:pt x="167" y="553"/>
                    <a:pt x="168" y="547"/>
                    <a:pt x="169" y="544"/>
                  </a:cubicBezTo>
                  <a:cubicBezTo>
                    <a:pt x="169" y="541"/>
                    <a:pt x="170" y="540"/>
                    <a:pt x="170" y="540"/>
                  </a:cubicBezTo>
                  <a:cubicBezTo>
                    <a:pt x="170" y="540"/>
                    <a:pt x="170" y="541"/>
                    <a:pt x="171" y="543"/>
                  </a:cubicBezTo>
                  <a:cubicBezTo>
                    <a:pt x="171" y="545"/>
                    <a:pt x="171" y="546"/>
                    <a:pt x="174" y="553"/>
                  </a:cubicBezTo>
                  <a:cubicBezTo>
                    <a:pt x="176" y="560"/>
                    <a:pt x="177" y="561"/>
                    <a:pt x="177" y="563"/>
                  </a:cubicBezTo>
                  <a:cubicBezTo>
                    <a:pt x="178" y="564"/>
                    <a:pt x="178" y="564"/>
                    <a:pt x="178" y="565"/>
                  </a:cubicBezTo>
                  <a:cubicBezTo>
                    <a:pt x="178" y="567"/>
                    <a:pt x="178" y="568"/>
                    <a:pt x="179" y="571"/>
                  </a:cubicBezTo>
                  <a:cubicBezTo>
                    <a:pt x="179" y="575"/>
                    <a:pt x="180" y="579"/>
                    <a:pt x="181" y="583"/>
                  </a:cubicBezTo>
                  <a:cubicBezTo>
                    <a:pt x="182" y="588"/>
                    <a:pt x="183" y="590"/>
                    <a:pt x="183" y="591"/>
                  </a:cubicBezTo>
                  <a:cubicBezTo>
                    <a:pt x="184" y="592"/>
                    <a:pt x="184" y="594"/>
                    <a:pt x="184" y="597"/>
                  </a:cubicBezTo>
                  <a:cubicBezTo>
                    <a:pt x="184" y="601"/>
                    <a:pt x="185" y="603"/>
                    <a:pt x="185" y="605"/>
                  </a:cubicBezTo>
                  <a:cubicBezTo>
                    <a:pt x="185" y="606"/>
                    <a:pt x="184" y="611"/>
                    <a:pt x="184" y="615"/>
                  </a:cubicBezTo>
                  <a:cubicBezTo>
                    <a:pt x="184" y="619"/>
                    <a:pt x="183" y="622"/>
                    <a:pt x="184" y="625"/>
                  </a:cubicBezTo>
                  <a:cubicBezTo>
                    <a:pt x="184" y="629"/>
                    <a:pt x="184" y="630"/>
                    <a:pt x="184" y="634"/>
                  </a:cubicBezTo>
                  <a:cubicBezTo>
                    <a:pt x="184" y="638"/>
                    <a:pt x="184" y="641"/>
                    <a:pt x="185" y="645"/>
                  </a:cubicBezTo>
                  <a:cubicBezTo>
                    <a:pt x="185" y="649"/>
                    <a:pt x="185" y="653"/>
                    <a:pt x="185" y="659"/>
                  </a:cubicBezTo>
                  <a:cubicBezTo>
                    <a:pt x="185" y="665"/>
                    <a:pt x="186" y="669"/>
                    <a:pt x="186" y="671"/>
                  </a:cubicBezTo>
                  <a:cubicBezTo>
                    <a:pt x="186" y="672"/>
                    <a:pt x="185" y="675"/>
                    <a:pt x="185" y="678"/>
                  </a:cubicBezTo>
                  <a:cubicBezTo>
                    <a:pt x="185" y="680"/>
                    <a:pt x="184" y="684"/>
                    <a:pt x="184" y="688"/>
                  </a:cubicBezTo>
                  <a:cubicBezTo>
                    <a:pt x="185" y="693"/>
                    <a:pt x="185" y="695"/>
                    <a:pt x="185" y="699"/>
                  </a:cubicBezTo>
                  <a:cubicBezTo>
                    <a:pt x="186" y="703"/>
                    <a:pt x="187" y="706"/>
                    <a:pt x="187" y="708"/>
                  </a:cubicBezTo>
                  <a:cubicBezTo>
                    <a:pt x="188" y="710"/>
                    <a:pt x="188" y="711"/>
                    <a:pt x="188" y="711"/>
                  </a:cubicBezTo>
                  <a:cubicBezTo>
                    <a:pt x="188" y="711"/>
                    <a:pt x="188" y="714"/>
                    <a:pt x="186" y="720"/>
                  </a:cubicBezTo>
                  <a:cubicBezTo>
                    <a:pt x="185" y="722"/>
                    <a:pt x="184" y="725"/>
                    <a:pt x="184" y="728"/>
                  </a:cubicBezTo>
                  <a:cubicBezTo>
                    <a:pt x="182" y="733"/>
                    <a:pt x="181" y="738"/>
                    <a:pt x="180" y="742"/>
                  </a:cubicBezTo>
                  <a:cubicBezTo>
                    <a:pt x="178" y="749"/>
                    <a:pt x="176" y="752"/>
                    <a:pt x="176" y="761"/>
                  </a:cubicBezTo>
                  <a:cubicBezTo>
                    <a:pt x="175" y="770"/>
                    <a:pt x="175" y="772"/>
                    <a:pt x="176" y="776"/>
                  </a:cubicBezTo>
                  <a:cubicBezTo>
                    <a:pt x="178" y="779"/>
                    <a:pt x="178" y="780"/>
                    <a:pt x="179" y="782"/>
                  </a:cubicBezTo>
                  <a:cubicBezTo>
                    <a:pt x="180" y="784"/>
                    <a:pt x="180" y="785"/>
                    <a:pt x="181" y="786"/>
                  </a:cubicBezTo>
                  <a:cubicBezTo>
                    <a:pt x="183" y="788"/>
                    <a:pt x="183" y="788"/>
                    <a:pt x="183" y="788"/>
                  </a:cubicBezTo>
                  <a:cubicBezTo>
                    <a:pt x="183" y="788"/>
                    <a:pt x="181" y="788"/>
                    <a:pt x="182" y="789"/>
                  </a:cubicBezTo>
                  <a:cubicBezTo>
                    <a:pt x="184" y="790"/>
                    <a:pt x="184" y="792"/>
                    <a:pt x="186" y="795"/>
                  </a:cubicBezTo>
                  <a:cubicBezTo>
                    <a:pt x="188" y="797"/>
                    <a:pt x="188" y="798"/>
                    <a:pt x="189" y="799"/>
                  </a:cubicBezTo>
                  <a:cubicBezTo>
                    <a:pt x="190" y="801"/>
                    <a:pt x="190" y="802"/>
                    <a:pt x="191" y="802"/>
                  </a:cubicBezTo>
                  <a:cubicBezTo>
                    <a:pt x="191" y="802"/>
                    <a:pt x="191" y="802"/>
                    <a:pt x="191" y="802"/>
                  </a:cubicBezTo>
                  <a:cubicBezTo>
                    <a:pt x="191" y="802"/>
                    <a:pt x="191" y="806"/>
                    <a:pt x="191" y="808"/>
                  </a:cubicBezTo>
                  <a:cubicBezTo>
                    <a:pt x="191" y="810"/>
                    <a:pt x="191" y="811"/>
                    <a:pt x="192" y="812"/>
                  </a:cubicBezTo>
                  <a:cubicBezTo>
                    <a:pt x="193" y="813"/>
                    <a:pt x="194" y="814"/>
                    <a:pt x="196" y="815"/>
                  </a:cubicBezTo>
                  <a:cubicBezTo>
                    <a:pt x="199" y="815"/>
                    <a:pt x="199" y="815"/>
                    <a:pt x="200" y="815"/>
                  </a:cubicBezTo>
                  <a:cubicBezTo>
                    <a:pt x="201" y="815"/>
                    <a:pt x="201" y="815"/>
                    <a:pt x="201" y="815"/>
                  </a:cubicBezTo>
                  <a:cubicBezTo>
                    <a:pt x="201" y="815"/>
                    <a:pt x="201" y="816"/>
                    <a:pt x="202" y="817"/>
                  </a:cubicBezTo>
                  <a:cubicBezTo>
                    <a:pt x="202" y="818"/>
                    <a:pt x="203" y="818"/>
                    <a:pt x="203" y="818"/>
                  </a:cubicBezTo>
                  <a:cubicBezTo>
                    <a:pt x="203" y="818"/>
                    <a:pt x="202" y="819"/>
                    <a:pt x="202" y="820"/>
                  </a:cubicBezTo>
                  <a:cubicBezTo>
                    <a:pt x="202" y="820"/>
                    <a:pt x="201" y="821"/>
                    <a:pt x="202" y="822"/>
                  </a:cubicBezTo>
                  <a:cubicBezTo>
                    <a:pt x="202" y="823"/>
                    <a:pt x="203" y="824"/>
                    <a:pt x="207" y="825"/>
                  </a:cubicBezTo>
                  <a:cubicBezTo>
                    <a:pt x="210" y="826"/>
                    <a:pt x="214" y="827"/>
                    <a:pt x="221" y="826"/>
                  </a:cubicBezTo>
                  <a:cubicBezTo>
                    <a:pt x="228" y="826"/>
                    <a:pt x="233" y="826"/>
                    <a:pt x="238" y="825"/>
                  </a:cubicBezTo>
                  <a:cubicBezTo>
                    <a:pt x="243" y="825"/>
                    <a:pt x="245" y="825"/>
                    <a:pt x="246" y="823"/>
                  </a:cubicBezTo>
                  <a:cubicBezTo>
                    <a:pt x="246" y="821"/>
                    <a:pt x="246" y="821"/>
                    <a:pt x="246" y="820"/>
                  </a:cubicBezTo>
                  <a:cubicBezTo>
                    <a:pt x="246" y="819"/>
                    <a:pt x="246" y="819"/>
                    <a:pt x="246" y="818"/>
                  </a:cubicBezTo>
                  <a:cubicBezTo>
                    <a:pt x="246" y="818"/>
                    <a:pt x="245" y="818"/>
                    <a:pt x="245" y="818"/>
                  </a:cubicBezTo>
                  <a:cubicBezTo>
                    <a:pt x="245" y="818"/>
                    <a:pt x="246" y="816"/>
                    <a:pt x="245" y="812"/>
                  </a:cubicBezTo>
                  <a:cubicBezTo>
                    <a:pt x="245" y="809"/>
                    <a:pt x="244" y="808"/>
                    <a:pt x="243" y="806"/>
                  </a:cubicBezTo>
                  <a:cubicBezTo>
                    <a:pt x="242" y="804"/>
                    <a:pt x="241" y="803"/>
                    <a:pt x="241" y="802"/>
                  </a:cubicBezTo>
                  <a:cubicBezTo>
                    <a:pt x="240" y="801"/>
                    <a:pt x="240" y="802"/>
                    <a:pt x="240" y="802"/>
                  </a:cubicBezTo>
                  <a:cubicBezTo>
                    <a:pt x="240" y="802"/>
                    <a:pt x="239" y="800"/>
                    <a:pt x="239" y="799"/>
                  </a:cubicBezTo>
                  <a:cubicBezTo>
                    <a:pt x="238" y="798"/>
                    <a:pt x="238" y="797"/>
                    <a:pt x="238" y="797"/>
                  </a:cubicBezTo>
                  <a:cubicBezTo>
                    <a:pt x="238" y="797"/>
                    <a:pt x="239" y="796"/>
                    <a:pt x="239" y="794"/>
                  </a:cubicBezTo>
                  <a:cubicBezTo>
                    <a:pt x="239" y="792"/>
                    <a:pt x="239" y="791"/>
                    <a:pt x="239" y="791"/>
                  </a:cubicBezTo>
                  <a:cubicBezTo>
                    <a:pt x="239" y="790"/>
                    <a:pt x="239" y="789"/>
                    <a:pt x="240" y="788"/>
                  </a:cubicBezTo>
                  <a:cubicBezTo>
                    <a:pt x="240" y="787"/>
                    <a:pt x="240" y="786"/>
                    <a:pt x="240" y="786"/>
                  </a:cubicBezTo>
                  <a:cubicBezTo>
                    <a:pt x="240" y="785"/>
                    <a:pt x="240" y="785"/>
                    <a:pt x="240" y="784"/>
                  </a:cubicBezTo>
                  <a:cubicBezTo>
                    <a:pt x="240" y="784"/>
                    <a:pt x="241" y="783"/>
                    <a:pt x="241" y="782"/>
                  </a:cubicBezTo>
                  <a:cubicBezTo>
                    <a:pt x="241" y="782"/>
                    <a:pt x="241" y="781"/>
                    <a:pt x="241" y="780"/>
                  </a:cubicBezTo>
                  <a:cubicBezTo>
                    <a:pt x="242" y="779"/>
                    <a:pt x="242" y="779"/>
                    <a:pt x="242" y="776"/>
                  </a:cubicBezTo>
                  <a:cubicBezTo>
                    <a:pt x="243" y="772"/>
                    <a:pt x="243" y="771"/>
                    <a:pt x="243" y="769"/>
                  </a:cubicBezTo>
                  <a:cubicBezTo>
                    <a:pt x="244" y="767"/>
                    <a:pt x="245" y="762"/>
                    <a:pt x="245" y="758"/>
                  </a:cubicBezTo>
                  <a:cubicBezTo>
                    <a:pt x="246" y="754"/>
                    <a:pt x="249" y="745"/>
                    <a:pt x="250" y="738"/>
                  </a:cubicBezTo>
                  <a:cubicBezTo>
                    <a:pt x="250" y="731"/>
                    <a:pt x="250" y="728"/>
                    <a:pt x="251" y="722"/>
                  </a:cubicBezTo>
                  <a:cubicBezTo>
                    <a:pt x="251" y="716"/>
                    <a:pt x="252" y="708"/>
                    <a:pt x="253" y="698"/>
                  </a:cubicBezTo>
                  <a:cubicBezTo>
                    <a:pt x="254" y="688"/>
                    <a:pt x="255" y="676"/>
                    <a:pt x="255" y="662"/>
                  </a:cubicBezTo>
                  <a:cubicBezTo>
                    <a:pt x="256" y="648"/>
                    <a:pt x="257" y="641"/>
                    <a:pt x="257" y="641"/>
                  </a:cubicBezTo>
                  <a:cubicBezTo>
                    <a:pt x="257" y="641"/>
                    <a:pt x="259" y="635"/>
                    <a:pt x="260" y="629"/>
                  </a:cubicBezTo>
                  <a:cubicBezTo>
                    <a:pt x="262" y="624"/>
                    <a:pt x="264" y="616"/>
                    <a:pt x="266" y="607"/>
                  </a:cubicBezTo>
                  <a:cubicBezTo>
                    <a:pt x="268" y="598"/>
                    <a:pt x="271" y="589"/>
                    <a:pt x="271" y="579"/>
                  </a:cubicBezTo>
                  <a:cubicBezTo>
                    <a:pt x="272" y="569"/>
                    <a:pt x="272" y="563"/>
                    <a:pt x="272" y="557"/>
                  </a:cubicBezTo>
                  <a:cubicBezTo>
                    <a:pt x="273" y="554"/>
                    <a:pt x="273" y="548"/>
                    <a:pt x="273" y="542"/>
                  </a:cubicBezTo>
                  <a:cubicBezTo>
                    <a:pt x="273" y="538"/>
                    <a:pt x="274" y="533"/>
                    <a:pt x="274" y="529"/>
                  </a:cubicBezTo>
                  <a:cubicBezTo>
                    <a:pt x="275" y="521"/>
                    <a:pt x="276" y="506"/>
                    <a:pt x="276" y="498"/>
                  </a:cubicBezTo>
                  <a:cubicBezTo>
                    <a:pt x="277" y="490"/>
                    <a:pt x="278" y="484"/>
                    <a:pt x="278" y="476"/>
                  </a:cubicBezTo>
                  <a:cubicBezTo>
                    <a:pt x="279" y="467"/>
                    <a:pt x="279" y="461"/>
                    <a:pt x="280" y="454"/>
                  </a:cubicBezTo>
                  <a:cubicBezTo>
                    <a:pt x="280" y="447"/>
                    <a:pt x="281" y="442"/>
                    <a:pt x="281" y="439"/>
                  </a:cubicBezTo>
                  <a:cubicBezTo>
                    <a:pt x="281" y="437"/>
                    <a:pt x="281" y="435"/>
                    <a:pt x="281" y="435"/>
                  </a:cubicBezTo>
                  <a:cubicBezTo>
                    <a:pt x="281" y="435"/>
                    <a:pt x="282" y="434"/>
                    <a:pt x="282" y="432"/>
                  </a:cubicBezTo>
                  <a:cubicBezTo>
                    <a:pt x="282" y="430"/>
                    <a:pt x="282" y="427"/>
                    <a:pt x="282" y="427"/>
                  </a:cubicBezTo>
                  <a:cubicBezTo>
                    <a:pt x="283" y="427"/>
                    <a:pt x="283" y="427"/>
                    <a:pt x="283" y="427"/>
                  </a:cubicBezTo>
                  <a:cubicBezTo>
                    <a:pt x="283" y="427"/>
                    <a:pt x="284" y="427"/>
                    <a:pt x="285" y="426"/>
                  </a:cubicBezTo>
                  <a:cubicBezTo>
                    <a:pt x="285" y="426"/>
                    <a:pt x="287" y="424"/>
                    <a:pt x="287" y="423"/>
                  </a:cubicBezTo>
                  <a:cubicBezTo>
                    <a:pt x="288" y="423"/>
                    <a:pt x="288" y="422"/>
                    <a:pt x="288" y="422"/>
                  </a:cubicBezTo>
                  <a:cubicBezTo>
                    <a:pt x="288" y="422"/>
                    <a:pt x="289" y="422"/>
                    <a:pt x="289" y="424"/>
                  </a:cubicBezTo>
                  <a:cubicBezTo>
                    <a:pt x="289" y="426"/>
                    <a:pt x="289" y="427"/>
                    <a:pt x="289" y="428"/>
                  </a:cubicBezTo>
                  <a:cubicBezTo>
                    <a:pt x="290" y="428"/>
                    <a:pt x="290" y="429"/>
                    <a:pt x="290" y="428"/>
                  </a:cubicBezTo>
                  <a:cubicBezTo>
                    <a:pt x="291" y="426"/>
                    <a:pt x="293" y="424"/>
                    <a:pt x="294" y="421"/>
                  </a:cubicBezTo>
                  <a:cubicBezTo>
                    <a:pt x="296" y="419"/>
                    <a:pt x="298" y="415"/>
                    <a:pt x="299" y="414"/>
                  </a:cubicBezTo>
                  <a:cubicBezTo>
                    <a:pt x="300" y="413"/>
                    <a:pt x="301" y="412"/>
                    <a:pt x="301" y="411"/>
                  </a:cubicBezTo>
                  <a:cubicBezTo>
                    <a:pt x="302" y="410"/>
                    <a:pt x="302" y="410"/>
                    <a:pt x="303" y="409"/>
                  </a:cubicBezTo>
                  <a:cubicBezTo>
                    <a:pt x="304" y="408"/>
                    <a:pt x="305" y="407"/>
                    <a:pt x="305" y="406"/>
                  </a:cubicBezTo>
                  <a:cubicBezTo>
                    <a:pt x="306" y="405"/>
                    <a:pt x="306" y="404"/>
                    <a:pt x="306" y="404"/>
                  </a:cubicBezTo>
                  <a:cubicBezTo>
                    <a:pt x="307" y="404"/>
                    <a:pt x="308" y="403"/>
                    <a:pt x="309" y="401"/>
                  </a:cubicBezTo>
                  <a:cubicBezTo>
                    <a:pt x="310" y="399"/>
                    <a:pt x="310" y="399"/>
                    <a:pt x="310" y="398"/>
                  </a:cubicBezTo>
                  <a:cubicBezTo>
                    <a:pt x="311" y="397"/>
                    <a:pt x="313" y="395"/>
                    <a:pt x="313" y="392"/>
                  </a:cubicBezTo>
                  <a:cubicBezTo>
                    <a:pt x="314" y="388"/>
                    <a:pt x="314" y="387"/>
                    <a:pt x="315" y="381"/>
                  </a:cubicBezTo>
                  <a:cubicBezTo>
                    <a:pt x="316" y="376"/>
                    <a:pt x="316" y="375"/>
                    <a:pt x="316" y="374"/>
                  </a:cubicBezTo>
                  <a:cubicBezTo>
                    <a:pt x="317" y="373"/>
                    <a:pt x="317" y="371"/>
                    <a:pt x="316" y="369"/>
                  </a:cubicBezTo>
                  <a:cubicBezTo>
                    <a:pt x="316" y="367"/>
                    <a:pt x="315" y="365"/>
                    <a:pt x="315" y="363"/>
                  </a:cubicBezTo>
                  <a:cubicBezTo>
                    <a:pt x="315" y="360"/>
                    <a:pt x="316" y="358"/>
                    <a:pt x="316" y="357"/>
                  </a:cubicBezTo>
                  <a:cubicBezTo>
                    <a:pt x="317" y="355"/>
                    <a:pt x="318" y="353"/>
                    <a:pt x="318" y="351"/>
                  </a:cubicBezTo>
                  <a:cubicBezTo>
                    <a:pt x="318" y="349"/>
                    <a:pt x="319" y="347"/>
                    <a:pt x="320" y="344"/>
                  </a:cubicBezTo>
                  <a:cubicBezTo>
                    <a:pt x="320" y="341"/>
                    <a:pt x="321" y="337"/>
                    <a:pt x="321" y="335"/>
                  </a:cubicBezTo>
                  <a:cubicBezTo>
                    <a:pt x="322" y="333"/>
                    <a:pt x="322" y="332"/>
                    <a:pt x="322" y="329"/>
                  </a:cubicBezTo>
                  <a:cubicBezTo>
                    <a:pt x="322" y="326"/>
                    <a:pt x="323" y="324"/>
                    <a:pt x="323" y="322"/>
                  </a:cubicBezTo>
                  <a:cubicBezTo>
                    <a:pt x="323" y="320"/>
                    <a:pt x="324" y="319"/>
                    <a:pt x="323" y="316"/>
                  </a:cubicBezTo>
                  <a:close/>
                  <a:moveTo>
                    <a:pt x="48" y="422"/>
                  </a:moveTo>
                  <a:cubicBezTo>
                    <a:pt x="47" y="423"/>
                    <a:pt x="46" y="423"/>
                    <a:pt x="46" y="423"/>
                  </a:cubicBezTo>
                  <a:cubicBezTo>
                    <a:pt x="46" y="423"/>
                    <a:pt x="47" y="421"/>
                    <a:pt x="46" y="419"/>
                  </a:cubicBezTo>
                  <a:cubicBezTo>
                    <a:pt x="46" y="416"/>
                    <a:pt x="46" y="416"/>
                    <a:pt x="46" y="416"/>
                  </a:cubicBezTo>
                  <a:cubicBezTo>
                    <a:pt x="45" y="412"/>
                    <a:pt x="45" y="412"/>
                    <a:pt x="45" y="412"/>
                  </a:cubicBezTo>
                  <a:cubicBezTo>
                    <a:pt x="45" y="412"/>
                    <a:pt x="46" y="410"/>
                    <a:pt x="48" y="409"/>
                  </a:cubicBezTo>
                  <a:cubicBezTo>
                    <a:pt x="51" y="408"/>
                    <a:pt x="57" y="406"/>
                    <a:pt x="61" y="406"/>
                  </a:cubicBezTo>
                  <a:cubicBezTo>
                    <a:pt x="64" y="406"/>
                    <a:pt x="69" y="407"/>
                    <a:pt x="71" y="407"/>
                  </a:cubicBezTo>
                  <a:cubicBezTo>
                    <a:pt x="73" y="408"/>
                    <a:pt x="76" y="410"/>
                    <a:pt x="76" y="410"/>
                  </a:cubicBezTo>
                  <a:cubicBezTo>
                    <a:pt x="76" y="410"/>
                    <a:pt x="76" y="412"/>
                    <a:pt x="76" y="415"/>
                  </a:cubicBezTo>
                  <a:cubicBezTo>
                    <a:pt x="75" y="419"/>
                    <a:pt x="75" y="419"/>
                    <a:pt x="75" y="421"/>
                  </a:cubicBezTo>
                  <a:cubicBezTo>
                    <a:pt x="75" y="422"/>
                    <a:pt x="75" y="424"/>
                    <a:pt x="75" y="424"/>
                  </a:cubicBezTo>
                  <a:cubicBezTo>
                    <a:pt x="75" y="424"/>
                    <a:pt x="72" y="422"/>
                    <a:pt x="67" y="422"/>
                  </a:cubicBezTo>
                  <a:cubicBezTo>
                    <a:pt x="63" y="421"/>
                    <a:pt x="57" y="421"/>
                    <a:pt x="54" y="421"/>
                  </a:cubicBezTo>
                  <a:cubicBezTo>
                    <a:pt x="51" y="422"/>
                    <a:pt x="50" y="422"/>
                    <a:pt x="48" y="422"/>
                  </a:cubicBezTo>
                  <a:close/>
                  <a:moveTo>
                    <a:pt x="67" y="460"/>
                  </a:moveTo>
                  <a:cubicBezTo>
                    <a:pt x="67" y="460"/>
                    <a:pt x="67" y="460"/>
                    <a:pt x="66" y="460"/>
                  </a:cubicBezTo>
                  <a:cubicBezTo>
                    <a:pt x="66" y="459"/>
                    <a:pt x="66" y="459"/>
                    <a:pt x="65" y="458"/>
                  </a:cubicBezTo>
                  <a:cubicBezTo>
                    <a:pt x="64" y="457"/>
                    <a:pt x="62" y="458"/>
                    <a:pt x="62" y="458"/>
                  </a:cubicBezTo>
                  <a:cubicBezTo>
                    <a:pt x="62" y="458"/>
                    <a:pt x="62" y="457"/>
                    <a:pt x="62" y="455"/>
                  </a:cubicBezTo>
                  <a:cubicBezTo>
                    <a:pt x="62" y="454"/>
                    <a:pt x="61" y="453"/>
                    <a:pt x="61" y="453"/>
                  </a:cubicBezTo>
                  <a:cubicBezTo>
                    <a:pt x="61" y="453"/>
                    <a:pt x="61" y="453"/>
                    <a:pt x="61" y="452"/>
                  </a:cubicBezTo>
                  <a:cubicBezTo>
                    <a:pt x="61" y="452"/>
                    <a:pt x="61" y="452"/>
                    <a:pt x="61" y="452"/>
                  </a:cubicBezTo>
                  <a:cubicBezTo>
                    <a:pt x="62" y="452"/>
                    <a:pt x="62" y="451"/>
                    <a:pt x="63" y="451"/>
                  </a:cubicBezTo>
                  <a:cubicBezTo>
                    <a:pt x="65" y="450"/>
                    <a:pt x="67" y="449"/>
                    <a:pt x="67" y="449"/>
                  </a:cubicBezTo>
                  <a:cubicBezTo>
                    <a:pt x="67" y="449"/>
                    <a:pt x="67" y="450"/>
                    <a:pt x="68" y="451"/>
                  </a:cubicBezTo>
                  <a:cubicBezTo>
                    <a:pt x="68" y="452"/>
                    <a:pt x="68" y="453"/>
                    <a:pt x="68" y="454"/>
                  </a:cubicBezTo>
                  <a:cubicBezTo>
                    <a:pt x="68" y="455"/>
                    <a:pt x="69" y="456"/>
                    <a:pt x="69" y="458"/>
                  </a:cubicBezTo>
                  <a:cubicBezTo>
                    <a:pt x="70" y="459"/>
                    <a:pt x="70" y="460"/>
                    <a:pt x="70" y="460"/>
                  </a:cubicBezTo>
                  <a:cubicBezTo>
                    <a:pt x="70" y="460"/>
                    <a:pt x="70" y="460"/>
                    <a:pt x="69" y="460"/>
                  </a:cubicBezTo>
                  <a:cubicBezTo>
                    <a:pt x="68" y="460"/>
                    <a:pt x="67" y="460"/>
                    <a:pt x="67" y="460"/>
                  </a:cubicBezTo>
                  <a:close/>
                  <a:moveTo>
                    <a:pt x="67" y="466"/>
                  </a:moveTo>
                  <a:cubicBezTo>
                    <a:pt x="67" y="466"/>
                    <a:pt x="66" y="467"/>
                    <a:pt x="65" y="467"/>
                  </a:cubicBezTo>
                  <a:cubicBezTo>
                    <a:pt x="64" y="468"/>
                    <a:pt x="64" y="466"/>
                    <a:pt x="65" y="466"/>
                  </a:cubicBezTo>
                  <a:cubicBezTo>
                    <a:pt x="65" y="465"/>
                    <a:pt x="67" y="466"/>
                    <a:pt x="67" y="466"/>
                  </a:cubicBezTo>
                  <a:close/>
                  <a:moveTo>
                    <a:pt x="60" y="505"/>
                  </a:moveTo>
                  <a:cubicBezTo>
                    <a:pt x="60" y="505"/>
                    <a:pt x="60" y="503"/>
                    <a:pt x="59" y="502"/>
                  </a:cubicBezTo>
                  <a:cubicBezTo>
                    <a:pt x="59" y="502"/>
                    <a:pt x="59" y="502"/>
                    <a:pt x="58" y="502"/>
                  </a:cubicBezTo>
                  <a:cubicBezTo>
                    <a:pt x="58" y="502"/>
                    <a:pt x="58" y="503"/>
                    <a:pt x="58" y="503"/>
                  </a:cubicBezTo>
                  <a:cubicBezTo>
                    <a:pt x="56" y="503"/>
                    <a:pt x="56" y="503"/>
                    <a:pt x="56" y="503"/>
                  </a:cubicBezTo>
                  <a:cubicBezTo>
                    <a:pt x="56" y="503"/>
                    <a:pt x="56" y="504"/>
                    <a:pt x="56" y="503"/>
                  </a:cubicBezTo>
                  <a:cubicBezTo>
                    <a:pt x="56" y="503"/>
                    <a:pt x="55" y="503"/>
                    <a:pt x="54" y="504"/>
                  </a:cubicBezTo>
                  <a:cubicBezTo>
                    <a:pt x="52" y="504"/>
                    <a:pt x="51" y="504"/>
                    <a:pt x="51" y="504"/>
                  </a:cubicBezTo>
                  <a:cubicBezTo>
                    <a:pt x="51" y="504"/>
                    <a:pt x="51" y="504"/>
                    <a:pt x="52" y="501"/>
                  </a:cubicBezTo>
                  <a:cubicBezTo>
                    <a:pt x="53" y="499"/>
                    <a:pt x="54" y="494"/>
                    <a:pt x="56" y="490"/>
                  </a:cubicBezTo>
                  <a:cubicBezTo>
                    <a:pt x="58" y="485"/>
                    <a:pt x="60" y="481"/>
                    <a:pt x="60" y="481"/>
                  </a:cubicBezTo>
                  <a:cubicBezTo>
                    <a:pt x="60" y="481"/>
                    <a:pt x="61" y="481"/>
                    <a:pt x="61" y="481"/>
                  </a:cubicBezTo>
                  <a:cubicBezTo>
                    <a:pt x="62" y="481"/>
                    <a:pt x="63" y="481"/>
                    <a:pt x="63" y="481"/>
                  </a:cubicBezTo>
                  <a:cubicBezTo>
                    <a:pt x="63" y="481"/>
                    <a:pt x="63" y="482"/>
                    <a:pt x="63" y="484"/>
                  </a:cubicBezTo>
                  <a:cubicBezTo>
                    <a:pt x="63" y="485"/>
                    <a:pt x="63" y="488"/>
                    <a:pt x="63" y="491"/>
                  </a:cubicBezTo>
                  <a:cubicBezTo>
                    <a:pt x="63" y="498"/>
                    <a:pt x="64" y="504"/>
                    <a:pt x="64" y="505"/>
                  </a:cubicBezTo>
                  <a:cubicBezTo>
                    <a:pt x="64" y="505"/>
                    <a:pt x="64" y="505"/>
                    <a:pt x="64" y="505"/>
                  </a:cubicBezTo>
                  <a:cubicBezTo>
                    <a:pt x="63" y="505"/>
                    <a:pt x="63" y="505"/>
                    <a:pt x="62" y="505"/>
                  </a:cubicBezTo>
                  <a:cubicBezTo>
                    <a:pt x="61" y="504"/>
                    <a:pt x="60" y="505"/>
                    <a:pt x="60" y="505"/>
                  </a:cubicBezTo>
                  <a:close/>
                  <a:moveTo>
                    <a:pt x="67" y="745"/>
                  </a:moveTo>
                  <a:cubicBezTo>
                    <a:pt x="67" y="747"/>
                    <a:pt x="67" y="749"/>
                    <a:pt x="67" y="749"/>
                  </a:cubicBezTo>
                  <a:cubicBezTo>
                    <a:pt x="67" y="749"/>
                    <a:pt x="67" y="749"/>
                    <a:pt x="66" y="749"/>
                  </a:cubicBezTo>
                  <a:cubicBezTo>
                    <a:pt x="65" y="749"/>
                    <a:pt x="65" y="749"/>
                    <a:pt x="64" y="748"/>
                  </a:cubicBezTo>
                  <a:cubicBezTo>
                    <a:pt x="63" y="747"/>
                    <a:pt x="62" y="745"/>
                    <a:pt x="62" y="745"/>
                  </a:cubicBezTo>
                  <a:cubicBezTo>
                    <a:pt x="62" y="745"/>
                    <a:pt x="63" y="745"/>
                    <a:pt x="65" y="744"/>
                  </a:cubicBezTo>
                  <a:cubicBezTo>
                    <a:pt x="66" y="744"/>
                    <a:pt x="68" y="743"/>
                    <a:pt x="68" y="743"/>
                  </a:cubicBezTo>
                  <a:cubicBezTo>
                    <a:pt x="68" y="743"/>
                    <a:pt x="68" y="744"/>
                    <a:pt x="67" y="745"/>
                  </a:cubicBezTo>
                  <a:close/>
                  <a:moveTo>
                    <a:pt x="80" y="468"/>
                  </a:moveTo>
                  <a:cubicBezTo>
                    <a:pt x="80" y="470"/>
                    <a:pt x="79" y="471"/>
                    <a:pt x="78" y="474"/>
                  </a:cubicBezTo>
                  <a:cubicBezTo>
                    <a:pt x="77" y="477"/>
                    <a:pt x="77" y="480"/>
                    <a:pt x="76" y="483"/>
                  </a:cubicBezTo>
                  <a:cubicBezTo>
                    <a:pt x="76" y="485"/>
                    <a:pt x="76" y="487"/>
                    <a:pt x="75" y="490"/>
                  </a:cubicBezTo>
                  <a:cubicBezTo>
                    <a:pt x="75" y="492"/>
                    <a:pt x="75" y="494"/>
                    <a:pt x="74" y="497"/>
                  </a:cubicBezTo>
                  <a:cubicBezTo>
                    <a:pt x="74" y="500"/>
                    <a:pt x="74" y="500"/>
                    <a:pt x="73" y="500"/>
                  </a:cubicBezTo>
                  <a:cubicBezTo>
                    <a:pt x="73" y="500"/>
                    <a:pt x="73" y="500"/>
                    <a:pt x="73" y="499"/>
                  </a:cubicBezTo>
                  <a:cubicBezTo>
                    <a:pt x="73" y="498"/>
                    <a:pt x="73" y="495"/>
                    <a:pt x="73" y="494"/>
                  </a:cubicBezTo>
                  <a:cubicBezTo>
                    <a:pt x="73" y="493"/>
                    <a:pt x="73" y="493"/>
                    <a:pt x="73" y="491"/>
                  </a:cubicBezTo>
                  <a:cubicBezTo>
                    <a:pt x="73" y="490"/>
                    <a:pt x="73" y="488"/>
                    <a:pt x="72" y="486"/>
                  </a:cubicBezTo>
                  <a:cubicBezTo>
                    <a:pt x="72" y="485"/>
                    <a:pt x="72" y="484"/>
                    <a:pt x="72" y="484"/>
                  </a:cubicBezTo>
                  <a:cubicBezTo>
                    <a:pt x="73" y="483"/>
                    <a:pt x="73" y="483"/>
                    <a:pt x="72" y="482"/>
                  </a:cubicBezTo>
                  <a:cubicBezTo>
                    <a:pt x="72" y="482"/>
                    <a:pt x="72" y="481"/>
                    <a:pt x="72" y="480"/>
                  </a:cubicBezTo>
                  <a:cubicBezTo>
                    <a:pt x="72" y="479"/>
                    <a:pt x="72" y="479"/>
                    <a:pt x="72" y="478"/>
                  </a:cubicBezTo>
                  <a:cubicBezTo>
                    <a:pt x="72" y="478"/>
                    <a:pt x="72" y="477"/>
                    <a:pt x="72" y="477"/>
                  </a:cubicBezTo>
                  <a:cubicBezTo>
                    <a:pt x="72" y="477"/>
                    <a:pt x="72" y="476"/>
                    <a:pt x="72" y="476"/>
                  </a:cubicBezTo>
                  <a:cubicBezTo>
                    <a:pt x="73" y="476"/>
                    <a:pt x="74" y="475"/>
                    <a:pt x="74" y="475"/>
                  </a:cubicBezTo>
                  <a:cubicBezTo>
                    <a:pt x="75" y="475"/>
                    <a:pt x="76" y="475"/>
                    <a:pt x="77" y="473"/>
                  </a:cubicBezTo>
                  <a:cubicBezTo>
                    <a:pt x="78" y="472"/>
                    <a:pt x="76" y="470"/>
                    <a:pt x="75" y="470"/>
                  </a:cubicBezTo>
                  <a:cubicBezTo>
                    <a:pt x="73" y="469"/>
                    <a:pt x="72" y="469"/>
                    <a:pt x="72" y="469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469"/>
                    <a:pt x="71" y="469"/>
                    <a:pt x="70" y="468"/>
                  </a:cubicBezTo>
                  <a:cubicBezTo>
                    <a:pt x="70" y="468"/>
                    <a:pt x="70" y="468"/>
                    <a:pt x="69" y="467"/>
                  </a:cubicBezTo>
                  <a:cubicBezTo>
                    <a:pt x="68" y="467"/>
                    <a:pt x="68" y="466"/>
                    <a:pt x="68" y="466"/>
                  </a:cubicBezTo>
                  <a:cubicBezTo>
                    <a:pt x="68" y="466"/>
                    <a:pt x="69" y="466"/>
                    <a:pt x="69" y="466"/>
                  </a:cubicBezTo>
                  <a:cubicBezTo>
                    <a:pt x="70" y="466"/>
                    <a:pt x="71" y="466"/>
                    <a:pt x="72" y="466"/>
                  </a:cubicBezTo>
                  <a:cubicBezTo>
                    <a:pt x="74" y="466"/>
                    <a:pt x="74" y="466"/>
                    <a:pt x="75" y="466"/>
                  </a:cubicBezTo>
                  <a:cubicBezTo>
                    <a:pt x="75" y="467"/>
                    <a:pt x="76" y="467"/>
                    <a:pt x="77" y="468"/>
                  </a:cubicBezTo>
                  <a:cubicBezTo>
                    <a:pt x="78" y="468"/>
                    <a:pt x="79" y="468"/>
                    <a:pt x="80" y="467"/>
                  </a:cubicBezTo>
                  <a:cubicBezTo>
                    <a:pt x="80" y="467"/>
                    <a:pt x="80" y="467"/>
                    <a:pt x="80" y="467"/>
                  </a:cubicBezTo>
                  <a:cubicBezTo>
                    <a:pt x="80" y="467"/>
                    <a:pt x="80" y="467"/>
                    <a:pt x="80" y="468"/>
                  </a:cubicBezTo>
                  <a:close/>
                  <a:moveTo>
                    <a:pt x="91" y="389"/>
                  </a:moveTo>
                  <a:cubicBezTo>
                    <a:pt x="90" y="391"/>
                    <a:pt x="89" y="394"/>
                    <a:pt x="87" y="398"/>
                  </a:cubicBezTo>
                  <a:cubicBezTo>
                    <a:pt x="86" y="403"/>
                    <a:pt x="86" y="407"/>
                    <a:pt x="86" y="410"/>
                  </a:cubicBezTo>
                  <a:cubicBezTo>
                    <a:pt x="86" y="413"/>
                    <a:pt x="85" y="416"/>
                    <a:pt x="85" y="417"/>
                  </a:cubicBezTo>
                  <a:cubicBezTo>
                    <a:pt x="85" y="419"/>
                    <a:pt x="85" y="420"/>
                    <a:pt x="85" y="423"/>
                  </a:cubicBezTo>
                  <a:cubicBezTo>
                    <a:pt x="85" y="426"/>
                    <a:pt x="85" y="426"/>
                    <a:pt x="85" y="429"/>
                  </a:cubicBezTo>
                  <a:cubicBezTo>
                    <a:pt x="86" y="431"/>
                    <a:pt x="86" y="432"/>
                    <a:pt x="85" y="434"/>
                  </a:cubicBezTo>
                  <a:cubicBezTo>
                    <a:pt x="84" y="437"/>
                    <a:pt x="83" y="439"/>
                    <a:pt x="82" y="442"/>
                  </a:cubicBezTo>
                  <a:cubicBezTo>
                    <a:pt x="81" y="446"/>
                    <a:pt x="81" y="450"/>
                    <a:pt x="81" y="453"/>
                  </a:cubicBezTo>
                  <a:cubicBezTo>
                    <a:pt x="81" y="455"/>
                    <a:pt x="81" y="455"/>
                    <a:pt x="80" y="455"/>
                  </a:cubicBezTo>
                  <a:cubicBezTo>
                    <a:pt x="80" y="455"/>
                    <a:pt x="80" y="454"/>
                    <a:pt x="79" y="452"/>
                  </a:cubicBezTo>
                  <a:cubicBezTo>
                    <a:pt x="79" y="450"/>
                    <a:pt x="78" y="449"/>
                    <a:pt x="77" y="447"/>
                  </a:cubicBezTo>
                  <a:cubicBezTo>
                    <a:pt x="77" y="444"/>
                    <a:pt x="76" y="442"/>
                    <a:pt x="76" y="440"/>
                  </a:cubicBezTo>
                  <a:cubicBezTo>
                    <a:pt x="76" y="438"/>
                    <a:pt x="77" y="437"/>
                    <a:pt x="77" y="436"/>
                  </a:cubicBezTo>
                  <a:cubicBezTo>
                    <a:pt x="77" y="436"/>
                    <a:pt x="76" y="434"/>
                    <a:pt x="76" y="432"/>
                  </a:cubicBezTo>
                  <a:cubicBezTo>
                    <a:pt x="76" y="431"/>
                    <a:pt x="76" y="430"/>
                    <a:pt x="76" y="429"/>
                  </a:cubicBezTo>
                  <a:cubicBezTo>
                    <a:pt x="75" y="427"/>
                    <a:pt x="74" y="425"/>
                    <a:pt x="74" y="425"/>
                  </a:cubicBezTo>
                  <a:cubicBezTo>
                    <a:pt x="74" y="425"/>
                    <a:pt x="75" y="425"/>
                    <a:pt x="75" y="425"/>
                  </a:cubicBezTo>
                  <a:cubicBezTo>
                    <a:pt x="75" y="425"/>
                    <a:pt x="75" y="425"/>
                    <a:pt x="75" y="424"/>
                  </a:cubicBezTo>
                  <a:cubicBezTo>
                    <a:pt x="75" y="422"/>
                    <a:pt x="75" y="420"/>
                    <a:pt x="75" y="420"/>
                  </a:cubicBezTo>
                  <a:cubicBezTo>
                    <a:pt x="75" y="420"/>
                    <a:pt x="76" y="420"/>
                    <a:pt x="77" y="420"/>
                  </a:cubicBezTo>
                  <a:cubicBezTo>
                    <a:pt x="78" y="420"/>
                    <a:pt x="79" y="420"/>
                    <a:pt x="79" y="419"/>
                  </a:cubicBezTo>
                  <a:cubicBezTo>
                    <a:pt x="80" y="418"/>
                    <a:pt x="80" y="415"/>
                    <a:pt x="81" y="414"/>
                  </a:cubicBezTo>
                  <a:cubicBezTo>
                    <a:pt x="81" y="412"/>
                    <a:pt x="81" y="411"/>
                    <a:pt x="82" y="409"/>
                  </a:cubicBezTo>
                  <a:cubicBezTo>
                    <a:pt x="82" y="407"/>
                    <a:pt x="83" y="403"/>
                    <a:pt x="84" y="400"/>
                  </a:cubicBezTo>
                  <a:cubicBezTo>
                    <a:pt x="85" y="397"/>
                    <a:pt x="85" y="395"/>
                    <a:pt x="86" y="391"/>
                  </a:cubicBezTo>
                  <a:cubicBezTo>
                    <a:pt x="88" y="386"/>
                    <a:pt x="90" y="381"/>
                    <a:pt x="90" y="381"/>
                  </a:cubicBezTo>
                  <a:cubicBezTo>
                    <a:pt x="90" y="381"/>
                    <a:pt x="90" y="382"/>
                    <a:pt x="91" y="384"/>
                  </a:cubicBezTo>
                  <a:cubicBezTo>
                    <a:pt x="91" y="386"/>
                    <a:pt x="91" y="387"/>
                    <a:pt x="91" y="389"/>
                  </a:cubicBezTo>
                  <a:close/>
                  <a:moveTo>
                    <a:pt x="168" y="147"/>
                  </a:moveTo>
                  <a:cubicBezTo>
                    <a:pt x="168" y="150"/>
                    <a:pt x="168" y="151"/>
                    <a:pt x="168" y="151"/>
                  </a:cubicBezTo>
                  <a:cubicBezTo>
                    <a:pt x="167" y="153"/>
                    <a:pt x="164" y="156"/>
                    <a:pt x="160" y="163"/>
                  </a:cubicBezTo>
                  <a:cubicBezTo>
                    <a:pt x="157" y="170"/>
                    <a:pt x="153" y="185"/>
                    <a:pt x="153" y="185"/>
                  </a:cubicBezTo>
                  <a:cubicBezTo>
                    <a:pt x="153" y="185"/>
                    <a:pt x="150" y="175"/>
                    <a:pt x="149" y="166"/>
                  </a:cubicBezTo>
                  <a:cubicBezTo>
                    <a:pt x="148" y="157"/>
                    <a:pt x="148" y="151"/>
                    <a:pt x="148" y="147"/>
                  </a:cubicBezTo>
                  <a:cubicBezTo>
                    <a:pt x="148" y="143"/>
                    <a:pt x="146" y="138"/>
                    <a:pt x="147" y="134"/>
                  </a:cubicBezTo>
                  <a:cubicBezTo>
                    <a:pt x="147" y="134"/>
                    <a:pt x="148" y="141"/>
                    <a:pt x="153" y="147"/>
                  </a:cubicBezTo>
                  <a:cubicBezTo>
                    <a:pt x="158" y="152"/>
                    <a:pt x="160" y="154"/>
                    <a:pt x="160" y="154"/>
                  </a:cubicBezTo>
                  <a:cubicBezTo>
                    <a:pt x="160" y="154"/>
                    <a:pt x="162" y="151"/>
                    <a:pt x="164" y="147"/>
                  </a:cubicBezTo>
                  <a:cubicBezTo>
                    <a:pt x="166" y="144"/>
                    <a:pt x="167" y="138"/>
                    <a:pt x="167" y="139"/>
                  </a:cubicBezTo>
                  <a:cubicBezTo>
                    <a:pt x="167" y="139"/>
                    <a:pt x="167" y="140"/>
                    <a:pt x="168" y="141"/>
                  </a:cubicBezTo>
                  <a:cubicBezTo>
                    <a:pt x="169" y="141"/>
                    <a:pt x="169" y="142"/>
                    <a:pt x="169" y="142"/>
                  </a:cubicBezTo>
                  <a:cubicBezTo>
                    <a:pt x="169" y="142"/>
                    <a:pt x="168" y="144"/>
                    <a:pt x="168" y="147"/>
                  </a:cubicBezTo>
                  <a:close/>
                  <a:moveTo>
                    <a:pt x="168" y="135"/>
                  </a:moveTo>
                  <a:cubicBezTo>
                    <a:pt x="166" y="141"/>
                    <a:pt x="163" y="151"/>
                    <a:pt x="160" y="153"/>
                  </a:cubicBezTo>
                  <a:cubicBezTo>
                    <a:pt x="157" y="151"/>
                    <a:pt x="148" y="140"/>
                    <a:pt x="148" y="134"/>
                  </a:cubicBezTo>
                  <a:cubicBezTo>
                    <a:pt x="147" y="128"/>
                    <a:pt x="148" y="116"/>
                    <a:pt x="150" y="112"/>
                  </a:cubicBezTo>
                  <a:cubicBezTo>
                    <a:pt x="150" y="112"/>
                    <a:pt x="156" y="118"/>
                    <a:pt x="160" y="121"/>
                  </a:cubicBezTo>
                  <a:cubicBezTo>
                    <a:pt x="165" y="123"/>
                    <a:pt x="174" y="129"/>
                    <a:pt x="174" y="129"/>
                  </a:cubicBezTo>
                  <a:cubicBezTo>
                    <a:pt x="174" y="129"/>
                    <a:pt x="170" y="130"/>
                    <a:pt x="168" y="135"/>
                  </a:cubicBezTo>
                  <a:close/>
                  <a:moveTo>
                    <a:pt x="194" y="159"/>
                  </a:moveTo>
                  <a:cubicBezTo>
                    <a:pt x="192" y="166"/>
                    <a:pt x="186" y="180"/>
                    <a:pt x="184" y="186"/>
                  </a:cubicBezTo>
                  <a:cubicBezTo>
                    <a:pt x="183" y="174"/>
                    <a:pt x="183" y="172"/>
                    <a:pt x="183" y="162"/>
                  </a:cubicBezTo>
                  <a:cubicBezTo>
                    <a:pt x="182" y="152"/>
                    <a:pt x="180" y="144"/>
                    <a:pt x="178" y="142"/>
                  </a:cubicBezTo>
                  <a:cubicBezTo>
                    <a:pt x="178" y="142"/>
                    <a:pt x="177" y="140"/>
                    <a:pt x="178" y="140"/>
                  </a:cubicBezTo>
                  <a:cubicBezTo>
                    <a:pt x="179" y="139"/>
                    <a:pt x="180" y="139"/>
                    <a:pt x="180" y="139"/>
                  </a:cubicBezTo>
                  <a:cubicBezTo>
                    <a:pt x="180" y="139"/>
                    <a:pt x="182" y="144"/>
                    <a:pt x="185" y="149"/>
                  </a:cubicBezTo>
                  <a:cubicBezTo>
                    <a:pt x="187" y="153"/>
                    <a:pt x="188" y="155"/>
                    <a:pt x="189" y="155"/>
                  </a:cubicBezTo>
                  <a:cubicBezTo>
                    <a:pt x="190" y="155"/>
                    <a:pt x="191" y="154"/>
                    <a:pt x="192" y="151"/>
                  </a:cubicBezTo>
                  <a:cubicBezTo>
                    <a:pt x="194" y="149"/>
                    <a:pt x="196" y="147"/>
                    <a:pt x="198" y="145"/>
                  </a:cubicBezTo>
                  <a:cubicBezTo>
                    <a:pt x="199" y="143"/>
                    <a:pt x="201" y="140"/>
                    <a:pt x="201" y="140"/>
                  </a:cubicBezTo>
                  <a:cubicBezTo>
                    <a:pt x="201" y="140"/>
                    <a:pt x="197" y="152"/>
                    <a:pt x="194" y="159"/>
                  </a:cubicBezTo>
                  <a:close/>
                  <a:moveTo>
                    <a:pt x="211" y="111"/>
                  </a:moveTo>
                  <a:cubicBezTo>
                    <a:pt x="210" y="114"/>
                    <a:pt x="204" y="135"/>
                    <a:pt x="202" y="138"/>
                  </a:cubicBezTo>
                  <a:cubicBezTo>
                    <a:pt x="200" y="142"/>
                    <a:pt x="194" y="147"/>
                    <a:pt x="192" y="150"/>
                  </a:cubicBezTo>
                  <a:cubicBezTo>
                    <a:pt x="190" y="154"/>
                    <a:pt x="189" y="156"/>
                    <a:pt x="187" y="151"/>
                  </a:cubicBezTo>
                  <a:cubicBezTo>
                    <a:pt x="185" y="148"/>
                    <a:pt x="182" y="143"/>
                    <a:pt x="180" y="138"/>
                  </a:cubicBezTo>
                  <a:cubicBezTo>
                    <a:pt x="179" y="136"/>
                    <a:pt x="177" y="132"/>
                    <a:pt x="175" y="129"/>
                  </a:cubicBezTo>
                  <a:cubicBezTo>
                    <a:pt x="175" y="129"/>
                    <a:pt x="183" y="124"/>
                    <a:pt x="189" y="119"/>
                  </a:cubicBezTo>
                  <a:cubicBezTo>
                    <a:pt x="195" y="115"/>
                    <a:pt x="199" y="113"/>
                    <a:pt x="203" y="110"/>
                  </a:cubicBezTo>
                  <a:cubicBezTo>
                    <a:pt x="207" y="107"/>
                    <a:pt x="208" y="102"/>
                    <a:pt x="208" y="102"/>
                  </a:cubicBezTo>
                  <a:cubicBezTo>
                    <a:pt x="208" y="102"/>
                    <a:pt x="208" y="104"/>
                    <a:pt x="209" y="105"/>
                  </a:cubicBezTo>
                  <a:cubicBezTo>
                    <a:pt x="210" y="106"/>
                    <a:pt x="212" y="108"/>
                    <a:pt x="211" y="111"/>
                  </a:cubicBezTo>
                  <a:close/>
                  <a:moveTo>
                    <a:pt x="286" y="420"/>
                  </a:moveTo>
                  <a:cubicBezTo>
                    <a:pt x="284" y="421"/>
                    <a:pt x="283" y="422"/>
                    <a:pt x="283" y="422"/>
                  </a:cubicBezTo>
                  <a:cubicBezTo>
                    <a:pt x="283" y="422"/>
                    <a:pt x="282" y="421"/>
                    <a:pt x="283" y="421"/>
                  </a:cubicBezTo>
                  <a:cubicBezTo>
                    <a:pt x="284" y="421"/>
                    <a:pt x="286" y="419"/>
                    <a:pt x="285" y="417"/>
                  </a:cubicBezTo>
                  <a:cubicBezTo>
                    <a:pt x="284" y="416"/>
                    <a:pt x="284" y="413"/>
                    <a:pt x="281" y="411"/>
                  </a:cubicBezTo>
                  <a:cubicBezTo>
                    <a:pt x="278" y="410"/>
                    <a:pt x="275" y="408"/>
                    <a:pt x="275" y="407"/>
                  </a:cubicBezTo>
                  <a:cubicBezTo>
                    <a:pt x="275" y="406"/>
                    <a:pt x="272" y="404"/>
                    <a:pt x="272" y="403"/>
                  </a:cubicBezTo>
                  <a:cubicBezTo>
                    <a:pt x="271" y="402"/>
                    <a:pt x="272" y="400"/>
                    <a:pt x="272" y="400"/>
                  </a:cubicBezTo>
                  <a:cubicBezTo>
                    <a:pt x="272" y="400"/>
                    <a:pt x="276" y="403"/>
                    <a:pt x="279" y="406"/>
                  </a:cubicBezTo>
                  <a:cubicBezTo>
                    <a:pt x="282" y="410"/>
                    <a:pt x="285" y="413"/>
                    <a:pt x="286" y="415"/>
                  </a:cubicBezTo>
                  <a:cubicBezTo>
                    <a:pt x="286" y="416"/>
                    <a:pt x="287" y="418"/>
                    <a:pt x="287" y="418"/>
                  </a:cubicBezTo>
                  <a:cubicBezTo>
                    <a:pt x="287" y="418"/>
                    <a:pt x="287" y="420"/>
                    <a:pt x="286" y="420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3220" y="6093767"/>
              <a:ext cx="3191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Business Diversification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959274" y="1410331"/>
            <a:ext cx="5751633" cy="3742005"/>
            <a:chOff x="1182567" y="1820595"/>
            <a:chExt cx="5751633" cy="3742005"/>
          </a:xfrm>
        </p:grpSpPr>
        <p:sp>
          <p:nvSpPr>
            <p:cNvPr id="19" name="TextBox 18"/>
            <p:cNvSpPr txBox="1"/>
            <p:nvPr/>
          </p:nvSpPr>
          <p:spPr>
            <a:xfrm>
              <a:off x="1182567" y="5029200"/>
              <a:ext cx="2661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Business expansion</a:t>
              </a:r>
              <a:endParaRPr lang="en-US" sz="2400" b="1" dirty="0">
                <a:latin typeface="Calibri" pitchFamily="34" charset="0"/>
              </a:endParaRPr>
            </a:p>
          </p:txBody>
        </p:sp>
        <p:pic>
          <p:nvPicPr>
            <p:cNvPr id="1026" name="Picture 2" descr="C:\Documents and Settings\Ram gopal\Desktop\Some example templates\Useful vectors 1\Man silhouet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1820595"/>
              <a:ext cx="1066800" cy="37420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0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20" name="Picture 19" descr="Measuring tap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914400"/>
            <a:ext cx="7924800" cy="5943600"/>
          </a:xfrm>
          <a:prstGeom prst="rect">
            <a:avLst/>
          </a:prstGeom>
        </p:spPr>
      </p:pic>
      <p:grpSp>
        <p:nvGrpSpPr>
          <p:cNvPr id="3" name="Group 47"/>
          <p:cNvGrpSpPr/>
          <p:nvPr/>
        </p:nvGrpSpPr>
        <p:grpSpPr>
          <a:xfrm>
            <a:off x="152400" y="3600271"/>
            <a:ext cx="2438400" cy="1658323"/>
            <a:chOff x="152400" y="3600271"/>
            <a:chExt cx="2438400" cy="1658323"/>
          </a:xfrm>
        </p:grpSpPr>
        <p:sp>
          <p:nvSpPr>
            <p:cNvPr id="23" name="TextBox 22"/>
            <p:cNvSpPr txBox="1"/>
            <p:nvPr/>
          </p:nvSpPr>
          <p:spPr>
            <a:xfrm>
              <a:off x="304800" y="3600271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Our progress in the first year of operation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2056606" y="5029200"/>
              <a:ext cx="457994" cy="79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2400" y="4800600"/>
              <a:ext cx="23622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6"/>
          <p:cNvGrpSpPr/>
          <p:nvPr/>
        </p:nvGrpSpPr>
        <p:grpSpPr>
          <a:xfrm>
            <a:off x="0" y="2590800"/>
            <a:ext cx="3505200" cy="2362994"/>
            <a:chOff x="0" y="2590800"/>
            <a:chExt cx="3505200" cy="2362994"/>
          </a:xfrm>
        </p:grpSpPr>
        <p:sp>
          <p:nvSpPr>
            <p:cNvPr id="27" name="TextBox 26"/>
            <p:cNvSpPr txBox="1"/>
            <p:nvPr/>
          </p:nvSpPr>
          <p:spPr>
            <a:xfrm>
              <a:off x="0" y="2590800"/>
              <a:ext cx="350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Our progress in the second year of operation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61406" y="4191000"/>
              <a:ext cx="1524794" cy="79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6800" y="3429000"/>
              <a:ext cx="23622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1295400" y="1066800"/>
            <a:ext cx="3048000" cy="3582194"/>
            <a:chOff x="1295400" y="1066800"/>
            <a:chExt cx="3048000" cy="3582194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10668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alibri" pitchFamily="34" charset="0"/>
                </a:rPr>
                <a:t>Our progress in the third year of operation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628106" y="3314700"/>
              <a:ext cx="2667794" cy="79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81200" y="1981200"/>
              <a:ext cx="23622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8"/>
          <p:cNvGrpSpPr/>
          <p:nvPr/>
        </p:nvGrpSpPr>
        <p:grpSpPr>
          <a:xfrm>
            <a:off x="4952206" y="4725194"/>
            <a:ext cx="3886994" cy="1294606"/>
            <a:chOff x="4952206" y="4725194"/>
            <a:chExt cx="3886994" cy="1294606"/>
          </a:xfrm>
        </p:grpSpPr>
        <p:sp>
          <p:nvSpPr>
            <p:cNvPr id="35" name="TextBox 34"/>
            <p:cNvSpPr txBox="1"/>
            <p:nvPr/>
          </p:nvSpPr>
          <p:spPr>
            <a:xfrm>
              <a:off x="6324600" y="4819471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Our performance in the current year of operation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4610100" y="5067300"/>
              <a:ext cx="6858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53000" y="5410200"/>
              <a:ext cx="1295399" cy="1905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715000" y="5410200"/>
              <a:ext cx="1066800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2590800"/>
            <a:ext cx="9144000" cy="1676400"/>
            <a:chOff x="0" y="2086"/>
            <a:chExt cx="5760" cy="105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Growth in profits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0" y="2971800"/>
            <a:ext cx="8991600" cy="41910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isometricOffAxis1Top"/>
            <a:lightRig rig="morning" dir="t"/>
          </a:scene3d>
          <a:sp3d extrusionH="76200" prstMaterial="matt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034" y="4939603"/>
            <a:ext cx="1709071" cy="9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2030" y="4731180"/>
            <a:ext cx="1709071" cy="9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7365" y="4509571"/>
            <a:ext cx="1709071" cy="9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2030" y="4357924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7365" y="4167431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7365" y="3801246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8979" y="4269480"/>
            <a:ext cx="1709071" cy="9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8979" y="3927340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8979" y="3561155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8979" y="3198557"/>
            <a:ext cx="1637071" cy="8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Arc 26"/>
          <p:cNvSpPr/>
          <p:nvPr/>
        </p:nvSpPr>
        <p:spPr>
          <a:xfrm rot="16200000">
            <a:off x="990600" y="4191000"/>
            <a:ext cx="1752600" cy="1752600"/>
          </a:xfrm>
          <a:prstGeom prst="arc">
            <a:avLst>
              <a:gd name="adj1" fmla="val 15846500"/>
              <a:gd name="adj2" fmla="val 2527621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 rot="16200000">
            <a:off x="2590800" y="3581400"/>
            <a:ext cx="1752600" cy="1752600"/>
          </a:xfrm>
          <a:prstGeom prst="arc">
            <a:avLst>
              <a:gd name="adj1" fmla="val 15846500"/>
              <a:gd name="adj2" fmla="val 2527621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 rot="16200000">
            <a:off x="4114800" y="2971800"/>
            <a:ext cx="1752600" cy="1752600"/>
          </a:xfrm>
          <a:prstGeom prst="arc">
            <a:avLst>
              <a:gd name="adj1" fmla="val 15846500"/>
              <a:gd name="adj2" fmla="val 2527621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034" y="1905000"/>
            <a:ext cx="2233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Alter anything: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 can change the properties of any of the elements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6534" y="1579418"/>
            <a:ext cx="223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Text box</a:t>
            </a:r>
          </a:p>
          <a:p>
            <a:r>
              <a:rPr lang="en-US" sz="2400" dirty="0" smtClean="0">
                <a:latin typeface="Calibri" pitchFamily="34" charset="0"/>
              </a:rPr>
              <a:t>Your text and conclusion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124200"/>
            <a:ext cx="91440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0" y="2133600"/>
            <a:ext cx="4495800" cy="2633424"/>
            <a:chOff x="2286000" y="2133600"/>
            <a:chExt cx="4495800" cy="2633424"/>
          </a:xfrm>
        </p:grpSpPr>
        <p:sp>
          <p:nvSpPr>
            <p:cNvPr id="2" name="Freeform 1"/>
            <p:cNvSpPr/>
            <p:nvPr/>
          </p:nvSpPr>
          <p:spPr>
            <a:xfrm>
              <a:off x="2286000" y="2133600"/>
              <a:ext cx="4495800" cy="2633424"/>
            </a:xfrm>
            <a:custGeom>
              <a:avLst/>
              <a:gdLst>
                <a:gd name="connsiteX0" fmla="*/ 0 w 4800600"/>
                <a:gd name="connsiteY0" fmla="*/ 704850 h 2819400"/>
                <a:gd name="connsiteX1" fmla="*/ 3390900 w 4800600"/>
                <a:gd name="connsiteY1" fmla="*/ 704850 h 2819400"/>
                <a:gd name="connsiteX2" fmla="*/ 3390900 w 4800600"/>
                <a:gd name="connsiteY2" fmla="*/ 0 h 2819400"/>
                <a:gd name="connsiteX3" fmla="*/ 4800600 w 4800600"/>
                <a:gd name="connsiteY3" fmla="*/ 1409700 h 2819400"/>
                <a:gd name="connsiteX4" fmla="*/ 3390900 w 4800600"/>
                <a:gd name="connsiteY4" fmla="*/ 2819400 h 2819400"/>
                <a:gd name="connsiteX5" fmla="*/ 3390900 w 4800600"/>
                <a:gd name="connsiteY5" fmla="*/ 2114550 h 2819400"/>
                <a:gd name="connsiteX6" fmla="*/ 0 w 4800600"/>
                <a:gd name="connsiteY6" fmla="*/ 2114550 h 2819400"/>
                <a:gd name="connsiteX7" fmla="*/ 0 w 4800600"/>
                <a:gd name="connsiteY7" fmla="*/ 704850 h 2819400"/>
                <a:gd name="connsiteX0" fmla="*/ 12700 w 4813300"/>
                <a:gd name="connsiteY0" fmla="*/ 70485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12700 w 4813300"/>
                <a:gd name="connsiteY6" fmla="*/ 2114550 h 2819400"/>
                <a:gd name="connsiteX7" fmla="*/ 0 w 4813300"/>
                <a:gd name="connsiteY7" fmla="*/ 1384300 h 2819400"/>
                <a:gd name="connsiteX8" fmla="*/ 12700 w 4813300"/>
                <a:gd name="connsiteY8" fmla="*/ 70485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12700 w 4813300"/>
                <a:gd name="connsiteY6" fmla="*/ 2114550 h 2819400"/>
                <a:gd name="connsiteX7" fmla="*/ 0 w 4813300"/>
                <a:gd name="connsiteY7" fmla="*/ 138430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0 w 4813300"/>
                <a:gd name="connsiteY6" fmla="*/ 138430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0 w 4813300"/>
                <a:gd name="connsiteY6" fmla="*/ 138430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0 w 4813300"/>
                <a:gd name="connsiteY6" fmla="*/ 138430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0 w 4813300"/>
                <a:gd name="connsiteY6" fmla="*/ 1384300 h 2819400"/>
                <a:gd name="connsiteX0" fmla="*/ 0 w 4813300"/>
                <a:gd name="connsiteY0" fmla="*/ 1384300 h 2819400"/>
                <a:gd name="connsiteX1" fmla="*/ 3403600 w 4813300"/>
                <a:gd name="connsiteY1" fmla="*/ 704850 h 2819400"/>
                <a:gd name="connsiteX2" fmla="*/ 3403600 w 4813300"/>
                <a:gd name="connsiteY2" fmla="*/ 0 h 2819400"/>
                <a:gd name="connsiteX3" fmla="*/ 4813300 w 4813300"/>
                <a:gd name="connsiteY3" fmla="*/ 1409700 h 2819400"/>
                <a:gd name="connsiteX4" fmla="*/ 3403600 w 4813300"/>
                <a:gd name="connsiteY4" fmla="*/ 2819400 h 2819400"/>
                <a:gd name="connsiteX5" fmla="*/ 3403600 w 4813300"/>
                <a:gd name="connsiteY5" fmla="*/ 2114550 h 2819400"/>
                <a:gd name="connsiteX6" fmla="*/ 0 w 4813300"/>
                <a:gd name="connsiteY6" fmla="*/ 13843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3300" h="2819400">
                  <a:moveTo>
                    <a:pt x="0" y="1384300"/>
                  </a:moveTo>
                  <a:lnTo>
                    <a:pt x="3403600" y="704850"/>
                  </a:lnTo>
                  <a:cubicBezTo>
                    <a:pt x="3670300" y="419100"/>
                    <a:pt x="3403600" y="234950"/>
                    <a:pt x="3403600" y="0"/>
                  </a:cubicBezTo>
                  <a:lnTo>
                    <a:pt x="4813300" y="1409700"/>
                  </a:lnTo>
                  <a:lnTo>
                    <a:pt x="3403600" y="2819400"/>
                  </a:lnTo>
                  <a:cubicBezTo>
                    <a:pt x="3403600" y="2584450"/>
                    <a:pt x="3683000" y="2286000"/>
                    <a:pt x="3403600" y="2114550"/>
                  </a:cubicBezTo>
                  <a:lnTo>
                    <a:pt x="0" y="1384300"/>
                  </a:lnTo>
                  <a:close/>
                </a:path>
              </a:pathLst>
            </a:custGeom>
            <a:effectLst>
              <a:outerShdw blurRad="241300" dist="38100" dir="5400000" sx="107000" sy="107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  <a:sp3d extrusionH="254000">
              <a:bevelT w="139700" prst="cross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281940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G</a:t>
              </a:r>
              <a:r>
                <a:rPr lang="en-US" sz="32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R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O</a:t>
              </a:r>
              <a:r>
                <a:rPr lang="en-US" sz="40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W</a:t>
              </a:r>
              <a:r>
                <a:rPr lang="en-US" sz="4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T</a:t>
              </a:r>
              <a:r>
                <a:rPr lang="en-US" sz="4800" b="1" dirty="0" smtClean="0">
                  <a:solidFill>
                    <a:schemeClr val="tx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H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7370" y="3090746"/>
            <a:ext cx="2321030" cy="2552519"/>
            <a:chOff x="117370" y="3090746"/>
            <a:chExt cx="2321030" cy="255251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370" y="3263557"/>
              <a:ext cx="2321030" cy="86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" name="Group 22"/>
            <p:cNvGrpSpPr/>
            <p:nvPr/>
          </p:nvGrpSpPr>
          <p:grpSpPr>
            <a:xfrm>
              <a:off x="448880" y="3090746"/>
              <a:ext cx="1947762" cy="2552519"/>
              <a:chOff x="448880" y="3090746"/>
              <a:chExt cx="1947762" cy="2552519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8880" y="3090746"/>
                <a:ext cx="1739900" cy="741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57200" y="5181600"/>
                <a:ext cx="19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Your text here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5800" y="4800600"/>
                <a:ext cx="1623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Year Here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368865" y="2286000"/>
            <a:ext cx="2622735" cy="3281065"/>
            <a:chOff x="6368865" y="2286000"/>
            <a:chExt cx="2622735" cy="3281065"/>
          </a:xfrm>
        </p:grpSpPr>
        <p:grpSp>
          <p:nvGrpSpPr>
            <p:cNvPr id="5" name="Group 11"/>
            <p:cNvGrpSpPr/>
            <p:nvPr/>
          </p:nvGrpSpPr>
          <p:grpSpPr>
            <a:xfrm>
              <a:off x="6368865" y="2286000"/>
              <a:ext cx="2622735" cy="2038207"/>
              <a:chOff x="6342701" y="2520466"/>
              <a:chExt cx="2321030" cy="1803745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42701" y="3459924"/>
                <a:ext cx="2321030" cy="864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70570" y="3276603"/>
                <a:ext cx="1739900" cy="7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70570" y="3091967"/>
                <a:ext cx="1739900" cy="7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70570" y="2914166"/>
                <a:ext cx="1739900" cy="7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70570" y="2710967"/>
                <a:ext cx="1739900" cy="7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70570" y="2520466"/>
                <a:ext cx="1739900" cy="741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934200" y="51054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5444" y="4714220"/>
              <a:ext cx="1623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Year Here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Editable chart showing growth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21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can add or remove the number of discs below to represent your situation 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" y="1219200"/>
            <a:ext cx="784860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/>
          </p:cNvSpPr>
          <p:nvPr/>
        </p:nvSpPr>
        <p:spPr bwMode="auto">
          <a:xfrm>
            <a:off x="211138" y="532436"/>
            <a:ext cx="8475662" cy="5730063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1388" y="284"/>
              </a:cxn>
              <a:cxn ang="0">
                <a:pos x="1472" y="504"/>
              </a:cxn>
              <a:cxn ang="0">
                <a:pos x="1173" y="749"/>
              </a:cxn>
              <a:cxn ang="0">
                <a:pos x="1210" y="912"/>
              </a:cxn>
              <a:cxn ang="0">
                <a:pos x="1746" y="1057"/>
              </a:cxn>
              <a:cxn ang="0">
                <a:pos x="1924" y="915"/>
              </a:cxn>
              <a:cxn ang="0">
                <a:pos x="2362" y="1557"/>
              </a:cxn>
              <a:cxn ang="0">
                <a:pos x="1143" y="1542"/>
              </a:cxn>
              <a:cxn ang="0">
                <a:pos x="1392" y="1342"/>
              </a:cxn>
              <a:cxn ang="0">
                <a:pos x="830" y="1122"/>
              </a:cxn>
              <a:cxn ang="0">
                <a:pos x="788" y="753"/>
              </a:cxn>
              <a:cxn ang="0">
                <a:pos x="1196" y="460"/>
              </a:cxn>
              <a:cxn ang="0">
                <a:pos x="1167" y="344"/>
              </a:cxn>
              <a:cxn ang="0">
                <a:pos x="0" y="30"/>
              </a:cxn>
              <a:cxn ang="0">
                <a:pos x="26" y="0"/>
              </a:cxn>
            </a:cxnLst>
            <a:rect l="0" t="0" r="r" b="b"/>
            <a:pathLst>
              <a:path w="2362" h="1557">
                <a:moveTo>
                  <a:pt x="26" y="0"/>
                </a:moveTo>
                <a:cubicBezTo>
                  <a:pt x="416" y="75"/>
                  <a:pt x="997" y="209"/>
                  <a:pt x="1388" y="284"/>
                </a:cubicBezTo>
                <a:cubicBezTo>
                  <a:pt x="1658" y="336"/>
                  <a:pt x="1707" y="312"/>
                  <a:pt x="1472" y="504"/>
                </a:cubicBezTo>
                <a:cubicBezTo>
                  <a:pt x="1372" y="586"/>
                  <a:pt x="1272" y="667"/>
                  <a:pt x="1173" y="749"/>
                </a:cubicBezTo>
                <a:cubicBezTo>
                  <a:pt x="1010" y="881"/>
                  <a:pt x="1009" y="858"/>
                  <a:pt x="1210" y="912"/>
                </a:cubicBezTo>
                <a:cubicBezTo>
                  <a:pt x="1389" y="960"/>
                  <a:pt x="1567" y="1009"/>
                  <a:pt x="1746" y="1057"/>
                </a:cubicBezTo>
                <a:cubicBezTo>
                  <a:pt x="1805" y="1009"/>
                  <a:pt x="1865" y="962"/>
                  <a:pt x="1924" y="915"/>
                </a:cubicBezTo>
                <a:cubicBezTo>
                  <a:pt x="2070" y="1129"/>
                  <a:pt x="2216" y="1343"/>
                  <a:pt x="2362" y="1557"/>
                </a:cubicBezTo>
                <a:cubicBezTo>
                  <a:pt x="1956" y="1552"/>
                  <a:pt x="1550" y="1547"/>
                  <a:pt x="1143" y="1542"/>
                </a:cubicBezTo>
                <a:cubicBezTo>
                  <a:pt x="1226" y="1475"/>
                  <a:pt x="1309" y="1409"/>
                  <a:pt x="1392" y="1342"/>
                </a:cubicBezTo>
                <a:cubicBezTo>
                  <a:pt x="1205" y="1269"/>
                  <a:pt x="1017" y="1195"/>
                  <a:pt x="830" y="1122"/>
                </a:cubicBezTo>
                <a:cubicBezTo>
                  <a:pt x="449" y="973"/>
                  <a:pt x="460" y="989"/>
                  <a:pt x="788" y="753"/>
                </a:cubicBezTo>
                <a:cubicBezTo>
                  <a:pt x="924" y="655"/>
                  <a:pt x="1060" y="558"/>
                  <a:pt x="1196" y="460"/>
                </a:cubicBezTo>
                <a:cubicBezTo>
                  <a:pt x="1327" y="365"/>
                  <a:pt x="1320" y="383"/>
                  <a:pt x="1167" y="344"/>
                </a:cubicBezTo>
                <a:cubicBezTo>
                  <a:pt x="842" y="259"/>
                  <a:pt x="326" y="115"/>
                  <a:pt x="0" y="30"/>
                </a:cubicBezTo>
                <a:cubicBezTo>
                  <a:pt x="9" y="20"/>
                  <a:pt x="17" y="10"/>
                  <a:pt x="2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-1219200" y="-953464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1000">
                <a:srgbClr val="7CDC34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Franklin Gothic Demi" pitchFamily="34" charset="0"/>
              </a:rPr>
              <a:t>3</a:t>
            </a:r>
            <a:endParaRPr lang="en-US" sz="54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-1097280" y="-610564"/>
            <a:ext cx="1097280" cy="1097280"/>
          </a:xfrm>
          <a:prstGeom prst="ellipse">
            <a:avLst/>
          </a:prstGeom>
          <a:gradFill flip="none" rotWithShape="1">
            <a:gsLst>
              <a:gs pos="0">
                <a:srgbClr val="FFD19F"/>
              </a:gs>
              <a:gs pos="41000">
                <a:srgbClr val="FF8601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Franklin Gothic Demi" pitchFamily="34" charset="0"/>
              </a:rPr>
              <a:t>2</a:t>
            </a:r>
            <a:endParaRPr lang="en-US" sz="40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-990600" y="-534364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1000">
                <a:srgbClr val="0BBDF5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Demi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702" y="1180136"/>
            <a:ext cx="239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3753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2.Your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447336"/>
            <a:ext cx="239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3.Your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37136"/>
            <a:ext cx="8229600" cy="770860"/>
          </a:xfrm>
        </p:spPr>
        <p:txBody>
          <a:bodyPr/>
          <a:lstStyle/>
          <a:p>
            <a:r>
              <a:rPr lang="en-US" smtClean="0"/>
              <a:t>3 Milestones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3333E-6 L 0.66337 0.242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648 L 0.68055 0.24514 L 0.41771 0.55903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44 L 0.67361 0.25648 L 0.41753 0.578 L 0.84392 0.80324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1295400"/>
            <a:ext cx="6615947" cy="3810000"/>
            <a:chOff x="2036763" y="2057400"/>
            <a:chExt cx="4278312" cy="2463800"/>
          </a:xfrm>
          <a:solidFill>
            <a:schemeClr val="accent3">
              <a:lumMod val="75000"/>
            </a:schemeClr>
          </a:solidFill>
          <a:effectLst>
            <a:outerShdw blurRad="266700" dist="152400" dir="5400000" sx="107000" sy="107000" algn="t" rotWithShape="0">
              <a:prstClr val="black">
                <a:alpha val="28000"/>
              </a:prstClr>
            </a:outerShdw>
          </a:effectLst>
          <a:scene3d>
            <a:camera prst="perspectiveRelaxed" fov="2700000"/>
            <a:lightRig rig="threePt" dir="t"/>
          </a:scene3d>
        </p:grpSpPr>
        <p:sp>
          <p:nvSpPr>
            <p:cNvPr id="2" name="Freeform 11"/>
            <p:cNvSpPr>
              <a:spLocks/>
            </p:cNvSpPr>
            <p:nvPr/>
          </p:nvSpPr>
          <p:spPr bwMode="auto">
            <a:xfrm>
              <a:off x="2036763" y="2057400"/>
              <a:ext cx="1968500" cy="2463800"/>
            </a:xfrm>
            <a:custGeom>
              <a:avLst/>
              <a:gdLst>
                <a:gd name="T0" fmla="*/ 418 w 524"/>
                <a:gd name="T1" fmla="*/ 283 h 656"/>
                <a:gd name="T2" fmla="*/ 524 w 524"/>
                <a:gd name="T3" fmla="*/ 177 h 656"/>
                <a:gd name="T4" fmla="*/ 373 w 524"/>
                <a:gd name="T5" fmla="*/ 25 h 656"/>
                <a:gd name="T6" fmla="*/ 282 w 524"/>
                <a:gd name="T7" fmla="*/ 25 h 656"/>
                <a:gd name="T8" fmla="*/ 25 w 524"/>
                <a:gd name="T9" fmla="*/ 283 h 656"/>
                <a:gd name="T10" fmla="*/ 25 w 524"/>
                <a:gd name="T11" fmla="*/ 373 h 656"/>
                <a:gd name="T12" fmla="*/ 282 w 524"/>
                <a:gd name="T13" fmla="*/ 631 h 656"/>
                <a:gd name="T14" fmla="*/ 373 w 524"/>
                <a:gd name="T15" fmla="*/ 631 h 656"/>
                <a:gd name="T16" fmla="*/ 524 w 524"/>
                <a:gd name="T17" fmla="*/ 479 h 656"/>
                <a:gd name="T18" fmla="*/ 418 w 524"/>
                <a:gd name="T19" fmla="*/ 373 h 656"/>
                <a:gd name="T20" fmla="*/ 418 w 524"/>
                <a:gd name="T21" fmla="*/ 283 h 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4"/>
                <a:gd name="T34" fmla="*/ 0 h 656"/>
                <a:gd name="T35" fmla="*/ 524 w 524"/>
                <a:gd name="T36" fmla="*/ 656 h 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4" h="656">
                  <a:moveTo>
                    <a:pt x="418" y="283"/>
                  </a:moveTo>
                  <a:cubicBezTo>
                    <a:pt x="524" y="177"/>
                    <a:pt x="524" y="177"/>
                    <a:pt x="524" y="177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8" y="0"/>
                    <a:pt x="307" y="0"/>
                    <a:pt x="282" y="25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0" y="308"/>
                    <a:pt x="0" y="348"/>
                    <a:pt x="25" y="373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307" y="656"/>
                    <a:pt x="348" y="656"/>
                    <a:pt x="373" y="631"/>
                  </a:cubicBezTo>
                  <a:cubicBezTo>
                    <a:pt x="524" y="479"/>
                    <a:pt x="524" y="479"/>
                    <a:pt x="524" y="479"/>
                  </a:cubicBezTo>
                  <a:cubicBezTo>
                    <a:pt x="418" y="373"/>
                    <a:pt x="418" y="373"/>
                    <a:pt x="418" y="373"/>
                  </a:cubicBezTo>
                  <a:cubicBezTo>
                    <a:pt x="393" y="348"/>
                    <a:pt x="393" y="308"/>
                    <a:pt x="418" y="283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sp3d extrusionH="381000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4343400" y="2057400"/>
              <a:ext cx="1971675" cy="2463800"/>
            </a:xfrm>
            <a:custGeom>
              <a:avLst/>
              <a:gdLst>
                <a:gd name="T0" fmla="*/ 500 w 525"/>
                <a:gd name="T1" fmla="*/ 283 h 656"/>
                <a:gd name="T2" fmla="*/ 243 w 525"/>
                <a:gd name="T3" fmla="*/ 25 h 656"/>
                <a:gd name="T4" fmla="*/ 152 w 525"/>
                <a:gd name="T5" fmla="*/ 25 h 656"/>
                <a:gd name="T6" fmla="*/ 0 w 525"/>
                <a:gd name="T7" fmla="*/ 177 h 656"/>
                <a:gd name="T8" fmla="*/ 106 w 525"/>
                <a:gd name="T9" fmla="*/ 283 h 656"/>
                <a:gd name="T10" fmla="*/ 106 w 525"/>
                <a:gd name="T11" fmla="*/ 373 h 656"/>
                <a:gd name="T12" fmla="*/ 0 w 525"/>
                <a:gd name="T13" fmla="*/ 479 h 656"/>
                <a:gd name="T14" fmla="*/ 152 w 525"/>
                <a:gd name="T15" fmla="*/ 631 h 656"/>
                <a:gd name="T16" fmla="*/ 243 w 525"/>
                <a:gd name="T17" fmla="*/ 631 h 656"/>
                <a:gd name="T18" fmla="*/ 500 w 525"/>
                <a:gd name="T19" fmla="*/ 373 h 656"/>
                <a:gd name="T20" fmla="*/ 500 w 525"/>
                <a:gd name="T21" fmla="*/ 283 h 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5"/>
                <a:gd name="T34" fmla="*/ 0 h 656"/>
                <a:gd name="T35" fmla="*/ 525 w 525"/>
                <a:gd name="T36" fmla="*/ 656 h 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5" h="656">
                  <a:moveTo>
                    <a:pt x="500" y="283"/>
                  </a:moveTo>
                  <a:cubicBezTo>
                    <a:pt x="243" y="25"/>
                    <a:pt x="243" y="25"/>
                    <a:pt x="243" y="25"/>
                  </a:cubicBezTo>
                  <a:cubicBezTo>
                    <a:pt x="218" y="0"/>
                    <a:pt x="177" y="0"/>
                    <a:pt x="152" y="2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131" y="308"/>
                    <a:pt x="131" y="348"/>
                    <a:pt x="106" y="373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152" y="631"/>
                    <a:pt x="152" y="631"/>
                    <a:pt x="152" y="631"/>
                  </a:cubicBezTo>
                  <a:cubicBezTo>
                    <a:pt x="177" y="656"/>
                    <a:pt x="218" y="656"/>
                    <a:pt x="243" y="631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48"/>
                    <a:pt x="525" y="308"/>
                    <a:pt x="500" y="283"/>
                  </a:cubicBezTo>
                  <a:close/>
                </a:path>
              </a:pathLst>
            </a:custGeom>
            <a:grpFill/>
            <a:ln w="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sp3d extrusionH="381000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3678238" y="2722562"/>
              <a:ext cx="984250" cy="1135063"/>
            </a:xfrm>
            <a:custGeom>
              <a:avLst/>
              <a:gdLst>
                <a:gd name="T0" fmla="*/ 237 w 262"/>
                <a:gd name="T1" fmla="*/ 106 h 302"/>
                <a:gd name="T2" fmla="*/ 131 w 262"/>
                <a:gd name="T3" fmla="*/ 0 h 302"/>
                <a:gd name="T4" fmla="*/ 25 w 262"/>
                <a:gd name="T5" fmla="*/ 106 h 302"/>
                <a:gd name="T6" fmla="*/ 25 w 262"/>
                <a:gd name="T7" fmla="*/ 196 h 302"/>
                <a:gd name="T8" fmla="*/ 131 w 262"/>
                <a:gd name="T9" fmla="*/ 302 h 302"/>
                <a:gd name="T10" fmla="*/ 237 w 262"/>
                <a:gd name="T11" fmla="*/ 196 h 302"/>
                <a:gd name="T12" fmla="*/ 237 w 262"/>
                <a:gd name="T13" fmla="*/ 106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302"/>
                <a:gd name="T23" fmla="*/ 262 w 262"/>
                <a:gd name="T24" fmla="*/ 302 h 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302">
                  <a:moveTo>
                    <a:pt x="237" y="106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0" y="131"/>
                    <a:pt x="0" y="171"/>
                    <a:pt x="25" y="196"/>
                  </a:cubicBezTo>
                  <a:cubicBezTo>
                    <a:pt x="131" y="302"/>
                    <a:pt x="131" y="302"/>
                    <a:pt x="131" y="302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62" y="171"/>
                    <a:pt x="262" y="131"/>
                    <a:pt x="237" y="10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sp3d extrusionH="381000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2920663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Our view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920663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Their view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4572000"/>
            <a:ext cx="181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AGREEMENT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267994" y="43426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472863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Our view: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our 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472863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Their view: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their 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233" y="5033665"/>
            <a:ext cx="3746310" cy="122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Agreement: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agreed 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Views from both sides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191000"/>
            <a:ext cx="9144000" cy="205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663" y="1447800"/>
            <a:ext cx="63579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Isosceles Triangle 18"/>
          <p:cNvSpPr/>
          <p:nvPr/>
        </p:nvSpPr>
        <p:spPr>
          <a:xfrm rot="20100000">
            <a:off x="2841289" y="1881326"/>
            <a:ext cx="152400" cy="2819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7400000">
            <a:off x="2155610" y="2708625"/>
            <a:ext cx="152400" cy="2819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22860000">
            <a:off x="3983869" y="1826802"/>
            <a:ext cx="152400" cy="2819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25380000">
            <a:off x="4758698" y="2528430"/>
            <a:ext cx="152400" cy="2819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7" name="Pie 16"/>
          <p:cNvSpPr/>
          <p:nvPr/>
        </p:nvSpPr>
        <p:spPr>
          <a:xfrm flipV="1">
            <a:off x="3289619" y="4431475"/>
            <a:ext cx="474025" cy="474025"/>
          </a:xfrm>
          <a:prstGeom prst="pie">
            <a:avLst>
              <a:gd name="adj1" fmla="val 0"/>
              <a:gd name="adj2" fmla="val 1081736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863" y="4724400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Low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5463" y="47244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High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Performance level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6096000" y="1603616"/>
            <a:ext cx="3048000" cy="1276529"/>
            <a:chOff x="6096000" y="1143794"/>
            <a:chExt cx="3048000" cy="1276529"/>
          </a:xfrm>
        </p:grpSpPr>
        <p:sp>
          <p:nvSpPr>
            <p:cNvPr id="25" name="TextBox 24"/>
            <p:cNvSpPr txBox="1"/>
            <p:nvPr/>
          </p:nvSpPr>
          <p:spPr>
            <a:xfrm>
              <a:off x="6172200" y="1219994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delete the unnecessary </a:t>
              </a:r>
              <a:r>
                <a:rPr lang="en-US" sz="2400" smtClean="0">
                  <a:latin typeface="Calibri" pitchFamily="34" charset="0"/>
                </a:rPr>
                <a:t>needles as per your need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6096000" y="1143794"/>
              <a:ext cx="2819400" cy="1066800"/>
              <a:chOff x="6096000" y="1143794"/>
              <a:chExt cx="2819400" cy="10668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5562997" y="1676797"/>
                <a:ext cx="1066800" cy="79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96000" y="1143794"/>
                <a:ext cx="28194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1524000" y="1219200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Average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116233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Above Average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2895599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4800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" name="Block Arc 3"/>
          <p:cNvSpPr/>
          <p:nvPr/>
        </p:nvSpPr>
        <p:spPr>
          <a:xfrm rot="207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Block Arc 5"/>
          <p:cNvSpPr/>
          <p:nvPr/>
        </p:nvSpPr>
        <p:spPr>
          <a:xfrm rot="9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Block Arc 6"/>
          <p:cNvSpPr/>
          <p:nvPr/>
        </p:nvSpPr>
        <p:spPr>
          <a:xfrm rot="27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Block Arc 7"/>
          <p:cNvSpPr/>
          <p:nvPr/>
        </p:nvSpPr>
        <p:spPr>
          <a:xfrm rot="45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Block Arc 8"/>
          <p:cNvSpPr/>
          <p:nvPr/>
        </p:nvSpPr>
        <p:spPr>
          <a:xfrm rot="63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Block Arc 9"/>
          <p:cNvSpPr/>
          <p:nvPr/>
        </p:nvSpPr>
        <p:spPr>
          <a:xfrm rot="81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Block Arc 10"/>
          <p:cNvSpPr/>
          <p:nvPr/>
        </p:nvSpPr>
        <p:spPr>
          <a:xfrm rot="9960000">
            <a:off x="2097539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Block Arc 11"/>
          <p:cNvSpPr/>
          <p:nvPr/>
        </p:nvSpPr>
        <p:spPr>
          <a:xfrm rot="117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Block Arc 12"/>
          <p:cNvSpPr/>
          <p:nvPr/>
        </p:nvSpPr>
        <p:spPr>
          <a:xfrm rot="135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Block Arc 13"/>
          <p:cNvSpPr/>
          <p:nvPr/>
        </p:nvSpPr>
        <p:spPr>
          <a:xfrm rot="153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Block Arc 14"/>
          <p:cNvSpPr/>
          <p:nvPr/>
        </p:nvSpPr>
        <p:spPr>
          <a:xfrm rot="171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Block Arc 15"/>
          <p:cNvSpPr/>
          <p:nvPr/>
        </p:nvSpPr>
        <p:spPr>
          <a:xfrm rot="18960000">
            <a:off x="2097538" y="802138"/>
            <a:ext cx="4611312" cy="4611312"/>
          </a:xfrm>
          <a:prstGeom prst="blockArc">
            <a:avLst>
              <a:gd name="adj1" fmla="val 19819455"/>
              <a:gd name="adj2" fmla="val 0"/>
              <a:gd name="adj3" fmla="val 25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757274" y="1461874"/>
            <a:ext cx="3291840" cy="3291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29504" y="1434104"/>
            <a:ext cx="3347380" cy="334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8249" y="1562849"/>
            <a:ext cx="3089890" cy="3089890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40553" y="1745153"/>
            <a:ext cx="2725284" cy="27252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>
            <a:off x="4401640" y="2163899"/>
            <a:ext cx="3108" cy="1873644"/>
            <a:chOff x="7620197" y="2172120"/>
            <a:chExt cx="3454" cy="2081827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6200000" flipH="1">
              <a:off x="7089203" y="3719500"/>
              <a:ext cx="1065831" cy="3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6200000" flipH="1">
              <a:off x="7113656" y="2678661"/>
              <a:ext cx="1016000" cy="291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3"/>
          <p:cNvGrpSpPr/>
          <p:nvPr/>
        </p:nvGrpSpPr>
        <p:grpSpPr>
          <a:xfrm>
            <a:off x="2904290" y="1714374"/>
            <a:ext cx="3048000" cy="2781420"/>
            <a:chOff x="2895600" y="2190690"/>
            <a:chExt cx="3048000" cy="2781420"/>
          </a:xfrm>
        </p:grpSpPr>
        <p:sp>
          <p:nvSpPr>
            <p:cNvPr id="43" name="TextBox 42"/>
            <p:cNvSpPr txBox="1"/>
            <p:nvPr/>
          </p:nvSpPr>
          <p:spPr>
            <a:xfrm>
              <a:off x="4111826" y="2190690"/>
              <a:ext cx="594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Jan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7016" y="231020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Feb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96736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Apr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4780" y="388090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May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96068" y="435409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28252" y="4572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Jul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5244" y="429073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Aug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71280" y="3821916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Sep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95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Oct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33252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Nov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98984" y="2339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Dec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59" name="Ellipse 53"/>
          <p:cNvSpPr/>
          <p:nvPr/>
        </p:nvSpPr>
        <p:spPr bwMode="auto">
          <a:xfrm>
            <a:off x="2695330" y="5695884"/>
            <a:ext cx="3536664" cy="32242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81800" y="138946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214699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81800" y="290453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81800" y="366206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81800" y="441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81800" y="5177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" y="1371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" y="2129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200" y="288667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200" y="36442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" y="440174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00" y="515927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Monthly update for 12 months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9"/>
          <p:cNvSpPr>
            <a:spLocks noChangeArrowheads="1"/>
          </p:cNvSpPr>
          <p:nvPr/>
        </p:nvSpPr>
        <p:spPr bwMode="auto">
          <a:xfrm rot="10800000" flipV="1">
            <a:off x="0" y="1"/>
            <a:ext cx="9144000" cy="2895599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4800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59"/>
          <p:cNvGrpSpPr/>
          <p:nvPr/>
        </p:nvGrpSpPr>
        <p:grpSpPr>
          <a:xfrm rot="780000">
            <a:off x="2097538" y="1108428"/>
            <a:ext cx="4611312" cy="4611312"/>
            <a:chOff x="2097538" y="802138"/>
            <a:chExt cx="4611312" cy="4611312"/>
          </a:xfrm>
          <a:solidFill>
            <a:schemeClr val="accent3">
              <a:lumMod val="75000"/>
            </a:schemeClr>
          </a:solidFill>
        </p:grpSpPr>
        <p:sp>
          <p:nvSpPr>
            <p:cNvPr id="4" name="Block Arc 3"/>
            <p:cNvSpPr/>
            <p:nvPr/>
          </p:nvSpPr>
          <p:spPr>
            <a:xfrm rot="20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rot="9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 rot="780000">
            <a:off x="2097538" y="1108428"/>
            <a:ext cx="4611312" cy="4611312"/>
            <a:chOff x="2097538" y="802138"/>
            <a:chExt cx="4611312" cy="4611312"/>
          </a:xfrm>
          <a:solidFill>
            <a:schemeClr val="accent4">
              <a:lumMod val="75000"/>
            </a:schemeClr>
          </a:solidFill>
        </p:grpSpPr>
        <p:sp>
          <p:nvSpPr>
            <p:cNvPr id="7" name="Block Arc 6"/>
            <p:cNvSpPr/>
            <p:nvPr/>
          </p:nvSpPr>
          <p:spPr>
            <a:xfrm rot="2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5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 rot="780000">
            <a:off x="2097538" y="1123176"/>
            <a:ext cx="4611312" cy="4611312"/>
            <a:chOff x="2100856" y="816508"/>
            <a:chExt cx="4611312" cy="4611312"/>
          </a:xfrm>
          <a:effectLst/>
        </p:grpSpPr>
        <p:sp>
          <p:nvSpPr>
            <p:cNvPr id="9" name="Block Arc 8"/>
            <p:cNvSpPr/>
            <p:nvPr/>
          </p:nvSpPr>
          <p:spPr>
            <a:xfrm rot="6360000">
              <a:off x="2100856" y="816508"/>
              <a:ext cx="4611312" cy="4611312"/>
            </a:xfrm>
            <a:prstGeom prst="blockArc">
              <a:avLst>
                <a:gd name="adj1" fmla="val 19819455"/>
                <a:gd name="adj2" fmla="val 158530"/>
                <a:gd name="adj3" fmla="val 25068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8160000">
              <a:off x="2100856" y="816508"/>
              <a:ext cx="4611312" cy="4611312"/>
            </a:xfrm>
            <a:prstGeom prst="blockArc">
              <a:avLst>
                <a:gd name="adj1" fmla="val 19819455"/>
                <a:gd name="adj2" fmla="val 14385"/>
                <a:gd name="adj3" fmla="val 23574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65"/>
          <p:cNvGrpSpPr/>
          <p:nvPr/>
        </p:nvGrpSpPr>
        <p:grpSpPr>
          <a:xfrm rot="780000">
            <a:off x="2097538" y="1108428"/>
            <a:ext cx="4611313" cy="4611312"/>
            <a:chOff x="2097538" y="802138"/>
            <a:chExt cx="4611313" cy="4611312"/>
          </a:xfrm>
          <a:solidFill>
            <a:schemeClr val="accent2">
              <a:lumMod val="75000"/>
            </a:schemeClr>
          </a:solidFill>
          <a:effectLst/>
        </p:grpSpPr>
        <p:sp>
          <p:nvSpPr>
            <p:cNvPr id="11" name="Block Arc 10"/>
            <p:cNvSpPr/>
            <p:nvPr/>
          </p:nvSpPr>
          <p:spPr>
            <a:xfrm rot="9960000">
              <a:off x="2097539" y="802138"/>
              <a:ext cx="4611312" cy="4611312"/>
            </a:xfrm>
            <a:prstGeom prst="blockArc">
              <a:avLst>
                <a:gd name="adj1" fmla="val 19819455"/>
                <a:gd name="adj2" fmla="val 212043"/>
                <a:gd name="adj3" fmla="val 23699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1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66"/>
          <p:cNvGrpSpPr/>
          <p:nvPr/>
        </p:nvGrpSpPr>
        <p:grpSpPr>
          <a:xfrm rot="780000">
            <a:off x="2097538" y="1108428"/>
            <a:ext cx="4611312" cy="4611312"/>
            <a:chOff x="2097538" y="802138"/>
            <a:chExt cx="4611312" cy="4611312"/>
          </a:xfrm>
        </p:grpSpPr>
        <p:sp>
          <p:nvSpPr>
            <p:cNvPr id="13" name="Block Arc 12"/>
            <p:cNvSpPr/>
            <p:nvPr/>
          </p:nvSpPr>
          <p:spPr>
            <a:xfrm rot="135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53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56"/>
          <p:cNvGrpSpPr/>
          <p:nvPr/>
        </p:nvGrpSpPr>
        <p:grpSpPr>
          <a:xfrm rot="780000">
            <a:off x="2097538" y="1108428"/>
            <a:ext cx="4611312" cy="4611312"/>
            <a:chOff x="2097538" y="802138"/>
            <a:chExt cx="4611312" cy="4611312"/>
          </a:xfrm>
          <a:solidFill>
            <a:schemeClr val="accent1"/>
          </a:solidFill>
        </p:grpSpPr>
        <p:sp>
          <p:nvSpPr>
            <p:cNvPr id="15" name="Block Arc 14"/>
            <p:cNvSpPr/>
            <p:nvPr/>
          </p:nvSpPr>
          <p:spPr>
            <a:xfrm rot="171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89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Oval 18"/>
          <p:cNvSpPr>
            <a:spLocks noChangeAspect="1"/>
          </p:cNvSpPr>
          <p:nvPr/>
        </p:nvSpPr>
        <p:spPr>
          <a:xfrm>
            <a:off x="2757274" y="1768164"/>
            <a:ext cx="3291840" cy="3291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29504" y="1740394"/>
            <a:ext cx="3347380" cy="334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8249" y="1869139"/>
            <a:ext cx="3089890" cy="3089890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40553" y="2051443"/>
            <a:ext cx="2725284" cy="27252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3" name="Group 34"/>
          <p:cNvGrpSpPr>
            <a:grpSpLocks noChangeAspect="1"/>
          </p:cNvGrpSpPr>
          <p:nvPr/>
        </p:nvGrpSpPr>
        <p:grpSpPr>
          <a:xfrm>
            <a:off x="4401640" y="2470189"/>
            <a:ext cx="3108" cy="1873644"/>
            <a:chOff x="7620197" y="2172120"/>
            <a:chExt cx="3454" cy="2081827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6200000" flipH="1">
              <a:off x="7089203" y="3719500"/>
              <a:ext cx="1065831" cy="3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6200000" flipH="1">
              <a:off x="7113656" y="2678661"/>
              <a:ext cx="1016000" cy="291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73"/>
          <p:cNvGrpSpPr/>
          <p:nvPr/>
        </p:nvGrpSpPr>
        <p:grpSpPr>
          <a:xfrm>
            <a:off x="2904290" y="2020664"/>
            <a:ext cx="3048000" cy="2781420"/>
            <a:chOff x="2895600" y="2190690"/>
            <a:chExt cx="3048000" cy="2781420"/>
          </a:xfrm>
        </p:grpSpPr>
        <p:sp>
          <p:nvSpPr>
            <p:cNvPr id="43" name="TextBox 42"/>
            <p:cNvSpPr txBox="1"/>
            <p:nvPr/>
          </p:nvSpPr>
          <p:spPr>
            <a:xfrm>
              <a:off x="4111826" y="2190690"/>
              <a:ext cx="594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Jan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7016" y="231020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Feb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96736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Apr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4780" y="388090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May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96068" y="435409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28252" y="4572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Jul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5244" y="429073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Aug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71280" y="3821916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Sep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95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Oct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33252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Nov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98984" y="2339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Dec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59" name="Ellipse 53"/>
          <p:cNvSpPr/>
          <p:nvPr/>
        </p:nvSpPr>
        <p:spPr bwMode="auto">
          <a:xfrm>
            <a:off x="2695330" y="6002174"/>
            <a:ext cx="3536664" cy="32242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81800" y="168682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338792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77000" y="503069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" y="168682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" y="338792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200" y="503069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901"/>
          </a:xfrm>
        </p:spPr>
        <p:txBody>
          <a:bodyPr/>
          <a:lstStyle/>
          <a:p>
            <a:r>
              <a:rPr lang="en-US" dirty="0" smtClean="0"/>
              <a:t>Bi-Monthly Update for every 2 months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2" grpId="0"/>
      <p:bldP spid="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9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2895599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4800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59"/>
          <p:cNvGrpSpPr/>
          <p:nvPr/>
        </p:nvGrpSpPr>
        <p:grpSpPr>
          <a:xfrm rot="840000">
            <a:off x="2097538" y="802138"/>
            <a:ext cx="4611312" cy="4611312"/>
            <a:chOff x="2097538" y="802138"/>
            <a:chExt cx="4611312" cy="4611312"/>
          </a:xfrm>
          <a:solidFill>
            <a:schemeClr val="accent2">
              <a:lumMod val="75000"/>
            </a:schemeClr>
          </a:solidFill>
        </p:grpSpPr>
        <p:sp>
          <p:nvSpPr>
            <p:cNvPr id="6" name="Block Arc 5"/>
            <p:cNvSpPr/>
            <p:nvPr/>
          </p:nvSpPr>
          <p:spPr>
            <a:xfrm rot="9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66624"/>
                <a:gd name="adj3" fmla="val 24618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2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898673"/>
                <a:gd name="adj3" fmla="val 2239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 rot="840000">
            <a:off x="2097538" y="802138"/>
            <a:ext cx="4611313" cy="4611312"/>
            <a:chOff x="2097538" y="802138"/>
            <a:chExt cx="4611313" cy="4611312"/>
          </a:xfrm>
          <a:solidFill>
            <a:schemeClr val="accent5">
              <a:lumMod val="75000"/>
            </a:schemeClr>
          </a:solidFill>
        </p:grpSpPr>
        <p:sp>
          <p:nvSpPr>
            <p:cNvPr id="9" name="Block Arc 8"/>
            <p:cNvSpPr/>
            <p:nvPr/>
          </p:nvSpPr>
          <p:spPr>
            <a:xfrm rot="63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95190"/>
                <a:gd name="adj3" fmla="val 25222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81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49566"/>
                <a:gd name="adj3" fmla="val 24278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rot="9960000">
              <a:off x="2097539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 rot="840000">
            <a:off x="2097538" y="802138"/>
            <a:ext cx="4611312" cy="4611312"/>
            <a:chOff x="2097538" y="802138"/>
            <a:chExt cx="4611312" cy="4611312"/>
          </a:xfrm>
          <a:solidFill>
            <a:schemeClr val="accent6">
              <a:lumMod val="50000"/>
            </a:schemeClr>
          </a:solidFill>
        </p:grpSpPr>
        <p:sp>
          <p:nvSpPr>
            <p:cNvPr id="12" name="Block Arc 11"/>
            <p:cNvSpPr/>
            <p:nvPr/>
          </p:nvSpPr>
          <p:spPr>
            <a:xfrm rot="11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26241"/>
                <a:gd name="adj3" fmla="val 23707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35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838689"/>
                <a:gd name="adj3" fmla="val 23268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 rot="840000">
            <a:off x="2097538" y="802138"/>
            <a:ext cx="4611312" cy="4611312"/>
            <a:chOff x="2097538" y="802138"/>
            <a:chExt cx="4611312" cy="4611312"/>
          </a:xfrm>
          <a:solidFill>
            <a:schemeClr val="accent3">
              <a:lumMod val="75000"/>
            </a:schemeClr>
          </a:solidFill>
        </p:grpSpPr>
        <p:sp>
          <p:nvSpPr>
            <p:cNvPr id="4" name="Block Arc 3"/>
            <p:cNvSpPr/>
            <p:nvPr/>
          </p:nvSpPr>
          <p:spPr>
            <a:xfrm rot="207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0"/>
                <a:gd name="adj3" fmla="val 25000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71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80732"/>
                <a:gd name="adj3" fmla="val 24920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8960000">
              <a:off x="2097538" y="802138"/>
              <a:ext cx="4611312" cy="4611312"/>
            </a:xfrm>
            <a:prstGeom prst="blockArc">
              <a:avLst>
                <a:gd name="adj1" fmla="val 19819455"/>
                <a:gd name="adj2" fmla="val 153317"/>
                <a:gd name="adj3" fmla="val 24729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Oval 18"/>
          <p:cNvSpPr>
            <a:spLocks noChangeAspect="1"/>
          </p:cNvSpPr>
          <p:nvPr/>
        </p:nvSpPr>
        <p:spPr>
          <a:xfrm>
            <a:off x="2757274" y="1461874"/>
            <a:ext cx="3291840" cy="329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29504" y="1434104"/>
            <a:ext cx="3347380" cy="33473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8249" y="1562849"/>
            <a:ext cx="3089890" cy="308989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40553" y="1745153"/>
            <a:ext cx="2725284" cy="27252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>
          <a:xfrm>
            <a:off x="4401640" y="2163899"/>
            <a:ext cx="3108" cy="1873644"/>
            <a:chOff x="7620197" y="2172120"/>
            <a:chExt cx="3454" cy="2081827"/>
          </a:xfrm>
          <a:effectLst/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6200000" flipH="1">
              <a:off x="7089203" y="3719500"/>
              <a:ext cx="1065831" cy="3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6200000" flipH="1">
              <a:off x="7113656" y="2678661"/>
              <a:ext cx="1016000" cy="291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73"/>
          <p:cNvGrpSpPr/>
          <p:nvPr/>
        </p:nvGrpSpPr>
        <p:grpSpPr>
          <a:xfrm>
            <a:off x="2904290" y="1714374"/>
            <a:ext cx="3048000" cy="2781420"/>
            <a:chOff x="2895600" y="2190690"/>
            <a:chExt cx="3048000" cy="2781420"/>
          </a:xfrm>
          <a:effectLst/>
        </p:grpSpPr>
        <p:sp>
          <p:nvSpPr>
            <p:cNvPr id="43" name="TextBox 42"/>
            <p:cNvSpPr txBox="1"/>
            <p:nvPr/>
          </p:nvSpPr>
          <p:spPr>
            <a:xfrm>
              <a:off x="4111826" y="2190690"/>
              <a:ext cx="594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Jan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7016" y="231020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Feb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96736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Apr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4780" y="388090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May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96068" y="435409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28252" y="4572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Jul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5244" y="429073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Aug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71280" y="3821916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Sep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95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Oct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33252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Nov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98984" y="2339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Dec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59" name="Ellipse 53"/>
          <p:cNvSpPr/>
          <p:nvPr/>
        </p:nvSpPr>
        <p:spPr bwMode="auto">
          <a:xfrm>
            <a:off x="2695330" y="5695884"/>
            <a:ext cx="3536664" cy="32242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81800" y="1900535"/>
            <a:ext cx="2438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1800" y="4338935"/>
            <a:ext cx="2438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" y="1882675"/>
            <a:ext cx="2438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" y="4321075"/>
            <a:ext cx="2438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Quarterly Update for 3 months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1" grpId="0"/>
      <p:bldP spid="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9"/>
          <p:cNvSpPr>
            <a:spLocks noChangeArrowheads="1"/>
          </p:cNvSpPr>
          <p:nvPr/>
        </p:nvSpPr>
        <p:spPr bwMode="auto">
          <a:xfrm rot="10800000" flipV="1">
            <a:off x="0" y="1"/>
            <a:ext cx="9144000" cy="2895599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4800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" name="Block Arc 8"/>
          <p:cNvSpPr/>
          <p:nvPr/>
        </p:nvSpPr>
        <p:spPr>
          <a:xfrm rot="7140000">
            <a:off x="2097538" y="1112115"/>
            <a:ext cx="4611312" cy="4611312"/>
          </a:xfrm>
          <a:prstGeom prst="blockArc">
            <a:avLst>
              <a:gd name="adj1" fmla="val 19819455"/>
              <a:gd name="adj2" fmla="val 9015926"/>
              <a:gd name="adj3" fmla="val 14052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Block Arc 14"/>
          <p:cNvSpPr/>
          <p:nvPr/>
        </p:nvSpPr>
        <p:spPr>
          <a:xfrm rot="17940000">
            <a:off x="2097538" y="1112115"/>
            <a:ext cx="4611312" cy="4611312"/>
          </a:xfrm>
          <a:prstGeom prst="blockArc">
            <a:avLst>
              <a:gd name="adj1" fmla="val 19819455"/>
              <a:gd name="adj2" fmla="val 9101194"/>
              <a:gd name="adj3" fmla="val 2988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757274" y="1768164"/>
            <a:ext cx="3291840" cy="3291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29504" y="1740394"/>
            <a:ext cx="3347380" cy="334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58249" y="1869139"/>
            <a:ext cx="3089890" cy="3089890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040553" y="2051443"/>
            <a:ext cx="2725284" cy="27252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>
            <a:off x="4401640" y="2470189"/>
            <a:ext cx="3108" cy="1873644"/>
            <a:chOff x="7620197" y="2172120"/>
            <a:chExt cx="3454" cy="2081827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6200000" flipH="1">
              <a:off x="7089203" y="3719500"/>
              <a:ext cx="1065831" cy="3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6200000" flipH="1">
              <a:off x="7113656" y="2678661"/>
              <a:ext cx="1016000" cy="2918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3"/>
          <p:cNvGrpSpPr/>
          <p:nvPr/>
        </p:nvGrpSpPr>
        <p:grpSpPr>
          <a:xfrm>
            <a:off x="2904290" y="2020664"/>
            <a:ext cx="3048000" cy="2781420"/>
            <a:chOff x="2895600" y="2190690"/>
            <a:chExt cx="3048000" cy="2781420"/>
          </a:xfrm>
        </p:grpSpPr>
        <p:sp>
          <p:nvSpPr>
            <p:cNvPr id="43" name="TextBox 42"/>
            <p:cNvSpPr txBox="1"/>
            <p:nvPr/>
          </p:nvSpPr>
          <p:spPr>
            <a:xfrm>
              <a:off x="4111826" y="2190690"/>
              <a:ext cx="594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Jan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7016" y="2310204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Feb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96736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Apr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64780" y="388090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May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96068" y="435409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Jun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28252" y="4572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Jul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5244" y="4290738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Aug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71280" y="3821916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Sep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95600" y="3333039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Oct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33252" y="279813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Nov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98984" y="2339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Dec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59" name="Ellipse 53"/>
          <p:cNvSpPr/>
          <p:nvPr/>
        </p:nvSpPr>
        <p:spPr bwMode="auto">
          <a:xfrm>
            <a:off x="2695330" y="6002174"/>
            <a:ext cx="3536664" cy="32242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05600" y="293218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293218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and more text here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588"/>
          </a:xfrm>
        </p:spPr>
        <p:txBody>
          <a:bodyPr/>
          <a:lstStyle/>
          <a:p>
            <a:r>
              <a:rPr lang="en-US" dirty="0" smtClean="0"/>
              <a:t>Half-Yearly Update for 6 months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Target Market 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3887112" y="4091986"/>
            <a:ext cx="681389" cy="1841880"/>
            <a:chOff x="5181600" y="3962400"/>
            <a:chExt cx="812800" cy="2197100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181600" y="4572000"/>
              <a:ext cx="812800" cy="15875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44" y="0"/>
                </a:cxn>
                <a:cxn ang="0">
                  <a:pos x="114" y="8"/>
                </a:cxn>
                <a:cxn ang="0">
                  <a:pos x="84" y="20"/>
                </a:cxn>
                <a:cxn ang="0">
                  <a:pos x="58" y="36"/>
                </a:cxn>
                <a:cxn ang="0">
                  <a:pos x="38" y="58"/>
                </a:cxn>
                <a:cxn ang="0">
                  <a:pos x="20" y="84"/>
                </a:cxn>
                <a:cxn ang="0">
                  <a:pos x="8" y="112"/>
                </a:cxn>
                <a:cxn ang="0">
                  <a:pos x="2" y="144"/>
                </a:cxn>
                <a:cxn ang="0">
                  <a:pos x="0" y="504"/>
                </a:cxn>
                <a:cxn ang="0">
                  <a:pos x="2" y="518"/>
                </a:cxn>
                <a:cxn ang="0">
                  <a:pos x="6" y="546"/>
                </a:cxn>
                <a:cxn ang="0">
                  <a:pos x="22" y="584"/>
                </a:cxn>
                <a:cxn ang="0">
                  <a:pos x="56" y="624"/>
                </a:cxn>
                <a:cxn ang="0">
                  <a:pos x="100" y="652"/>
                </a:cxn>
                <a:cxn ang="0">
                  <a:pos x="128" y="660"/>
                </a:cxn>
                <a:cxn ang="0">
                  <a:pos x="124" y="680"/>
                </a:cxn>
                <a:cxn ang="0">
                  <a:pos x="124" y="920"/>
                </a:cxn>
                <a:cxn ang="0">
                  <a:pos x="130" y="952"/>
                </a:cxn>
                <a:cxn ang="0">
                  <a:pos x="148" y="976"/>
                </a:cxn>
                <a:cxn ang="0">
                  <a:pos x="174" y="994"/>
                </a:cxn>
                <a:cxn ang="0">
                  <a:pos x="204" y="1000"/>
                </a:cxn>
                <a:cxn ang="0">
                  <a:pos x="308" y="1000"/>
                </a:cxn>
                <a:cxn ang="0">
                  <a:pos x="340" y="994"/>
                </a:cxn>
                <a:cxn ang="0">
                  <a:pos x="366" y="976"/>
                </a:cxn>
                <a:cxn ang="0">
                  <a:pos x="382" y="952"/>
                </a:cxn>
                <a:cxn ang="0">
                  <a:pos x="388" y="920"/>
                </a:cxn>
                <a:cxn ang="0">
                  <a:pos x="388" y="680"/>
                </a:cxn>
                <a:cxn ang="0">
                  <a:pos x="386" y="660"/>
                </a:cxn>
                <a:cxn ang="0">
                  <a:pos x="412" y="652"/>
                </a:cxn>
                <a:cxn ang="0">
                  <a:pos x="458" y="624"/>
                </a:cxn>
                <a:cxn ang="0">
                  <a:pos x="492" y="584"/>
                </a:cxn>
                <a:cxn ang="0">
                  <a:pos x="508" y="546"/>
                </a:cxn>
                <a:cxn ang="0">
                  <a:pos x="512" y="518"/>
                </a:cxn>
                <a:cxn ang="0">
                  <a:pos x="512" y="160"/>
                </a:cxn>
                <a:cxn ang="0">
                  <a:pos x="512" y="144"/>
                </a:cxn>
                <a:cxn ang="0">
                  <a:pos x="506" y="112"/>
                </a:cxn>
                <a:cxn ang="0">
                  <a:pos x="494" y="84"/>
                </a:cxn>
                <a:cxn ang="0">
                  <a:pos x="476" y="58"/>
                </a:cxn>
                <a:cxn ang="0">
                  <a:pos x="454" y="36"/>
                </a:cxn>
                <a:cxn ang="0">
                  <a:pos x="428" y="20"/>
                </a:cxn>
                <a:cxn ang="0">
                  <a:pos x="400" y="8"/>
                </a:cxn>
                <a:cxn ang="0">
                  <a:pos x="370" y="0"/>
                </a:cxn>
                <a:cxn ang="0">
                  <a:pos x="352" y="0"/>
                </a:cxn>
              </a:cxnLst>
              <a:rect l="0" t="0" r="r" b="b"/>
              <a:pathLst>
                <a:path w="512" h="1000">
                  <a:moveTo>
                    <a:pt x="352" y="0"/>
                  </a:moveTo>
                  <a:lnTo>
                    <a:pt x="160" y="0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28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6"/>
                  </a:lnTo>
                  <a:lnTo>
                    <a:pt x="48" y="46"/>
                  </a:lnTo>
                  <a:lnTo>
                    <a:pt x="38" y="58"/>
                  </a:lnTo>
                  <a:lnTo>
                    <a:pt x="28" y="70"/>
                  </a:lnTo>
                  <a:lnTo>
                    <a:pt x="20" y="84"/>
                  </a:lnTo>
                  <a:lnTo>
                    <a:pt x="14" y="98"/>
                  </a:lnTo>
                  <a:lnTo>
                    <a:pt x="8" y="112"/>
                  </a:lnTo>
                  <a:lnTo>
                    <a:pt x="4" y="128"/>
                  </a:lnTo>
                  <a:lnTo>
                    <a:pt x="2" y="144"/>
                  </a:lnTo>
                  <a:lnTo>
                    <a:pt x="0" y="160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" y="518"/>
                  </a:lnTo>
                  <a:lnTo>
                    <a:pt x="4" y="532"/>
                  </a:lnTo>
                  <a:lnTo>
                    <a:pt x="6" y="546"/>
                  </a:lnTo>
                  <a:lnTo>
                    <a:pt x="10" y="558"/>
                  </a:lnTo>
                  <a:lnTo>
                    <a:pt x="22" y="584"/>
                  </a:lnTo>
                  <a:lnTo>
                    <a:pt x="36" y="606"/>
                  </a:lnTo>
                  <a:lnTo>
                    <a:pt x="56" y="624"/>
                  </a:lnTo>
                  <a:lnTo>
                    <a:pt x="76" y="640"/>
                  </a:lnTo>
                  <a:lnTo>
                    <a:pt x="100" y="652"/>
                  </a:lnTo>
                  <a:lnTo>
                    <a:pt x="128" y="660"/>
                  </a:lnTo>
                  <a:lnTo>
                    <a:pt x="128" y="660"/>
                  </a:lnTo>
                  <a:lnTo>
                    <a:pt x="126" y="670"/>
                  </a:lnTo>
                  <a:lnTo>
                    <a:pt x="124" y="680"/>
                  </a:lnTo>
                  <a:lnTo>
                    <a:pt x="124" y="920"/>
                  </a:lnTo>
                  <a:lnTo>
                    <a:pt x="124" y="920"/>
                  </a:lnTo>
                  <a:lnTo>
                    <a:pt x="126" y="936"/>
                  </a:lnTo>
                  <a:lnTo>
                    <a:pt x="130" y="952"/>
                  </a:lnTo>
                  <a:lnTo>
                    <a:pt x="138" y="964"/>
                  </a:lnTo>
                  <a:lnTo>
                    <a:pt x="148" y="976"/>
                  </a:lnTo>
                  <a:lnTo>
                    <a:pt x="160" y="986"/>
                  </a:lnTo>
                  <a:lnTo>
                    <a:pt x="174" y="994"/>
                  </a:lnTo>
                  <a:lnTo>
                    <a:pt x="188" y="998"/>
                  </a:lnTo>
                  <a:lnTo>
                    <a:pt x="204" y="1000"/>
                  </a:lnTo>
                  <a:lnTo>
                    <a:pt x="308" y="1000"/>
                  </a:lnTo>
                  <a:lnTo>
                    <a:pt x="308" y="1000"/>
                  </a:lnTo>
                  <a:lnTo>
                    <a:pt x="324" y="998"/>
                  </a:lnTo>
                  <a:lnTo>
                    <a:pt x="340" y="994"/>
                  </a:lnTo>
                  <a:lnTo>
                    <a:pt x="354" y="986"/>
                  </a:lnTo>
                  <a:lnTo>
                    <a:pt x="366" y="976"/>
                  </a:lnTo>
                  <a:lnTo>
                    <a:pt x="376" y="964"/>
                  </a:lnTo>
                  <a:lnTo>
                    <a:pt x="382" y="952"/>
                  </a:lnTo>
                  <a:lnTo>
                    <a:pt x="388" y="936"/>
                  </a:lnTo>
                  <a:lnTo>
                    <a:pt x="388" y="920"/>
                  </a:lnTo>
                  <a:lnTo>
                    <a:pt x="388" y="680"/>
                  </a:lnTo>
                  <a:lnTo>
                    <a:pt x="388" y="680"/>
                  </a:lnTo>
                  <a:lnTo>
                    <a:pt x="388" y="670"/>
                  </a:lnTo>
                  <a:lnTo>
                    <a:pt x="386" y="660"/>
                  </a:lnTo>
                  <a:lnTo>
                    <a:pt x="386" y="660"/>
                  </a:lnTo>
                  <a:lnTo>
                    <a:pt x="412" y="652"/>
                  </a:lnTo>
                  <a:lnTo>
                    <a:pt x="436" y="640"/>
                  </a:lnTo>
                  <a:lnTo>
                    <a:pt x="458" y="624"/>
                  </a:lnTo>
                  <a:lnTo>
                    <a:pt x="476" y="606"/>
                  </a:lnTo>
                  <a:lnTo>
                    <a:pt x="492" y="584"/>
                  </a:lnTo>
                  <a:lnTo>
                    <a:pt x="504" y="558"/>
                  </a:lnTo>
                  <a:lnTo>
                    <a:pt x="508" y="546"/>
                  </a:lnTo>
                  <a:lnTo>
                    <a:pt x="510" y="532"/>
                  </a:lnTo>
                  <a:lnTo>
                    <a:pt x="512" y="518"/>
                  </a:lnTo>
                  <a:lnTo>
                    <a:pt x="512" y="504"/>
                  </a:lnTo>
                  <a:lnTo>
                    <a:pt x="512" y="160"/>
                  </a:lnTo>
                  <a:lnTo>
                    <a:pt x="512" y="160"/>
                  </a:lnTo>
                  <a:lnTo>
                    <a:pt x="512" y="144"/>
                  </a:lnTo>
                  <a:lnTo>
                    <a:pt x="510" y="128"/>
                  </a:lnTo>
                  <a:lnTo>
                    <a:pt x="506" y="112"/>
                  </a:lnTo>
                  <a:lnTo>
                    <a:pt x="500" y="98"/>
                  </a:lnTo>
                  <a:lnTo>
                    <a:pt x="494" y="84"/>
                  </a:lnTo>
                  <a:lnTo>
                    <a:pt x="486" y="70"/>
                  </a:lnTo>
                  <a:lnTo>
                    <a:pt x="476" y="58"/>
                  </a:lnTo>
                  <a:lnTo>
                    <a:pt x="466" y="46"/>
                  </a:lnTo>
                  <a:lnTo>
                    <a:pt x="454" y="36"/>
                  </a:lnTo>
                  <a:lnTo>
                    <a:pt x="442" y="28"/>
                  </a:lnTo>
                  <a:lnTo>
                    <a:pt x="428" y="20"/>
                  </a:lnTo>
                  <a:lnTo>
                    <a:pt x="414" y="12"/>
                  </a:lnTo>
                  <a:lnTo>
                    <a:pt x="400" y="8"/>
                  </a:lnTo>
                  <a:lnTo>
                    <a:pt x="384" y="4"/>
                  </a:lnTo>
                  <a:lnTo>
                    <a:pt x="370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3429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  <a:sp3d extrusionH="190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21300" y="3962400"/>
              <a:ext cx="5334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/>
            <a:scene3d>
              <a:camera prst="isometricOffAxis1Right"/>
              <a:lightRig rig="threePt" dir="t"/>
            </a:scene3d>
            <a:sp3d extrusionH="190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4653675" y="4017459"/>
            <a:ext cx="1022084" cy="1788647"/>
            <a:chOff x="6172200" y="4038600"/>
            <a:chExt cx="1219200" cy="213360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172200" y="4648200"/>
              <a:ext cx="1219200" cy="1524000"/>
            </a:xfrm>
            <a:custGeom>
              <a:avLst/>
              <a:gdLst/>
              <a:ahLst/>
              <a:cxnLst>
                <a:cxn ang="0">
                  <a:pos x="712" y="534"/>
                </a:cxn>
                <a:cxn ang="0">
                  <a:pos x="714" y="520"/>
                </a:cxn>
                <a:cxn ang="0">
                  <a:pos x="716" y="160"/>
                </a:cxn>
                <a:cxn ang="0">
                  <a:pos x="714" y="144"/>
                </a:cxn>
                <a:cxn ang="0">
                  <a:pos x="708" y="112"/>
                </a:cxn>
                <a:cxn ang="0">
                  <a:pos x="696" y="84"/>
                </a:cxn>
                <a:cxn ang="0">
                  <a:pos x="678" y="58"/>
                </a:cxn>
                <a:cxn ang="0">
                  <a:pos x="658" y="36"/>
                </a:cxn>
                <a:cxn ang="0">
                  <a:pos x="632" y="20"/>
                </a:cxn>
                <a:cxn ang="0">
                  <a:pos x="602" y="8"/>
                </a:cxn>
                <a:cxn ang="0">
                  <a:pos x="572" y="0"/>
                </a:cxn>
                <a:cxn ang="0">
                  <a:pos x="364" y="0"/>
                </a:cxn>
                <a:cxn ang="0">
                  <a:pos x="346" y="0"/>
                </a:cxn>
                <a:cxn ang="0">
                  <a:pos x="316" y="8"/>
                </a:cxn>
                <a:cxn ang="0">
                  <a:pos x="288" y="20"/>
                </a:cxn>
                <a:cxn ang="0">
                  <a:pos x="262" y="36"/>
                </a:cxn>
                <a:cxn ang="0">
                  <a:pos x="240" y="58"/>
                </a:cxn>
                <a:cxn ang="0">
                  <a:pos x="222" y="84"/>
                </a:cxn>
                <a:cxn ang="0">
                  <a:pos x="210" y="112"/>
                </a:cxn>
                <a:cxn ang="0">
                  <a:pos x="204" y="144"/>
                </a:cxn>
                <a:cxn ang="0">
                  <a:pos x="204" y="504"/>
                </a:cxn>
                <a:cxn ang="0">
                  <a:pos x="204" y="506"/>
                </a:cxn>
                <a:cxn ang="0">
                  <a:pos x="334" y="808"/>
                </a:cxn>
                <a:cxn ang="0">
                  <a:pos x="328" y="830"/>
                </a:cxn>
                <a:cxn ang="0">
                  <a:pos x="328" y="1018"/>
                </a:cxn>
                <a:cxn ang="0">
                  <a:pos x="328" y="1034"/>
                </a:cxn>
                <a:cxn ang="0">
                  <a:pos x="334" y="1064"/>
                </a:cxn>
                <a:cxn ang="0">
                  <a:pos x="344" y="1094"/>
                </a:cxn>
                <a:cxn ang="0">
                  <a:pos x="358" y="1118"/>
                </a:cxn>
                <a:cxn ang="0">
                  <a:pos x="376" y="1140"/>
                </a:cxn>
                <a:cxn ang="0">
                  <a:pos x="396" y="1156"/>
                </a:cxn>
                <a:cxn ang="0">
                  <a:pos x="420" y="1168"/>
                </a:cxn>
                <a:cxn ang="0">
                  <a:pos x="446" y="1176"/>
                </a:cxn>
                <a:cxn ang="0">
                  <a:pos x="460" y="1176"/>
                </a:cxn>
                <a:cxn ang="0">
                  <a:pos x="486" y="1172"/>
                </a:cxn>
                <a:cxn ang="0">
                  <a:pos x="510" y="1164"/>
                </a:cxn>
                <a:cxn ang="0">
                  <a:pos x="534" y="1148"/>
                </a:cxn>
                <a:cxn ang="0">
                  <a:pos x="552" y="1130"/>
                </a:cxn>
                <a:cxn ang="0">
                  <a:pos x="568" y="1106"/>
                </a:cxn>
                <a:cxn ang="0">
                  <a:pos x="580" y="1080"/>
                </a:cxn>
                <a:cxn ang="0">
                  <a:pos x="588" y="1050"/>
                </a:cxn>
                <a:cxn ang="0">
                  <a:pos x="592" y="1018"/>
                </a:cxn>
                <a:cxn ang="0">
                  <a:pos x="592" y="854"/>
                </a:cxn>
                <a:cxn ang="0">
                  <a:pos x="586" y="808"/>
                </a:cxn>
              </a:cxnLst>
              <a:rect l="0" t="0" r="r" b="b"/>
              <a:pathLst>
                <a:path w="936" h="1176">
                  <a:moveTo>
                    <a:pt x="936" y="808"/>
                  </a:moveTo>
                  <a:lnTo>
                    <a:pt x="712" y="534"/>
                  </a:lnTo>
                  <a:lnTo>
                    <a:pt x="712" y="534"/>
                  </a:lnTo>
                  <a:lnTo>
                    <a:pt x="714" y="520"/>
                  </a:lnTo>
                  <a:lnTo>
                    <a:pt x="716" y="504"/>
                  </a:lnTo>
                  <a:lnTo>
                    <a:pt x="716" y="160"/>
                  </a:lnTo>
                  <a:lnTo>
                    <a:pt x="716" y="160"/>
                  </a:lnTo>
                  <a:lnTo>
                    <a:pt x="714" y="144"/>
                  </a:lnTo>
                  <a:lnTo>
                    <a:pt x="712" y="128"/>
                  </a:lnTo>
                  <a:lnTo>
                    <a:pt x="708" y="112"/>
                  </a:lnTo>
                  <a:lnTo>
                    <a:pt x="702" y="98"/>
                  </a:lnTo>
                  <a:lnTo>
                    <a:pt x="696" y="84"/>
                  </a:lnTo>
                  <a:lnTo>
                    <a:pt x="688" y="70"/>
                  </a:lnTo>
                  <a:lnTo>
                    <a:pt x="678" y="58"/>
                  </a:lnTo>
                  <a:lnTo>
                    <a:pt x="668" y="46"/>
                  </a:lnTo>
                  <a:lnTo>
                    <a:pt x="658" y="36"/>
                  </a:lnTo>
                  <a:lnTo>
                    <a:pt x="644" y="28"/>
                  </a:lnTo>
                  <a:lnTo>
                    <a:pt x="632" y="20"/>
                  </a:lnTo>
                  <a:lnTo>
                    <a:pt x="618" y="12"/>
                  </a:lnTo>
                  <a:lnTo>
                    <a:pt x="602" y="8"/>
                  </a:lnTo>
                  <a:lnTo>
                    <a:pt x="588" y="4"/>
                  </a:lnTo>
                  <a:lnTo>
                    <a:pt x="572" y="0"/>
                  </a:lnTo>
                  <a:lnTo>
                    <a:pt x="556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46" y="0"/>
                  </a:lnTo>
                  <a:lnTo>
                    <a:pt x="332" y="4"/>
                  </a:lnTo>
                  <a:lnTo>
                    <a:pt x="316" y="8"/>
                  </a:lnTo>
                  <a:lnTo>
                    <a:pt x="302" y="12"/>
                  </a:lnTo>
                  <a:lnTo>
                    <a:pt x="288" y="20"/>
                  </a:lnTo>
                  <a:lnTo>
                    <a:pt x="274" y="28"/>
                  </a:lnTo>
                  <a:lnTo>
                    <a:pt x="262" y="36"/>
                  </a:lnTo>
                  <a:lnTo>
                    <a:pt x="250" y="46"/>
                  </a:lnTo>
                  <a:lnTo>
                    <a:pt x="240" y="58"/>
                  </a:lnTo>
                  <a:lnTo>
                    <a:pt x="230" y="70"/>
                  </a:lnTo>
                  <a:lnTo>
                    <a:pt x="222" y="84"/>
                  </a:lnTo>
                  <a:lnTo>
                    <a:pt x="216" y="98"/>
                  </a:lnTo>
                  <a:lnTo>
                    <a:pt x="210" y="112"/>
                  </a:lnTo>
                  <a:lnTo>
                    <a:pt x="206" y="128"/>
                  </a:lnTo>
                  <a:lnTo>
                    <a:pt x="204" y="144"/>
                  </a:lnTo>
                  <a:lnTo>
                    <a:pt x="204" y="160"/>
                  </a:lnTo>
                  <a:lnTo>
                    <a:pt x="204" y="504"/>
                  </a:lnTo>
                  <a:lnTo>
                    <a:pt x="204" y="504"/>
                  </a:lnTo>
                  <a:lnTo>
                    <a:pt x="204" y="506"/>
                  </a:lnTo>
                  <a:lnTo>
                    <a:pt x="0" y="808"/>
                  </a:lnTo>
                  <a:lnTo>
                    <a:pt x="334" y="808"/>
                  </a:lnTo>
                  <a:lnTo>
                    <a:pt x="334" y="808"/>
                  </a:lnTo>
                  <a:lnTo>
                    <a:pt x="328" y="830"/>
                  </a:lnTo>
                  <a:lnTo>
                    <a:pt x="328" y="854"/>
                  </a:lnTo>
                  <a:lnTo>
                    <a:pt x="328" y="1018"/>
                  </a:lnTo>
                  <a:lnTo>
                    <a:pt x="328" y="1018"/>
                  </a:lnTo>
                  <a:lnTo>
                    <a:pt x="328" y="1034"/>
                  </a:lnTo>
                  <a:lnTo>
                    <a:pt x="330" y="1050"/>
                  </a:lnTo>
                  <a:lnTo>
                    <a:pt x="334" y="1064"/>
                  </a:lnTo>
                  <a:lnTo>
                    <a:pt x="338" y="1080"/>
                  </a:lnTo>
                  <a:lnTo>
                    <a:pt x="344" y="1094"/>
                  </a:lnTo>
                  <a:lnTo>
                    <a:pt x="350" y="1106"/>
                  </a:lnTo>
                  <a:lnTo>
                    <a:pt x="358" y="1118"/>
                  </a:lnTo>
                  <a:lnTo>
                    <a:pt x="366" y="1130"/>
                  </a:lnTo>
                  <a:lnTo>
                    <a:pt x="376" y="1140"/>
                  </a:lnTo>
                  <a:lnTo>
                    <a:pt x="386" y="1148"/>
                  </a:lnTo>
                  <a:lnTo>
                    <a:pt x="396" y="1156"/>
                  </a:lnTo>
                  <a:lnTo>
                    <a:pt x="408" y="1164"/>
                  </a:lnTo>
                  <a:lnTo>
                    <a:pt x="420" y="1168"/>
                  </a:lnTo>
                  <a:lnTo>
                    <a:pt x="432" y="1172"/>
                  </a:lnTo>
                  <a:lnTo>
                    <a:pt x="446" y="1176"/>
                  </a:lnTo>
                  <a:lnTo>
                    <a:pt x="460" y="1176"/>
                  </a:lnTo>
                  <a:lnTo>
                    <a:pt x="460" y="1176"/>
                  </a:lnTo>
                  <a:lnTo>
                    <a:pt x="472" y="1176"/>
                  </a:lnTo>
                  <a:lnTo>
                    <a:pt x="486" y="1172"/>
                  </a:lnTo>
                  <a:lnTo>
                    <a:pt x="498" y="1168"/>
                  </a:lnTo>
                  <a:lnTo>
                    <a:pt x="510" y="1164"/>
                  </a:lnTo>
                  <a:lnTo>
                    <a:pt x="522" y="1156"/>
                  </a:lnTo>
                  <a:lnTo>
                    <a:pt x="534" y="1148"/>
                  </a:lnTo>
                  <a:lnTo>
                    <a:pt x="544" y="1140"/>
                  </a:lnTo>
                  <a:lnTo>
                    <a:pt x="552" y="1130"/>
                  </a:lnTo>
                  <a:lnTo>
                    <a:pt x="562" y="1118"/>
                  </a:lnTo>
                  <a:lnTo>
                    <a:pt x="568" y="1106"/>
                  </a:lnTo>
                  <a:lnTo>
                    <a:pt x="576" y="1094"/>
                  </a:lnTo>
                  <a:lnTo>
                    <a:pt x="580" y="1080"/>
                  </a:lnTo>
                  <a:lnTo>
                    <a:pt x="586" y="1064"/>
                  </a:lnTo>
                  <a:lnTo>
                    <a:pt x="588" y="1050"/>
                  </a:lnTo>
                  <a:lnTo>
                    <a:pt x="590" y="1034"/>
                  </a:lnTo>
                  <a:lnTo>
                    <a:pt x="592" y="1018"/>
                  </a:lnTo>
                  <a:lnTo>
                    <a:pt x="592" y="854"/>
                  </a:lnTo>
                  <a:lnTo>
                    <a:pt x="592" y="854"/>
                  </a:lnTo>
                  <a:lnTo>
                    <a:pt x="590" y="830"/>
                  </a:lnTo>
                  <a:lnTo>
                    <a:pt x="586" y="808"/>
                  </a:lnTo>
                  <a:lnTo>
                    <a:pt x="936" y="8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3429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  <a:sp3d extrusionH="190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15100" y="4038600"/>
              <a:ext cx="5334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/>
            <a:scene3d>
              <a:camera prst="isometricOffAxis1Right"/>
              <a:lightRig rig="threePt" dir="t"/>
            </a:scene3d>
            <a:sp3d extrusionH="190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756981" y="2420453"/>
            <a:ext cx="1405365" cy="3489458"/>
            <a:chOff x="1447800" y="1905000"/>
            <a:chExt cx="1676400" cy="4162425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447800" y="3048000"/>
              <a:ext cx="1676400" cy="3019425"/>
            </a:xfrm>
            <a:custGeom>
              <a:avLst/>
              <a:gdLst/>
              <a:ahLst/>
              <a:cxnLst>
                <a:cxn ang="0">
                  <a:pos x="920" y="6"/>
                </a:cxn>
                <a:cxn ang="0">
                  <a:pos x="528" y="0"/>
                </a:cxn>
                <a:cxn ang="0">
                  <a:pos x="360" y="4"/>
                </a:cxn>
                <a:cxn ang="0">
                  <a:pos x="136" y="6"/>
                </a:cxn>
                <a:cxn ang="0">
                  <a:pos x="92" y="14"/>
                </a:cxn>
                <a:cxn ang="0">
                  <a:pos x="58" y="36"/>
                </a:cxn>
                <a:cxn ang="0">
                  <a:pos x="34" y="66"/>
                </a:cxn>
                <a:cxn ang="0">
                  <a:pos x="18" y="102"/>
                </a:cxn>
                <a:cxn ang="0">
                  <a:pos x="8" y="138"/>
                </a:cxn>
                <a:cxn ang="0">
                  <a:pos x="0" y="190"/>
                </a:cxn>
                <a:cxn ang="0">
                  <a:pos x="104" y="600"/>
                </a:cxn>
                <a:cxn ang="0">
                  <a:pos x="104" y="1006"/>
                </a:cxn>
                <a:cxn ang="0">
                  <a:pos x="106" y="1032"/>
                </a:cxn>
                <a:cxn ang="0">
                  <a:pos x="114" y="1054"/>
                </a:cxn>
                <a:cxn ang="0">
                  <a:pos x="140" y="1096"/>
                </a:cxn>
                <a:cxn ang="0">
                  <a:pos x="180" y="1122"/>
                </a:cxn>
                <a:cxn ang="0">
                  <a:pos x="202" y="1130"/>
                </a:cxn>
                <a:cxn ang="0">
                  <a:pos x="228" y="1134"/>
                </a:cxn>
                <a:cxn ang="0">
                  <a:pos x="312" y="1742"/>
                </a:cxn>
                <a:cxn ang="0">
                  <a:pos x="314" y="1774"/>
                </a:cxn>
                <a:cxn ang="0">
                  <a:pos x="326" y="1832"/>
                </a:cxn>
                <a:cxn ang="0">
                  <a:pos x="348" y="1874"/>
                </a:cxn>
                <a:cxn ang="0">
                  <a:pos x="368" y="1894"/>
                </a:cxn>
                <a:cxn ang="0">
                  <a:pos x="384" y="1902"/>
                </a:cxn>
                <a:cxn ang="0">
                  <a:pos x="664" y="1902"/>
                </a:cxn>
                <a:cxn ang="0">
                  <a:pos x="672" y="1902"/>
                </a:cxn>
                <a:cxn ang="0">
                  <a:pos x="688" y="1894"/>
                </a:cxn>
                <a:cxn ang="0">
                  <a:pos x="708" y="1874"/>
                </a:cxn>
                <a:cxn ang="0">
                  <a:pos x="730" y="1832"/>
                </a:cxn>
                <a:cxn ang="0">
                  <a:pos x="742" y="1774"/>
                </a:cxn>
                <a:cxn ang="0">
                  <a:pos x="744" y="1470"/>
                </a:cxn>
                <a:cxn ang="0">
                  <a:pos x="828" y="1134"/>
                </a:cxn>
                <a:cxn ang="0">
                  <a:pos x="854" y="1130"/>
                </a:cxn>
                <a:cxn ang="0">
                  <a:pos x="876" y="1122"/>
                </a:cxn>
                <a:cxn ang="0">
                  <a:pos x="916" y="1096"/>
                </a:cxn>
                <a:cxn ang="0">
                  <a:pos x="942" y="1054"/>
                </a:cxn>
                <a:cxn ang="0">
                  <a:pos x="950" y="1032"/>
                </a:cxn>
                <a:cxn ang="0">
                  <a:pos x="952" y="1006"/>
                </a:cxn>
                <a:cxn ang="0">
                  <a:pos x="1056" y="198"/>
                </a:cxn>
                <a:cxn ang="0">
                  <a:pos x="1056" y="190"/>
                </a:cxn>
                <a:cxn ang="0">
                  <a:pos x="1048" y="138"/>
                </a:cxn>
                <a:cxn ang="0">
                  <a:pos x="1040" y="102"/>
                </a:cxn>
                <a:cxn ang="0">
                  <a:pos x="1022" y="66"/>
                </a:cxn>
                <a:cxn ang="0">
                  <a:pos x="998" y="36"/>
                </a:cxn>
                <a:cxn ang="0">
                  <a:pos x="964" y="14"/>
                </a:cxn>
                <a:cxn ang="0">
                  <a:pos x="920" y="6"/>
                </a:cxn>
              </a:cxnLst>
              <a:rect l="0" t="0" r="r" b="b"/>
              <a:pathLst>
                <a:path w="1056" h="1902">
                  <a:moveTo>
                    <a:pt x="920" y="6"/>
                  </a:moveTo>
                  <a:lnTo>
                    <a:pt x="920" y="6"/>
                  </a:lnTo>
                  <a:lnTo>
                    <a:pt x="696" y="4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360" y="4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12" y="8"/>
                  </a:lnTo>
                  <a:lnTo>
                    <a:pt x="92" y="14"/>
                  </a:lnTo>
                  <a:lnTo>
                    <a:pt x="72" y="24"/>
                  </a:lnTo>
                  <a:lnTo>
                    <a:pt x="58" y="36"/>
                  </a:lnTo>
                  <a:lnTo>
                    <a:pt x="44" y="50"/>
                  </a:lnTo>
                  <a:lnTo>
                    <a:pt x="34" y="66"/>
                  </a:lnTo>
                  <a:lnTo>
                    <a:pt x="24" y="84"/>
                  </a:lnTo>
                  <a:lnTo>
                    <a:pt x="18" y="102"/>
                  </a:lnTo>
                  <a:lnTo>
                    <a:pt x="12" y="120"/>
                  </a:lnTo>
                  <a:lnTo>
                    <a:pt x="8" y="138"/>
                  </a:lnTo>
                  <a:lnTo>
                    <a:pt x="2" y="168"/>
                  </a:lnTo>
                  <a:lnTo>
                    <a:pt x="0" y="190"/>
                  </a:lnTo>
                  <a:lnTo>
                    <a:pt x="0" y="198"/>
                  </a:lnTo>
                  <a:lnTo>
                    <a:pt x="104" y="600"/>
                  </a:lnTo>
                  <a:lnTo>
                    <a:pt x="104" y="1006"/>
                  </a:lnTo>
                  <a:lnTo>
                    <a:pt x="104" y="1006"/>
                  </a:lnTo>
                  <a:lnTo>
                    <a:pt x="104" y="1018"/>
                  </a:lnTo>
                  <a:lnTo>
                    <a:pt x="106" y="1032"/>
                  </a:lnTo>
                  <a:lnTo>
                    <a:pt x="110" y="1044"/>
                  </a:lnTo>
                  <a:lnTo>
                    <a:pt x="114" y="1054"/>
                  </a:lnTo>
                  <a:lnTo>
                    <a:pt x="126" y="1076"/>
                  </a:lnTo>
                  <a:lnTo>
                    <a:pt x="140" y="1096"/>
                  </a:lnTo>
                  <a:lnTo>
                    <a:pt x="158" y="1110"/>
                  </a:lnTo>
                  <a:lnTo>
                    <a:pt x="180" y="1122"/>
                  </a:lnTo>
                  <a:lnTo>
                    <a:pt x="190" y="1128"/>
                  </a:lnTo>
                  <a:lnTo>
                    <a:pt x="202" y="1130"/>
                  </a:lnTo>
                  <a:lnTo>
                    <a:pt x="216" y="1132"/>
                  </a:lnTo>
                  <a:lnTo>
                    <a:pt x="228" y="1134"/>
                  </a:lnTo>
                  <a:lnTo>
                    <a:pt x="312" y="1470"/>
                  </a:lnTo>
                  <a:lnTo>
                    <a:pt x="312" y="1742"/>
                  </a:lnTo>
                  <a:lnTo>
                    <a:pt x="312" y="1742"/>
                  </a:lnTo>
                  <a:lnTo>
                    <a:pt x="314" y="1774"/>
                  </a:lnTo>
                  <a:lnTo>
                    <a:pt x="318" y="1804"/>
                  </a:lnTo>
                  <a:lnTo>
                    <a:pt x="326" y="1832"/>
                  </a:lnTo>
                  <a:lnTo>
                    <a:pt x="336" y="1856"/>
                  </a:lnTo>
                  <a:lnTo>
                    <a:pt x="348" y="1874"/>
                  </a:lnTo>
                  <a:lnTo>
                    <a:pt x="362" y="1890"/>
                  </a:lnTo>
                  <a:lnTo>
                    <a:pt x="368" y="1894"/>
                  </a:lnTo>
                  <a:lnTo>
                    <a:pt x="376" y="1898"/>
                  </a:lnTo>
                  <a:lnTo>
                    <a:pt x="384" y="1902"/>
                  </a:lnTo>
                  <a:lnTo>
                    <a:pt x="392" y="1902"/>
                  </a:lnTo>
                  <a:lnTo>
                    <a:pt x="664" y="1902"/>
                  </a:lnTo>
                  <a:lnTo>
                    <a:pt x="664" y="1902"/>
                  </a:lnTo>
                  <a:lnTo>
                    <a:pt x="672" y="1902"/>
                  </a:lnTo>
                  <a:lnTo>
                    <a:pt x="680" y="1898"/>
                  </a:lnTo>
                  <a:lnTo>
                    <a:pt x="688" y="1894"/>
                  </a:lnTo>
                  <a:lnTo>
                    <a:pt x="694" y="1890"/>
                  </a:lnTo>
                  <a:lnTo>
                    <a:pt x="708" y="1874"/>
                  </a:lnTo>
                  <a:lnTo>
                    <a:pt x="720" y="1856"/>
                  </a:lnTo>
                  <a:lnTo>
                    <a:pt x="730" y="1832"/>
                  </a:lnTo>
                  <a:lnTo>
                    <a:pt x="738" y="1804"/>
                  </a:lnTo>
                  <a:lnTo>
                    <a:pt x="742" y="1774"/>
                  </a:lnTo>
                  <a:lnTo>
                    <a:pt x="744" y="1742"/>
                  </a:lnTo>
                  <a:lnTo>
                    <a:pt x="744" y="1470"/>
                  </a:lnTo>
                  <a:lnTo>
                    <a:pt x="828" y="1134"/>
                  </a:lnTo>
                  <a:lnTo>
                    <a:pt x="828" y="1134"/>
                  </a:lnTo>
                  <a:lnTo>
                    <a:pt x="840" y="1132"/>
                  </a:lnTo>
                  <a:lnTo>
                    <a:pt x="854" y="1130"/>
                  </a:lnTo>
                  <a:lnTo>
                    <a:pt x="866" y="1128"/>
                  </a:lnTo>
                  <a:lnTo>
                    <a:pt x="876" y="1122"/>
                  </a:lnTo>
                  <a:lnTo>
                    <a:pt x="898" y="1110"/>
                  </a:lnTo>
                  <a:lnTo>
                    <a:pt x="916" y="1096"/>
                  </a:lnTo>
                  <a:lnTo>
                    <a:pt x="930" y="1076"/>
                  </a:lnTo>
                  <a:lnTo>
                    <a:pt x="942" y="1054"/>
                  </a:lnTo>
                  <a:lnTo>
                    <a:pt x="946" y="1044"/>
                  </a:lnTo>
                  <a:lnTo>
                    <a:pt x="950" y="1032"/>
                  </a:lnTo>
                  <a:lnTo>
                    <a:pt x="952" y="1018"/>
                  </a:lnTo>
                  <a:lnTo>
                    <a:pt x="952" y="1006"/>
                  </a:lnTo>
                  <a:lnTo>
                    <a:pt x="952" y="600"/>
                  </a:lnTo>
                  <a:lnTo>
                    <a:pt x="1056" y="198"/>
                  </a:lnTo>
                  <a:lnTo>
                    <a:pt x="1056" y="198"/>
                  </a:lnTo>
                  <a:lnTo>
                    <a:pt x="1056" y="190"/>
                  </a:lnTo>
                  <a:lnTo>
                    <a:pt x="1054" y="168"/>
                  </a:lnTo>
                  <a:lnTo>
                    <a:pt x="1048" y="138"/>
                  </a:lnTo>
                  <a:lnTo>
                    <a:pt x="1044" y="120"/>
                  </a:lnTo>
                  <a:lnTo>
                    <a:pt x="1040" y="102"/>
                  </a:lnTo>
                  <a:lnTo>
                    <a:pt x="1032" y="84"/>
                  </a:lnTo>
                  <a:lnTo>
                    <a:pt x="1022" y="66"/>
                  </a:lnTo>
                  <a:lnTo>
                    <a:pt x="1012" y="50"/>
                  </a:lnTo>
                  <a:lnTo>
                    <a:pt x="998" y="36"/>
                  </a:lnTo>
                  <a:lnTo>
                    <a:pt x="984" y="24"/>
                  </a:lnTo>
                  <a:lnTo>
                    <a:pt x="964" y="14"/>
                  </a:lnTo>
                  <a:lnTo>
                    <a:pt x="944" y="8"/>
                  </a:lnTo>
                  <a:lnTo>
                    <a:pt x="920" y="6"/>
                  </a:lnTo>
                  <a:lnTo>
                    <a:pt x="920" y="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3429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  <a:sp3d extrusionH="317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752600" y="1905000"/>
              <a:ext cx="1066800" cy="1066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/>
            <a:scene3d>
              <a:camera prst="isometricOffAxis1Right"/>
              <a:lightRig rig="threePt" dir="t"/>
            </a:scene3d>
            <a:sp3d extrusionH="317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2353987" y="2420453"/>
            <a:ext cx="1266958" cy="3556000"/>
            <a:chOff x="3352800" y="1905000"/>
            <a:chExt cx="1511300" cy="4241800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352800" y="3048000"/>
              <a:ext cx="1511300" cy="30988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44" y="0"/>
                </a:cxn>
                <a:cxn ang="0">
                  <a:pos x="112" y="8"/>
                </a:cxn>
                <a:cxn ang="0">
                  <a:pos x="84" y="20"/>
                </a:cxn>
                <a:cxn ang="0">
                  <a:pos x="58" y="36"/>
                </a:cxn>
                <a:cxn ang="0">
                  <a:pos x="36" y="58"/>
                </a:cxn>
                <a:cxn ang="0">
                  <a:pos x="20" y="84"/>
                </a:cxn>
                <a:cxn ang="0">
                  <a:pos x="8" y="112"/>
                </a:cxn>
                <a:cxn ang="0">
                  <a:pos x="0" y="144"/>
                </a:cxn>
                <a:cxn ang="0">
                  <a:pos x="0" y="1040"/>
                </a:cxn>
                <a:cxn ang="0">
                  <a:pos x="0" y="1056"/>
                </a:cxn>
                <a:cxn ang="0">
                  <a:pos x="8" y="1088"/>
                </a:cxn>
                <a:cxn ang="0">
                  <a:pos x="20" y="1116"/>
                </a:cxn>
                <a:cxn ang="0">
                  <a:pos x="36" y="1142"/>
                </a:cxn>
                <a:cxn ang="0">
                  <a:pos x="58" y="1164"/>
                </a:cxn>
                <a:cxn ang="0">
                  <a:pos x="84" y="1180"/>
                </a:cxn>
                <a:cxn ang="0">
                  <a:pos x="112" y="1192"/>
                </a:cxn>
                <a:cxn ang="0">
                  <a:pos x="144" y="1200"/>
                </a:cxn>
                <a:cxn ang="0">
                  <a:pos x="192" y="1200"/>
                </a:cxn>
                <a:cxn ang="0">
                  <a:pos x="192" y="1792"/>
                </a:cxn>
                <a:cxn ang="0">
                  <a:pos x="196" y="1824"/>
                </a:cxn>
                <a:cxn ang="0">
                  <a:pos x="204" y="1854"/>
                </a:cxn>
                <a:cxn ang="0">
                  <a:pos x="220" y="1882"/>
                </a:cxn>
                <a:cxn ang="0">
                  <a:pos x="238" y="1906"/>
                </a:cxn>
                <a:cxn ang="0">
                  <a:pos x="262" y="1924"/>
                </a:cxn>
                <a:cxn ang="0">
                  <a:pos x="290" y="1940"/>
                </a:cxn>
                <a:cxn ang="0">
                  <a:pos x="320" y="1948"/>
                </a:cxn>
                <a:cxn ang="0">
                  <a:pos x="352" y="1952"/>
                </a:cxn>
                <a:cxn ang="0">
                  <a:pos x="592" y="1952"/>
                </a:cxn>
                <a:cxn ang="0">
                  <a:pos x="624" y="1948"/>
                </a:cxn>
                <a:cxn ang="0">
                  <a:pos x="654" y="1940"/>
                </a:cxn>
                <a:cxn ang="0">
                  <a:pos x="682" y="1924"/>
                </a:cxn>
                <a:cxn ang="0">
                  <a:pos x="706" y="1906"/>
                </a:cxn>
                <a:cxn ang="0">
                  <a:pos x="724" y="1882"/>
                </a:cxn>
                <a:cxn ang="0">
                  <a:pos x="740" y="1854"/>
                </a:cxn>
                <a:cxn ang="0">
                  <a:pos x="748" y="1824"/>
                </a:cxn>
                <a:cxn ang="0">
                  <a:pos x="752" y="1792"/>
                </a:cxn>
                <a:cxn ang="0">
                  <a:pos x="792" y="1200"/>
                </a:cxn>
                <a:cxn ang="0">
                  <a:pos x="808" y="1200"/>
                </a:cxn>
                <a:cxn ang="0">
                  <a:pos x="840" y="1192"/>
                </a:cxn>
                <a:cxn ang="0">
                  <a:pos x="868" y="1180"/>
                </a:cxn>
                <a:cxn ang="0">
                  <a:pos x="894" y="1164"/>
                </a:cxn>
                <a:cxn ang="0">
                  <a:pos x="916" y="1142"/>
                </a:cxn>
                <a:cxn ang="0">
                  <a:pos x="932" y="1116"/>
                </a:cxn>
                <a:cxn ang="0">
                  <a:pos x="944" y="1088"/>
                </a:cxn>
                <a:cxn ang="0">
                  <a:pos x="952" y="1056"/>
                </a:cxn>
                <a:cxn ang="0">
                  <a:pos x="952" y="160"/>
                </a:cxn>
                <a:cxn ang="0">
                  <a:pos x="952" y="144"/>
                </a:cxn>
                <a:cxn ang="0">
                  <a:pos x="944" y="112"/>
                </a:cxn>
                <a:cxn ang="0">
                  <a:pos x="932" y="84"/>
                </a:cxn>
                <a:cxn ang="0">
                  <a:pos x="916" y="58"/>
                </a:cxn>
                <a:cxn ang="0">
                  <a:pos x="894" y="36"/>
                </a:cxn>
                <a:cxn ang="0">
                  <a:pos x="868" y="20"/>
                </a:cxn>
                <a:cxn ang="0">
                  <a:pos x="840" y="8"/>
                </a:cxn>
                <a:cxn ang="0">
                  <a:pos x="808" y="0"/>
                </a:cxn>
                <a:cxn ang="0">
                  <a:pos x="792" y="0"/>
                </a:cxn>
              </a:cxnLst>
              <a:rect l="0" t="0" r="r" b="b"/>
              <a:pathLst>
                <a:path w="952" h="1952">
                  <a:moveTo>
                    <a:pt x="792" y="0"/>
                  </a:moveTo>
                  <a:lnTo>
                    <a:pt x="160" y="0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28" y="4"/>
                  </a:lnTo>
                  <a:lnTo>
                    <a:pt x="112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4" y="128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040"/>
                  </a:lnTo>
                  <a:lnTo>
                    <a:pt x="0" y="1040"/>
                  </a:lnTo>
                  <a:lnTo>
                    <a:pt x="0" y="1056"/>
                  </a:lnTo>
                  <a:lnTo>
                    <a:pt x="4" y="1072"/>
                  </a:lnTo>
                  <a:lnTo>
                    <a:pt x="8" y="1088"/>
                  </a:lnTo>
                  <a:lnTo>
                    <a:pt x="12" y="1102"/>
                  </a:lnTo>
                  <a:lnTo>
                    <a:pt x="20" y="1116"/>
                  </a:lnTo>
                  <a:lnTo>
                    <a:pt x="28" y="1130"/>
                  </a:lnTo>
                  <a:lnTo>
                    <a:pt x="36" y="1142"/>
                  </a:lnTo>
                  <a:lnTo>
                    <a:pt x="46" y="1154"/>
                  </a:lnTo>
                  <a:lnTo>
                    <a:pt x="58" y="1164"/>
                  </a:lnTo>
                  <a:lnTo>
                    <a:pt x="70" y="1172"/>
                  </a:lnTo>
                  <a:lnTo>
                    <a:pt x="84" y="1180"/>
                  </a:lnTo>
                  <a:lnTo>
                    <a:pt x="98" y="1188"/>
                  </a:lnTo>
                  <a:lnTo>
                    <a:pt x="112" y="1192"/>
                  </a:lnTo>
                  <a:lnTo>
                    <a:pt x="128" y="1196"/>
                  </a:lnTo>
                  <a:lnTo>
                    <a:pt x="144" y="1200"/>
                  </a:lnTo>
                  <a:lnTo>
                    <a:pt x="160" y="1200"/>
                  </a:lnTo>
                  <a:lnTo>
                    <a:pt x="192" y="1200"/>
                  </a:lnTo>
                  <a:lnTo>
                    <a:pt x="192" y="1792"/>
                  </a:lnTo>
                  <a:lnTo>
                    <a:pt x="192" y="1792"/>
                  </a:lnTo>
                  <a:lnTo>
                    <a:pt x="192" y="1808"/>
                  </a:lnTo>
                  <a:lnTo>
                    <a:pt x="196" y="1824"/>
                  </a:lnTo>
                  <a:lnTo>
                    <a:pt x="200" y="1840"/>
                  </a:lnTo>
                  <a:lnTo>
                    <a:pt x="204" y="1854"/>
                  </a:lnTo>
                  <a:lnTo>
                    <a:pt x="212" y="1868"/>
                  </a:lnTo>
                  <a:lnTo>
                    <a:pt x="220" y="1882"/>
                  </a:lnTo>
                  <a:lnTo>
                    <a:pt x="228" y="1894"/>
                  </a:lnTo>
                  <a:lnTo>
                    <a:pt x="238" y="1906"/>
                  </a:lnTo>
                  <a:lnTo>
                    <a:pt x="250" y="1916"/>
                  </a:lnTo>
                  <a:lnTo>
                    <a:pt x="262" y="1924"/>
                  </a:lnTo>
                  <a:lnTo>
                    <a:pt x="276" y="1932"/>
                  </a:lnTo>
                  <a:lnTo>
                    <a:pt x="290" y="1940"/>
                  </a:lnTo>
                  <a:lnTo>
                    <a:pt x="304" y="1944"/>
                  </a:lnTo>
                  <a:lnTo>
                    <a:pt x="320" y="1948"/>
                  </a:lnTo>
                  <a:lnTo>
                    <a:pt x="336" y="1952"/>
                  </a:lnTo>
                  <a:lnTo>
                    <a:pt x="352" y="1952"/>
                  </a:lnTo>
                  <a:lnTo>
                    <a:pt x="592" y="1952"/>
                  </a:lnTo>
                  <a:lnTo>
                    <a:pt x="592" y="1952"/>
                  </a:lnTo>
                  <a:lnTo>
                    <a:pt x="608" y="1952"/>
                  </a:lnTo>
                  <a:lnTo>
                    <a:pt x="624" y="1948"/>
                  </a:lnTo>
                  <a:lnTo>
                    <a:pt x="640" y="1944"/>
                  </a:lnTo>
                  <a:lnTo>
                    <a:pt x="654" y="1940"/>
                  </a:lnTo>
                  <a:lnTo>
                    <a:pt x="668" y="1932"/>
                  </a:lnTo>
                  <a:lnTo>
                    <a:pt x="682" y="1924"/>
                  </a:lnTo>
                  <a:lnTo>
                    <a:pt x="694" y="1916"/>
                  </a:lnTo>
                  <a:lnTo>
                    <a:pt x="706" y="1906"/>
                  </a:lnTo>
                  <a:lnTo>
                    <a:pt x="716" y="1894"/>
                  </a:lnTo>
                  <a:lnTo>
                    <a:pt x="724" y="1882"/>
                  </a:lnTo>
                  <a:lnTo>
                    <a:pt x="732" y="1868"/>
                  </a:lnTo>
                  <a:lnTo>
                    <a:pt x="740" y="1854"/>
                  </a:lnTo>
                  <a:lnTo>
                    <a:pt x="744" y="1840"/>
                  </a:lnTo>
                  <a:lnTo>
                    <a:pt x="748" y="1824"/>
                  </a:lnTo>
                  <a:lnTo>
                    <a:pt x="752" y="1808"/>
                  </a:lnTo>
                  <a:lnTo>
                    <a:pt x="752" y="1792"/>
                  </a:lnTo>
                  <a:lnTo>
                    <a:pt x="752" y="1200"/>
                  </a:lnTo>
                  <a:lnTo>
                    <a:pt x="792" y="1200"/>
                  </a:lnTo>
                  <a:lnTo>
                    <a:pt x="792" y="1200"/>
                  </a:lnTo>
                  <a:lnTo>
                    <a:pt x="808" y="1200"/>
                  </a:lnTo>
                  <a:lnTo>
                    <a:pt x="824" y="1196"/>
                  </a:lnTo>
                  <a:lnTo>
                    <a:pt x="840" y="1192"/>
                  </a:lnTo>
                  <a:lnTo>
                    <a:pt x="854" y="1188"/>
                  </a:lnTo>
                  <a:lnTo>
                    <a:pt x="868" y="1180"/>
                  </a:lnTo>
                  <a:lnTo>
                    <a:pt x="882" y="1172"/>
                  </a:lnTo>
                  <a:lnTo>
                    <a:pt x="894" y="1164"/>
                  </a:lnTo>
                  <a:lnTo>
                    <a:pt x="906" y="1154"/>
                  </a:lnTo>
                  <a:lnTo>
                    <a:pt x="916" y="1142"/>
                  </a:lnTo>
                  <a:lnTo>
                    <a:pt x="924" y="1130"/>
                  </a:lnTo>
                  <a:lnTo>
                    <a:pt x="932" y="1116"/>
                  </a:lnTo>
                  <a:lnTo>
                    <a:pt x="940" y="1102"/>
                  </a:lnTo>
                  <a:lnTo>
                    <a:pt x="944" y="1088"/>
                  </a:lnTo>
                  <a:lnTo>
                    <a:pt x="948" y="1072"/>
                  </a:lnTo>
                  <a:lnTo>
                    <a:pt x="952" y="1056"/>
                  </a:lnTo>
                  <a:lnTo>
                    <a:pt x="952" y="1040"/>
                  </a:lnTo>
                  <a:lnTo>
                    <a:pt x="952" y="160"/>
                  </a:lnTo>
                  <a:lnTo>
                    <a:pt x="952" y="160"/>
                  </a:lnTo>
                  <a:lnTo>
                    <a:pt x="952" y="144"/>
                  </a:lnTo>
                  <a:lnTo>
                    <a:pt x="948" y="128"/>
                  </a:lnTo>
                  <a:lnTo>
                    <a:pt x="944" y="112"/>
                  </a:lnTo>
                  <a:lnTo>
                    <a:pt x="940" y="98"/>
                  </a:lnTo>
                  <a:lnTo>
                    <a:pt x="932" y="84"/>
                  </a:lnTo>
                  <a:lnTo>
                    <a:pt x="924" y="70"/>
                  </a:lnTo>
                  <a:lnTo>
                    <a:pt x="916" y="58"/>
                  </a:lnTo>
                  <a:lnTo>
                    <a:pt x="906" y="46"/>
                  </a:lnTo>
                  <a:lnTo>
                    <a:pt x="894" y="36"/>
                  </a:lnTo>
                  <a:lnTo>
                    <a:pt x="882" y="28"/>
                  </a:lnTo>
                  <a:lnTo>
                    <a:pt x="868" y="20"/>
                  </a:lnTo>
                  <a:lnTo>
                    <a:pt x="854" y="12"/>
                  </a:lnTo>
                  <a:lnTo>
                    <a:pt x="840" y="8"/>
                  </a:lnTo>
                  <a:lnTo>
                    <a:pt x="824" y="4"/>
                  </a:lnTo>
                  <a:lnTo>
                    <a:pt x="808" y="0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>
              <a:outerShdw blurRad="3429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threePt" dir="t"/>
            </a:scene3d>
            <a:sp3d extrusionH="317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75050" y="1905000"/>
              <a:ext cx="1066800" cy="1066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effectLst/>
            <a:scene3d>
              <a:camera prst="isometricOffAxis1Right"/>
              <a:lightRig rig="threePt" dir="t"/>
            </a:scene3d>
            <a:sp3d extrusionH="3175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31205" y="1168613"/>
            <a:ext cx="3520202" cy="1976137"/>
            <a:chOff x="4331205" y="1168613"/>
            <a:chExt cx="3520202" cy="1976137"/>
          </a:xfrm>
        </p:grpSpPr>
        <p:sp>
          <p:nvSpPr>
            <p:cNvPr id="22" name="TextBox 21"/>
            <p:cNvSpPr txBox="1"/>
            <p:nvPr/>
          </p:nvSpPr>
          <p:spPr>
            <a:xfrm>
              <a:off x="5108207" y="1820288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can use these useful 3D icons in any of your slides. 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7" name="Group 81"/>
            <p:cNvGrpSpPr/>
            <p:nvPr/>
          </p:nvGrpSpPr>
          <p:grpSpPr>
            <a:xfrm flipH="1">
              <a:off x="4941136" y="1696156"/>
              <a:ext cx="2591594" cy="1448594"/>
              <a:chOff x="304800" y="4876800"/>
              <a:chExt cx="2591594" cy="14485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304800" y="4876800"/>
                <a:ext cx="25908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171700" y="5600700"/>
                <a:ext cx="1447800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1"/>
            <p:cNvGrpSpPr/>
            <p:nvPr/>
          </p:nvGrpSpPr>
          <p:grpSpPr>
            <a:xfrm>
              <a:off x="4331205" y="1168613"/>
              <a:ext cx="1219861" cy="1203293"/>
              <a:chOff x="5691055" y="3020617"/>
              <a:chExt cx="2620492" cy="276516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573637" y="3814447"/>
                <a:ext cx="859877" cy="85987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805683" y="4046493"/>
                <a:ext cx="395785" cy="39578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rot="5400000">
                <a:off x="5617926" y="4402404"/>
                <a:ext cx="2765161" cy="1588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691055" y="4223909"/>
                <a:ext cx="2620492" cy="1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3883"/>
          </a:xfrm>
        </p:spPr>
        <p:txBody>
          <a:bodyPr/>
          <a:lstStyle/>
          <a:p>
            <a:r>
              <a:rPr lang="en-GB"/>
              <a:t>2 </a:t>
            </a:r>
            <a:r>
              <a:rPr lang="en-GB" smtClean="0"/>
              <a:t>sides of the issue</a:t>
            </a:r>
            <a:endParaRPr lang="en-GB"/>
          </a:p>
        </p:txBody>
      </p:sp>
      <p:grpSp>
        <p:nvGrpSpPr>
          <p:cNvPr id="2" name="Group 4"/>
          <p:cNvGrpSpPr/>
          <p:nvPr/>
        </p:nvGrpSpPr>
        <p:grpSpPr>
          <a:xfrm>
            <a:off x="2001838" y="992985"/>
            <a:ext cx="5051425" cy="5080000"/>
            <a:chOff x="2001838" y="1484313"/>
            <a:chExt cx="5051425" cy="5080000"/>
          </a:xfrm>
          <a:effectLst>
            <a:outerShdw blurRad="304800" dist="393700" dir="7140000" sx="85000" sy="85000" rotWithShape="0">
              <a:schemeClr val="tx1">
                <a:lumMod val="75000"/>
                <a:lumOff val="25000"/>
                <a:alpha val="15000"/>
              </a:schemeClr>
            </a:outerShdw>
          </a:effectLst>
          <a:scene3d>
            <a:camera prst="isometricOffAxis1Top">
              <a:rot lat="18250378" lon="18844636" rev="3078071"/>
            </a:camera>
            <a:lightRig rig="contrasting" dir="t">
              <a:rot lat="0" lon="0" rev="0"/>
            </a:lightRig>
          </a:scene3d>
        </p:grpSpPr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001838" y="1484313"/>
              <a:ext cx="3035300" cy="5080000"/>
            </a:xfrm>
            <a:custGeom>
              <a:avLst/>
              <a:gdLst/>
              <a:ahLst/>
              <a:cxnLst>
                <a:cxn ang="0">
                  <a:pos x="1600" y="0"/>
                </a:cxn>
                <a:cxn ang="0">
                  <a:pos x="1356" y="18"/>
                </a:cxn>
                <a:cxn ang="0">
                  <a:pos x="1124" y="72"/>
                </a:cxn>
                <a:cxn ang="0">
                  <a:pos x="906" y="158"/>
                </a:cxn>
                <a:cxn ang="0">
                  <a:pos x="706" y="272"/>
                </a:cxn>
                <a:cxn ang="0">
                  <a:pos x="524" y="414"/>
                </a:cxn>
                <a:cxn ang="0">
                  <a:pos x="366" y="580"/>
                </a:cxn>
                <a:cxn ang="0">
                  <a:pos x="232" y="768"/>
                </a:cxn>
                <a:cxn ang="0">
                  <a:pos x="126" y="976"/>
                </a:cxn>
                <a:cxn ang="0">
                  <a:pos x="50" y="1198"/>
                </a:cxn>
                <a:cxn ang="0">
                  <a:pos x="8" y="1434"/>
                </a:cxn>
                <a:cxn ang="0">
                  <a:pos x="2" y="1598"/>
                </a:cxn>
                <a:cxn ang="0">
                  <a:pos x="8" y="1762"/>
                </a:cxn>
                <a:cxn ang="0">
                  <a:pos x="50" y="2000"/>
                </a:cxn>
                <a:cxn ang="0">
                  <a:pos x="126" y="2222"/>
                </a:cxn>
                <a:cxn ang="0">
                  <a:pos x="232" y="2428"/>
                </a:cxn>
                <a:cxn ang="0">
                  <a:pos x="364" y="2616"/>
                </a:cxn>
                <a:cxn ang="0">
                  <a:pos x="522" y="2784"/>
                </a:cxn>
                <a:cxn ang="0">
                  <a:pos x="704" y="2926"/>
                </a:cxn>
                <a:cxn ang="0">
                  <a:pos x="904" y="3040"/>
                </a:cxn>
                <a:cxn ang="0">
                  <a:pos x="1122" y="3126"/>
                </a:cxn>
                <a:cxn ang="0">
                  <a:pos x="1354" y="3180"/>
                </a:cxn>
                <a:cxn ang="0">
                  <a:pos x="1598" y="3200"/>
                </a:cxn>
                <a:cxn ang="0">
                  <a:pos x="1442" y="2722"/>
                </a:cxn>
                <a:cxn ang="0">
                  <a:pos x="1550" y="2558"/>
                </a:cxn>
                <a:cxn ang="0">
                  <a:pos x="1406" y="2540"/>
                </a:cxn>
                <a:cxn ang="0">
                  <a:pos x="1270" y="2502"/>
                </a:cxn>
                <a:cxn ang="0">
                  <a:pos x="1142" y="2444"/>
                </a:cxn>
                <a:cxn ang="0">
                  <a:pos x="1026" y="2368"/>
                </a:cxn>
                <a:cxn ang="0">
                  <a:pos x="922" y="2278"/>
                </a:cxn>
                <a:cxn ang="0">
                  <a:pos x="830" y="2174"/>
                </a:cxn>
                <a:cxn ang="0">
                  <a:pos x="756" y="2058"/>
                </a:cxn>
                <a:cxn ang="0">
                  <a:pos x="698" y="1930"/>
                </a:cxn>
                <a:cxn ang="0">
                  <a:pos x="660" y="1792"/>
                </a:cxn>
                <a:cxn ang="0">
                  <a:pos x="642" y="1648"/>
                </a:cxn>
                <a:cxn ang="0">
                  <a:pos x="644" y="1502"/>
                </a:cxn>
                <a:cxn ang="0">
                  <a:pos x="670" y="1360"/>
                </a:cxn>
                <a:cxn ang="0">
                  <a:pos x="716" y="1226"/>
                </a:cxn>
                <a:cxn ang="0">
                  <a:pos x="778" y="1102"/>
                </a:cxn>
                <a:cxn ang="0">
                  <a:pos x="860" y="990"/>
                </a:cxn>
                <a:cxn ang="0">
                  <a:pos x="954" y="890"/>
                </a:cxn>
                <a:cxn ang="0">
                  <a:pos x="1064" y="804"/>
                </a:cxn>
                <a:cxn ang="0">
                  <a:pos x="1184" y="734"/>
                </a:cxn>
                <a:cxn ang="0">
                  <a:pos x="1314" y="684"/>
                </a:cxn>
                <a:cxn ang="0">
                  <a:pos x="1454" y="652"/>
                </a:cxn>
                <a:cxn ang="0">
                  <a:pos x="1600" y="640"/>
                </a:cxn>
                <a:cxn ang="0">
                  <a:pos x="1912" y="320"/>
                </a:cxn>
              </a:cxnLst>
              <a:rect l="0" t="0" r="r" b="b"/>
              <a:pathLst>
                <a:path w="1912" h="3200">
                  <a:moveTo>
                    <a:pt x="1756" y="162"/>
                  </a:moveTo>
                  <a:lnTo>
                    <a:pt x="1602" y="2"/>
                  </a:lnTo>
                  <a:lnTo>
                    <a:pt x="1600" y="0"/>
                  </a:lnTo>
                  <a:lnTo>
                    <a:pt x="1518" y="2"/>
                  </a:lnTo>
                  <a:lnTo>
                    <a:pt x="1436" y="8"/>
                  </a:lnTo>
                  <a:lnTo>
                    <a:pt x="1356" y="18"/>
                  </a:lnTo>
                  <a:lnTo>
                    <a:pt x="1278" y="32"/>
                  </a:lnTo>
                  <a:lnTo>
                    <a:pt x="1200" y="50"/>
                  </a:lnTo>
                  <a:lnTo>
                    <a:pt x="1124" y="72"/>
                  </a:lnTo>
                  <a:lnTo>
                    <a:pt x="1050" y="96"/>
                  </a:lnTo>
                  <a:lnTo>
                    <a:pt x="978" y="126"/>
                  </a:lnTo>
                  <a:lnTo>
                    <a:pt x="906" y="158"/>
                  </a:lnTo>
                  <a:lnTo>
                    <a:pt x="838" y="192"/>
                  </a:lnTo>
                  <a:lnTo>
                    <a:pt x="770" y="232"/>
                  </a:lnTo>
                  <a:lnTo>
                    <a:pt x="706" y="272"/>
                  </a:lnTo>
                  <a:lnTo>
                    <a:pt x="644" y="318"/>
                  </a:lnTo>
                  <a:lnTo>
                    <a:pt x="582" y="364"/>
                  </a:lnTo>
                  <a:lnTo>
                    <a:pt x="524" y="414"/>
                  </a:lnTo>
                  <a:lnTo>
                    <a:pt x="470" y="468"/>
                  </a:lnTo>
                  <a:lnTo>
                    <a:pt x="416" y="522"/>
                  </a:lnTo>
                  <a:lnTo>
                    <a:pt x="366" y="580"/>
                  </a:lnTo>
                  <a:lnTo>
                    <a:pt x="318" y="642"/>
                  </a:lnTo>
                  <a:lnTo>
                    <a:pt x="274" y="704"/>
                  </a:lnTo>
                  <a:lnTo>
                    <a:pt x="232" y="768"/>
                  </a:lnTo>
                  <a:lnTo>
                    <a:pt x="194" y="836"/>
                  </a:lnTo>
                  <a:lnTo>
                    <a:pt x="158" y="904"/>
                  </a:lnTo>
                  <a:lnTo>
                    <a:pt x="126" y="976"/>
                  </a:lnTo>
                  <a:lnTo>
                    <a:pt x="98" y="1048"/>
                  </a:lnTo>
                  <a:lnTo>
                    <a:pt x="72" y="1122"/>
                  </a:lnTo>
                  <a:lnTo>
                    <a:pt x="50" y="1198"/>
                  </a:lnTo>
                  <a:lnTo>
                    <a:pt x="32" y="1276"/>
                  </a:lnTo>
                  <a:lnTo>
                    <a:pt x="18" y="1354"/>
                  </a:lnTo>
                  <a:lnTo>
                    <a:pt x="8" y="1434"/>
                  </a:lnTo>
                  <a:lnTo>
                    <a:pt x="2" y="1514"/>
                  </a:lnTo>
                  <a:lnTo>
                    <a:pt x="0" y="1598"/>
                  </a:lnTo>
                  <a:lnTo>
                    <a:pt x="2" y="1598"/>
                  </a:lnTo>
                  <a:lnTo>
                    <a:pt x="0" y="1600"/>
                  </a:lnTo>
                  <a:lnTo>
                    <a:pt x="2" y="1682"/>
                  </a:lnTo>
                  <a:lnTo>
                    <a:pt x="8" y="1762"/>
                  </a:lnTo>
                  <a:lnTo>
                    <a:pt x="18" y="1842"/>
                  </a:lnTo>
                  <a:lnTo>
                    <a:pt x="32" y="1922"/>
                  </a:lnTo>
                  <a:lnTo>
                    <a:pt x="50" y="2000"/>
                  </a:lnTo>
                  <a:lnTo>
                    <a:pt x="72" y="2074"/>
                  </a:lnTo>
                  <a:lnTo>
                    <a:pt x="96" y="2150"/>
                  </a:lnTo>
                  <a:lnTo>
                    <a:pt x="126" y="2222"/>
                  </a:lnTo>
                  <a:lnTo>
                    <a:pt x="158" y="2292"/>
                  </a:lnTo>
                  <a:lnTo>
                    <a:pt x="192" y="2362"/>
                  </a:lnTo>
                  <a:lnTo>
                    <a:pt x="232" y="2428"/>
                  </a:lnTo>
                  <a:lnTo>
                    <a:pt x="272" y="2494"/>
                  </a:lnTo>
                  <a:lnTo>
                    <a:pt x="318" y="2556"/>
                  </a:lnTo>
                  <a:lnTo>
                    <a:pt x="364" y="2616"/>
                  </a:lnTo>
                  <a:lnTo>
                    <a:pt x="414" y="2674"/>
                  </a:lnTo>
                  <a:lnTo>
                    <a:pt x="468" y="2730"/>
                  </a:lnTo>
                  <a:lnTo>
                    <a:pt x="522" y="2784"/>
                  </a:lnTo>
                  <a:lnTo>
                    <a:pt x="580" y="2834"/>
                  </a:lnTo>
                  <a:lnTo>
                    <a:pt x="642" y="2880"/>
                  </a:lnTo>
                  <a:lnTo>
                    <a:pt x="704" y="2926"/>
                  </a:lnTo>
                  <a:lnTo>
                    <a:pt x="768" y="2966"/>
                  </a:lnTo>
                  <a:lnTo>
                    <a:pt x="836" y="3006"/>
                  </a:lnTo>
                  <a:lnTo>
                    <a:pt x="904" y="3040"/>
                  </a:lnTo>
                  <a:lnTo>
                    <a:pt x="976" y="3072"/>
                  </a:lnTo>
                  <a:lnTo>
                    <a:pt x="1048" y="3102"/>
                  </a:lnTo>
                  <a:lnTo>
                    <a:pt x="1122" y="3126"/>
                  </a:lnTo>
                  <a:lnTo>
                    <a:pt x="1198" y="3148"/>
                  </a:lnTo>
                  <a:lnTo>
                    <a:pt x="1276" y="3166"/>
                  </a:lnTo>
                  <a:lnTo>
                    <a:pt x="1354" y="3180"/>
                  </a:lnTo>
                  <a:lnTo>
                    <a:pt x="1434" y="3190"/>
                  </a:lnTo>
                  <a:lnTo>
                    <a:pt x="1514" y="3198"/>
                  </a:lnTo>
                  <a:lnTo>
                    <a:pt x="1598" y="3200"/>
                  </a:lnTo>
                  <a:lnTo>
                    <a:pt x="1442" y="3040"/>
                  </a:lnTo>
                  <a:lnTo>
                    <a:pt x="1288" y="2882"/>
                  </a:lnTo>
                  <a:lnTo>
                    <a:pt x="1442" y="2722"/>
                  </a:lnTo>
                  <a:lnTo>
                    <a:pt x="1598" y="2564"/>
                  </a:lnTo>
                  <a:lnTo>
                    <a:pt x="1600" y="2560"/>
                  </a:lnTo>
                  <a:lnTo>
                    <a:pt x="1550" y="2558"/>
                  </a:lnTo>
                  <a:lnTo>
                    <a:pt x="1502" y="2554"/>
                  </a:lnTo>
                  <a:lnTo>
                    <a:pt x="1454" y="2548"/>
                  </a:lnTo>
                  <a:lnTo>
                    <a:pt x="1406" y="2540"/>
                  </a:lnTo>
                  <a:lnTo>
                    <a:pt x="1360" y="2530"/>
                  </a:lnTo>
                  <a:lnTo>
                    <a:pt x="1314" y="2516"/>
                  </a:lnTo>
                  <a:lnTo>
                    <a:pt x="1270" y="2502"/>
                  </a:lnTo>
                  <a:lnTo>
                    <a:pt x="1226" y="2484"/>
                  </a:lnTo>
                  <a:lnTo>
                    <a:pt x="1184" y="2464"/>
                  </a:lnTo>
                  <a:lnTo>
                    <a:pt x="1142" y="2444"/>
                  </a:lnTo>
                  <a:lnTo>
                    <a:pt x="1102" y="2420"/>
                  </a:lnTo>
                  <a:lnTo>
                    <a:pt x="1064" y="2396"/>
                  </a:lnTo>
                  <a:lnTo>
                    <a:pt x="1026" y="2368"/>
                  </a:lnTo>
                  <a:lnTo>
                    <a:pt x="990" y="2340"/>
                  </a:lnTo>
                  <a:lnTo>
                    <a:pt x="954" y="2310"/>
                  </a:lnTo>
                  <a:lnTo>
                    <a:pt x="922" y="2278"/>
                  </a:lnTo>
                  <a:lnTo>
                    <a:pt x="890" y="2246"/>
                  </a:lnTo>
                  <a:lnTo>
                    <a:pt x="860" y="2210"/>
                  </a:lnTo>
                  <a:lnTo>
                    <a:pt x="830" y="2174"/>
                  </a:lnTo>
                  <a:lnTo>
                    <a:pt x="804" y="2136"/>
                  </a:lnTo>
                  <a:lnTo>
                    <a:pt x="778" y="2098"/>
                  </a:lnTo>
                  <a:lnTo>
                    <a:pt x="756" y="2058"/>
                  </a:lnTo>
                  <a:lnTo>
                    <a:pt x="734" y="2016"/>
                  </a:lnTo>
                  <a:lnTo>
                    <a:pt x="716" y="1974"/>
                  </a:lnTo>
                  <a:lnTo>
                    <a:pt x="698" y="1930"/>
                  </a:lnTo>
                  <a:lnTo>
                    <a:pt x="684" y="1886"/>
                  </a:lnTo>
                  <a:lnTo>
                    <a:pt x="670" y="1840"/>
                  </a:lnTo>
                  <a:lnTo>
                    <a:pt x="660" y="1792"/>
                  </a:lnTo>
                  <a:lnTo>
                    <a:pt x="652" y="1746"/>
                  </a:lnTo>
                  <a:lnTo>
                    <a:pt x="644" y="1698"/>
                  </a:lnTo>
                  <a:lnTo>
                    <a:pt x="642" y="1648"/>
                  </a:lnTo>
                  <a:lnTo>
                    <a:pt x="640" y="1600"/>
                  </a:lnTo>
                  <a:lnTo>
                    <a:pt x="642" y="1550"/>
                  </a:lnTo>
                  <a:lnTo>
                    <a:pt x="644" y="1502"/>
                  </a:lnTo>
                  <a:lnTo>
                    <a:pt x="652" y="1454"/>
                  </a:lnTo>
                  <a:lnTo>
                    <a:pt x="660" y="1406"/>
                  </a:lnTo>
                  <a:lnTo>
                    <a:pt x="670" y="1360"/>
                  </a:lnTo>
                  <a:lnTo>
                    <a:pt x="684" y="1314"/>
                  </a:lnTo>
                  <a:lnTo>
                    <a:pt x="698" y="1270"/>
                  </a:lnTo>
                  <a:lnTo>
                    <a:pt x="716" y="1226"/>
                  </a:lnTo>
                  <a:lnTo>
                    <a:pt x="734" y="1184"/>
                  </a:lnTo>
                  <a:lnTo>
                    <a:pt x="756" y="1142"/>
                  </a:lnTo>
                  <a:lnTo>
                    <a:pt x="778" y="1102"/>
                  </a:lnTo>
                  <a:lnTo>
                    <a:pt x="804" y="1064"/>
                  </a:lnTo>
                  <a:lnTo>
                    <a:pt x="830" y="1026"/>
                  </a:lnTo>
                  <a:lnTo>
                    <a:pt x="860" y="990"/>
                  </a:lnTo>
                  <a:lnTo>
                    <a:pt x="890" y="954"/>
                  </a:lnTo>
                  <a:lnTo>
                    <a:pt x="920" y="922"/>
                  </a:lnTo>
                  <a:lnTo>
                    <a:pt x="954" y="890"/>
                  </a:lnTo>
                  <a:lnTo>
                    <a:pt x="990" y="860"/>
                  </a:lnTo>
                  <a:lnTo>
                    <a:pt x="1026" y="830"/>
                  </a:lnTo>
                  <a:lnTo>
                    <a:pt x="1064" y="804"/>
                  </a:lnTo>
                  <a:lnTo>
                    <a:pt x="1102" y="778"/>
                  </a:lnTo>
                  <a:lnTo>
                    <a:pt x="1142" y="756"/>
                  </a:lnTo>
                  <a:lnTo>
                    <a:pt x="1184" y="734"/>
                  </a:lnTo>
                  <a:lnTo>
                    <a:pt x="1226" y="716"/>
                  </a:lnTo>
                  <a:lnTo>
                    <a:pt x="1270" y="698"/>
                  </a:lnTo>
                  <a:lnTo>
                    <a:pt x="1314" y="684"/>
                  </a:lnTo>
                  <a:lnTo>
                    <a:pt x="1360" y="670"/>
                  </a:lnTo>
                  <a:lnTo>
                    <a:pt x="1406" y="660"/>
                  </a:lnTo>
                  <a:lnTo>
                    <a:pt x="1454" y="652"/>
                  </a:lnTo>
                  <a:lnTo>
                    <a:pt x="1502" y="644"/>
                  </a:lnTo>
                  <a:lnTo>
                    <a:pt x="1550" y="642"/>
                  </a:lnTo>
                  <a:lnTo>
                    <a:pt x="1600" y="640"/>
                  </a:lnTo>
                  <a:lnTo>
                    <a:pt x="1602" y="638"/>
                  </a:lnTo>
                  <a:lnTo>
                    <a:pt x="1756" y="480"/>
                  </a:lnTo>
                  <a:lnTo>
                    <a:pt x="1912" y="320"/>
                  </a:lnTo>
                  <a:lnTo>
                    <a:pt x="1756" y="162"/>
                  </a:lnTo>
                  <a:close/>
                </a:path>
              </a:pathLst>
            </a:custGeom>
            <a:solidFill>
              <a:srgbClr val="FFC000"/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25400" extrusionH="209550" prstMaterial="plastic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4021138" y="1484313"/>
              <a:ext cx="3032125" cy="5080000"/>
            </a:xfrm>
            <a:custGeom>
              <a:avLst/>
              <a:gdLst/>
              <a:ahLst/>
              <a:cxnLst>
                <a:cxn ang="0">
                  <a:pos x="1908" y="1518"/>
                </a:cxn>
                <a:cxn ang="0">
                  <a:pos x="1878" y="1278"/>
                </a:cxn>
                <a:cxn ang="0">
                  <a:pos x="1814" y="1050"/>
                </a:cxn>
                <a:cxn ang="0">
                  <a:pos x="1718" y="838"/>
                </a:cxn>
                <a:cxn ang="0">
                  <a:pos x="1592" y="644"/>
                </a:cxn>
                <a:cxn ang="0">
                  <a:pos x="1442" y="470"/>
                </a:cxn>
                <a:cxn ang="0">
                  <a:pos x="1270" y="318"/>
                </a:cxn>
                <a:cxn ang="0">
                  <a:pos x="1076" y="194"/>
                </a:cxn>
                <a:cxn ang="0">
                  <a:pos x="864" y="98"/>
                </a:cxn>
                <a:cxn ang="0">
                  <a:pos x="636" y="32"/>
                </a:cxn>
                <a:cxn ang="0">
                  <a:pos x="398" y="2"/>
                </a:cxn>
                <a:cxn ang="0">
                  <a:pos x="624" y="318"/>
                </a:cxn>
                <a:cxn ang="0">
                  <a:pos x="312" y="640"/>
                </a:cxn>
                <a:cxn ang="0">
                  <a:pos x="458" y="652"/>
                </a:cxn>
                <a:cxn ang="0">
                  <a:pos x="598" y="684"/>
                </a:cxn>
                <a:cxn ang="0">
                  <a:pos x="728" y="734"/>
                </a:cxn>
                <a:cxn ang="0">
                  <a:pos x="848" y="804"/>
                </a:cxn>
                <a:cxn ang="0">
                  <a:pos x="958" y="890"/>
                </a:cxn>
                <a:cxn ang="0">
                  <a:pos x="1052" y="990"/>
                </a:cxn>
                <a:cxn ang="0">
                  <a:pos x="1134" y="1102"/>
                </a:cxn>
                <a:cxn ang="0">
                  <a:pos x="1196" y="1226"/>
                </a:cxn>
                <a:cxn ang="0">
                  <a:pos x="1242" y="1360"/>
                </a:cxn>
                <a:cxn ang="0">
                  <a:pos x="1268" y="1502"/>
                </a:cxn>
                <a:cxn ang="0">
                  <a:pos x="1270" y="1648"/>
                </a:cxn>
                <a:cxn ang="0">
                  <a:pos x="1252" y="1792"/>
                </a:cxn>
                <a:cxn ang="0">
                  <a:pos x="1214" y="1930"/>
                </a:cxn>
                <a:cxn ang="0">
                  <a:pos x="1156" y="2058"/>
                </a:cxn>
                <a:cxn ang="0">
                  <a:pos x="1082" y="2174"/>
                </a:cxn>
                <a:cxn ang="0">
                  <a:pos x="992" y="2278"/>
                </a:cxn>
                <a:cxn ang="0">
                  <a:pos x="886" y="2368"/>
                </a:cxn>
                <a:cxn ang="0">
                  <a:pos x="770" y="2444"/>
                </a:cxn>
                <a:cxn ang="0">
                  <a:pos x="642" y="2502"/>
                </a:cxn>
                <a:cxn ang="0">
                  <a:pos x="506" y="2540"/>
                </a:cxn>
                <a:cxn ang="0">
                  <a:pos x="362" y="2558"/>
                </a:cxn>
                <a:cxn ang="0">
                  <a:pos x="156" y="2720"/>
                </a:cxn>
                <a:cxn ang="0">
                  <a:pos x="310" y="3196"/>
                </a:cxn>
                <a:cxn ang="0">
                  <a:pos x="476" y="3192"/>
                </a:cxn>
                <a:cxn ang="0">
                  <a:pos x="712" y="3150"/>
                </a:cxn>
                <a:cxn ang="0">
                  <a:pos x="934" y="3074"/>
                </a:cxn>
                <a:cxn ang="0">
                  <a:pos x="1142" y="2968"/>
                </a:cxn>
                <a:cxn ang="0">
                  <a:pos x="1330" y="2834"/>
                </a:cxn>
                <a:cxn ang="0">
                  <a:pos x="1494" y="2676"/>
                </a:cxn>
                <a:cxn ang="0">
                  <a:pos x="1636" y="2496"/>
                </a:cxn>
                <a:cxn ang="0">
                  <a:pos x="1752" y="2294"/>
                </a:cxn>
                <a:cxn ang="0">
                  <a:pos x="1838" y="2078"/>
                </a:cxn>
                <a:cxn ang="0">
                  <a:pos x="1892" y="1846"/>
                </a:cxn>
                <a:cxn ang="0">
                  <a:pos x="1910" y="1602"/>
                </a:cxn>
              </a:cxnLst>
              <a:rect l="0" t="0" r="r" b="b"/>
              <a:pathLst>
                <a:path w="1910" h="3200">
                  <a:moveTo>
                    <a:pt x="1908" y="1602"/>
                  </a:moveTo>
                  <a:lnTo>
                    <a:pt x="1910" y="1600"/>
                  </a:lnTo>
                  <a:lnTo>
                    <a:pt x="1908" y="1518"/>
                  </a:lnTo>
                  <a:lnTo>
                    <a:pt x="1902" y="1436"/>
                  </a:lnTo>
                  <a:lnTo>
                    <a:pt x="1892" y="1356"/>
                  </a:lnTo>
                  <a:lnTo>
                    <a:pt x="1878" y="1278"/>
                  </a:lnTo>
                  <a:lnTo>
                    <a:pt x="1860" y="1200"/>
                  </a:lnTo>
                  <a:lnTo>
                    <a:pt x="1838" y="1124"/>
                  </a:lnTo>
                  <a:lnTo>
                    <a:pt x="1814" y="1050"/>
                  </a:lnTo>
                  <a:lnTo>
                    <a:pt x="1784" y="978"/>
                  </a:lnTo>
                  <a:lnTo>
                    <a:pt x="1752" y="906"/>
                  </a:lnTo>
                  <a:lnTo>
                    <a:pt x="1718" y="838"/>
                  </a:lnTo>
                  <a:lnTo>
                    <a:pt x="1678" y="770"/>
                  </a:lnTo>
                  <a:lnTo>
                    <a:pt x="1638" y="706"/>
                  </a:lnTo>
                  <a:lnTo>
                    <a:pt x="1592" y="644"/>
                  </a:lnTo>
                  <a:lnTo>
                    <a:pt x="1546" y="582"/>
                  </a:lnTo>
                  <a:lnTo>
                    <a:pt x="1496" y="524"/>
                  </a:lnTo>
                  <a:lnTo>
                    <a:pt x="1442" y="470"/>
                  </a:lnTo>
                  <a:lnTo>
                    <a:pt x="1388" y="416"/>
                  </a:lnTo>
                  <a:lnTo>
                    <a:pt x="1332" y="366"/>
                  </a:lnTo>
                  <a:lnTo>
                    <a:pt x="1270" y="318"/>
                  </a:lnTo>
                  <a:lnTo>
                    <a:pt x="1208" y="274"/>
                  </a:lnTo>
                  <a:lnTo>
                    <a:pt x="1144" y="232"/>
                  </a:lnTo>
                  <a:lnTo>
                    <a:pt x="1076" y="194"/>
                  </a:lnTo>
                  <a:lnTo>
                    <a:pt x="1008" y="158"/>
                  </a:lnTo>
                  <a:lnTo>
                    <a:pt x="936" y="126"/>
                  </a:lnTo>
                  <a:lnTo>
                    <a:pt x="864" y="98"/>
                  </a:lnTo>
                  <a:lnTo>
                    <a:pt x="790" y="72"/>
                  </a:lnTo>
                  <a:lnTo>
                    <a:pt x="714" y="50"/>
                  </a:lnTo>
                  <a:lnTo>
                    <a:pt x="636" y="32"/>
                  </a:lnTo>
                  <a:lnTo>
                    <a:pt x="558" y="18"/>
                  </a:lnTo>
                  <a:lnTo>
                    <a:pt x="478" y="8"/>
                  </a:lnTo>
                  <a:lnTo>
                    <a:pt x="398" y="2"/>
                  </a:lnTo>
                  <a:lnTo>
                    <a:pt x="314" y="0"/>
                  </a:lnTo>
                  <a:lnTo>
                    <a:pt x="470" y="158"/>
                  </a:lnTo>
                  <a:lnTo>
                    <a:pt x="624" y="318"/>
                  </a:lnTo>
                  <a:lnTo>
                    <a:pt x="470" y="476"/>
                  </a:lnTo>
                  <a:lnTo>
                    <a:pt x="314" y="636"/>
                  </a:lnTo>
                  <a:lnTo>
                    <a:pt x="312" y="640"/>
                  </a:lnTo>
                  <a:lnTo>
                    <a:pt x="362" y="642"/>
                  </a:lnTo>
                  <a:lnTo>
                    <a:pt x="410" y="644"/>
                  </a:lnTo>
                  <a:lnTo>
                    <a:pt x="458" y="652"/>
                  </a:lnTo>
                  <a:lnTo>
                    <a:pt x="506" y="660"/>
                  </a:lnTo>
                  <a:lnTo>
                    <a:pt x="552" y="670"/>
                  </a:lnTo>
                  <a:lnTo>
                    <a:pt x="598" y="684"/>
                  </a:lnTo>
                  <a:lnTo>
                    <a:pt x="642" y="698"/>
                  </a:lnTo>
                  <a:lnTo>
                    <a:pt x="686" y="716"/>
                  </a:lnTo>
                  <a:lnTo>
                    <a:pt x="728" y="734"/>
                  </a:lnTo>
                  <a:lnTo>
                    <a:pt x="770" y="756"/>
                  </a:lnTo>
                  <a:lnTo>
                    <a:pt x="810" y="778"/>
                  </a:lnTo>
                  <a:lnTo>
                    <a:pt x="848" y="804"/>
                  </a:lnTo>
                  <a:lnTo>
                    <a:pt x="886" y="830"/>
                  </a:lnTo>
                  <a:lnTo>
                    <a:pt x="922" y="860"/>
                  </a:lnTo>
                  <a:lnTo>
                    <a:pt x="958" y="890"/>
                  </a:lnTo>
                  <a:lnTo>
                    <a:pt x="990" y="920"/>
                  </a:lnTo>
                  <a:lnTo>
                    <a:pt x="1022" y="954"/>
                  </a:lnTo>
                  <a:lnTo>
                    <a:pt x="1052" y="990"/>
                  </a:lnTo>
                  <a:lnTo>
                    <a:pt x="1082" y="1026"/>
                  </a:lnTo>
                  <a:lnTo>
                    <a:pt x="1108" y="1064"/>
                  </a:lnTo>
                  <a:lnTo>
                    <a:pt x="1134" y="1102"/>
                  </a:lnTo>
                  <a:lnTo>
                    <a:pt x="1156" y="1142"/>
                  </a:lnTo>
                  <a:lnTo>
                    <a:pt x="1178" y="1184"/>
                  </a:lnTo>
                  <a:lnTo>
                    <a:pt x="1196" y="1226"/>
                  </a:lnTo>
                  <a:lnTo>
                    <a:pt x="1214" y="1270"/>
                  </a:lnTo>
                  <a:lnTo>
                    <a:pt x="1228" y="1314"/>
                  </a:lnTo>
                  <a:lnTo>
                    <a:pt x="1242" y="1360"/>
                  </a:lnTo>
                  <a:lnTo>
                    <a:pt x="1252" y="1406"/>
                  </a:lnTo>
                  <a:lnTo>
                    <a:pt x="1260" y="1454"/>
                  </a:lnTo>
                  <a:lnTo>
                    <a:pt x="1268" y="1502"/>
                  </a:lnTo>
                  <a:lnTo>
                    <a:pt x="1270" y="1550"/>
                  </a:lnTo>
                  <a:lnTo>
                    <a:pt x="1272" y="1600"/>
                  </a:lnTo>
                  <a:lnTo>
                    <a:pt x="1270" y="1648"/>
                  </a:lnTo>
                  <a:lnTo>
                    <a:pt x="1268" y="1698"/>
                  </a:lnTo>
                  <a:lnTo>
                    <a:pt x="1260" y="1746"/>
                  </a:lnTo>
                  <a:lnTo>
                    <a:pt x="1252" y="1792"/>
                  </a:lnTo>
                  <a:lnTo>
                    <a:pt x="1242" y="1840"/>
                  </a:lnTo>
                  <a:lnTo>
                    <a:pt x="1228" y="1884"/>
                  </a:lnTo>
                  <a:lnTo>
                    <a:pt x="1214" y="1930"/>
                  </a:lnTo>
                  <a:lnTo>
                    <a:pt x="1196" y="1974"/>
                  </a:lnTo>
                  <a:lnTo>
                    <a:pt x="1178" y="2016"/>
                  </a:lnTo>
                  <a:lnTo>
                    <a:pt x="1156" y="2058"/>
                  </a:lnTo>
                  <a:lnTo>
                    <a:pt x="1134" y="2098"/>
                  </a:lnTo>
                  <a:lnTo>
                    <a:pt x="1108" y="2136"/>
                  </a:lnTo>
                  <a:lnTo>
                    <a:pt x="1082" y="2174"/>
                  </a:lnTo>
                  <a:lnTo>
                    <a:pt x="1052" y="2210"/>
                  </a:lnTo>
                  <a:lnTo>
                    <a:pt x="1022" y="2244"/>
                  </a:lnTo>
                  <a:lnTo>
                    <a:pt x="992" y="2278"/>
                  </a:lnTo>
                  <a:lnTo>
                    <a:pt x="958" y="2310"/>
                  </a:lnTo>
                  <a:lnTo>
                    <a:pt x="922" y="2340"/>
                  </a:lnTo>
                  <a:lnTo>
                    <a:pt x="886" y="2368"/>
                  </a:lnTo>
                  <a:lnTo>
                    <a:pt x="848" y="2396"/>
                  </a:lnTo>
                  <a:lnTo>
                    <a:pt x="810" y="2420"/>
                  </a:lnTo>
                  <a:lnTo>
                    <a:pt x="770" y="2444"/>
                  </a:lnTo>
                  <a:lnTo>
                    <a:pt x="728" y="2464"/>
                  </a:lnTo>
                  <a:lnTo>
                    <a:pt x="686" y="2484"/>
                  </a:lnTo>
                  <a:lnTo>
                    <a:pt x="642" y="2502"/>
                  </a:lnTo>
                  <a:lnTo>
                    <a:pt x="598" y="2516"/>
                  </a:lnTo>
                  <a:lnTo>
                    <a:pt x="552" y="2530"/>
                  </a:lnTo>
                  <a:lnTo>
                    <a:pt x="506" y="2540"/>
                  </a:lnTo>
                  <a:lnTo>
                    <a:pt x="458" y="2548"/>
                  </a:lnTo>
                  <a:lnTo>
                    <a:pt x="410" y="2554"/>
                  </a:lnTo>
                  <a:lnTo>
                    <a:pt x="362" y="2558"/>
                  </a:lnTo>
                  <a:lnTo>
                    <a:pt x="312" y="2560"/>
                  </a:lnTo>
                  <a:lnTo>
                    <a:pt x="310" y="2562"/>
                  </a:lnTo>
                  <a:lnTo>
                    <a:pt x="156" y="2720"/>
                  </a:lnTo>
                  <a:lnTo>
                    <a:pt x="0" y="2880"/>
                  </a:lnTo>
                  <a:lnTo>
                    <a:pt x="156" y="3038"/>
                  </a:lnTo>
                  <a:lnTo>
                    <a:pt x="310" y="3196"/>
                  </a:lnTo>
                  <a:lnTo>
                    <a:pt x="312" y="3200"/>
                  </a:lnTo>
                  <a:lnTo>
                    <a:pt x="394" y="3198"/>
                  </a:lnTo>
                  <a:lnTo>
                    <a:pt x="476" y="3192"/>
                  </a:lnTo>
                  <a:lnTo>
                    <a:pt x="556" y="3180"/>
                  </a:lnTo>
                  <a:lnTo>
                    <a:pt x="634" y="3166"/>
                  </a:lnTo>
                  <a:lnTo>
                    <a:pt x="712" y="3150"/>
                  </a:lnTo>
                  <a:lnTo>
                    <a:pt x="788" y="3128"/>
                  </a:lnTo>
                  <a:lnTo>
                    <a:pt x="862" y="3102"/>
                  </a:lnTo>
                  <a:lnTo>
                    <a:pt x="934" y="3074"/>
                  </a:lnTo>
                  <a:lnTo>
                    <a:pt x="1006" y="3042"/>
                  </a:lnTo>
                  <a:lnTo>
                    <a:pt x="1074" y="3006"/>
                  </a:lnTo>
                  <a:lnTo>
                    <a:pt x="1142" y="2968"/>
                  </a:lnTo>
                  <a:lnTo>
                    <a:pt x="1206" y="2926"/>
                  </a:lnTo>
                  <a:lnTo>
                    <a:pt x="1268" y="2882"/>
                  </a:lnTo>
                  <a:lnTo>
                    <a:pt x="1330" y="2834"/>
                  </a:lnTo>
                  <a:lnTo>
                    <a:pt x="1386" y="2784"/>
                  </a:lnTo>
                  <a:lnTo>
                    <a:pt x="1440" y="2732"/>
                  </a:lnTo>
                  <a:lnTo>
                    <a:pt x="1494" y="2676"/>
                  </a:lnTo>
                  <a:lnTo>
                    <a:pt x="1544" y="2618"/>
                  </a:lnTo>
                  <a:lnTo>
                    <a:pt x="1592" y="2558"/>
                  </a:lnTo>
                  <a:lnTo>
                    <a:pt x="1636" y="2496"/>
                  </a:lnTo>
                  <a:lnTo>
                    <a:pt x="1678" y="2430"/>
                  </a:lnTo>
                  <a:lnTo>
                    <a:pt x="1716" y="2364"/>
                  </a:lnTo>
                  <a:lnTo>
                    <a:pt x="1752" y="2294"/>
                  </a:lnTo>
                  <a:lnTo>
                    <a:pt x="1784" y="2224"/>
                  </a:lnTo>
                  <a:lnTo>
                    <a:pt x="1812" y="2152"/>
                  </a:lnTo>
                  <a:lnTo>
                    <a:pt x="1838" y="2078"/>
                  </a:lnTo>
                  <a:lnTo>
                    <a:pt x="1860" y="2002"/>
                  </a:lnTo>
                  <a:lnTo>
                    <a:pt x="1878" y="1924"/>
                  </a:lnTo>
                  <a:lnTo>
                    <a:pt x="1892" y="1846"/>
                  </a:lnTo>
                  <a:lnTo>
                    <a:pt x="1902" y="1766"/>
                  </a:lnTo>
                  <a:lnTo>
                    <a:pt x="1908" y="1684"/>
                  </a:lnTo>
                  <a:lnTo>
                    <a:pt x="1910" y="1602"/>
                  </a:lnTo>
                  <a:lnTo>
                    <a:pt x="1908" y="16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z="25400" extrusionH="209550" prstMaterial="plastic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83"/>
          <p:cNvGrpSpPr/>
          <p:nvPr/>
        </p:nvGrpSpPr>
        <p:grpSpPr>
          <a:xfrm>
            <a:off x="0" y="1372728"/>
            <a:ext cx="3859481" cy="4814318"/>
            <a:chOff x="0" y="1864056"/>
            <a:chExt cx="3859481" cy="4814318"/>
          </a:xfrm>
        </p:grpSpPr>
        <p:sp>
          <p:nvSpPr>
            <p:cNvPr id="7182" name="Freeform 14"/>
            <p:cNvSpPr>
              <a:spLocks noEditPoints="1"/>
            </p:cNvSpPr>
            <p:nvPr/>
          </p:nvSpPr>
          <p:spPr bwMode="auto">
            <a:xfrm>
              <a:off x="2593975" y="2105025"/>
              <a:ext cx="273050" cy="555625"/>
            </a:xfrm>
            <a:custGeom>
              <a:avLst/>
              <a:gdLst/>
              <a:ahLst/>
              <a:cxnLst>
                <a:cxn ang="0">
                  <a:pos x="27" y="14"/>
                </a:cxn>
                <a:cxn ang="0">
                  <a:pos x="27" y="14"/>
                </a:cxn>
                <a:cxn ang="0">
                  <a:pos x="28" y="15"/>
                </a:cxn>
                <a:cxn ang="0">
                  <a:pos x="29" y="16"/>
                </a:cxn>
                <a:cxn ang="0">
                  <a:pos x="24" y="21"/>
                </a:cxn>
                <a:cxn ang="0">
                  <a:pos x="20" y="1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14" y="5"/>
                </a:cxn>
                <a:cxn ang="0">
                  <a:pos x="27" y="13"/>
                </a:cxn>
                <a:cxn ang="0">
                  <a:pos x="27" y="14"/>
                </a:cxn>
                <a:cxn ang="0">
                  <a:pos x="32" y="28"/>
                </a:cxn>
                <a:cxn ang="0">
                  <a:pos x="36" y="27"/>
                </a:cxn>
                <a:cxn ang="0">
                  <a:pos x="39" y="27"/>
                </a:cxn>
                <a:cxn ang="0">
                  <a:pos x="41" y="30"/>
                </a:cxn>
                <a:cxn ang="0">
                  <a:pos x="54" y="56"/>
                </a:cxn>
                <a:cxn ang="0">
                  <a:pos x="55" y="62"/>
                </a:cxn>
                <a:cxn ang="0">
                  <a:pos x="51" y="63"/>
                </a:cxn>
                <a:cxn ang="0">
                  <a:pos x="48" y="60"/>
                </a:cxn>
                <a:cxn ang="0">
                  <a:pos x="34" y="29"/>
                </a:cxn>
                <a:cxn ang="0">
                  <a:pos x="32" y="28"/>
                </a:cxn>
                <a:cxn ang="0">
                  <a:pos x="61" y="62"/>
                </a:cxn>
                <a:cxn ang="0">
                  <a:pos x="60" y="58"/>
                </a:cxn>
                <a:cxn ang="0">
                  <a:pos x="60" y="57"/>
                </a:cxn>
                <a:cxn ang="0">
                  <a:pos x="42" y="29"/>
                </a:cxn>
                <a:cxn ang="0">
                  <a:pos x="41" y="28"/>
                </a:cxn>
                <a:cxn ang="0">
                  <a:pos x="43" y="28"/>
                </a:cxn>
                <a:cxn ang="0">
                  <a:pos x="54" y="40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4" y="58"/>
                </a:cxn>
                <a:cxn ang="0">
                  <a:pos x="65" y="63"/>
                </a:cxn>
                <a:cxn ang="0">
                  <a:pos x="61" y="62"/>
                </a:cxn>
                <a:cxn ang="0">
                  <a:pos x="73" y="148"/>
                </a:cxn>
                <a:cxn ang="0">
                  <a:pos x="70" y="148"/>
                </a:cxn>
                <a:cxn ang="0">
                  <a:pos x="69" y="148"/>
                </a:cxn>
                <a:cxn ang="0">
                  <a:pos x="66" y="148"/>
                </a:cxn>
                <a:cxn ang="0">
                  <a:pos x="66" y="145"/>
                </a:cxn>
                <a:cxn ang="0">
                  <a:pos x="66" y="111"/>
                </a:cxn>
                <a:cxn ang="0">
                  <a:pos x="66" y="104"/>
                </a:cxn>
                <a:cxn ang="0">
                  <a:pos x="69" y="103"/>
                </a:cxn>
                <a:cxn ang="0">
                  <a:pos x="69" y="108"/>
                </a:cxn>
                <a:cxn ang="0">
                  <a:pos x="69" y="109"/>
                </a:cxn>
                <a:cxn ang="0">
                  <a:pos x="70" y="110"/>
                </a:cxn>
                <a:cxn ang="0">
                  <a:pos x="71" y="119"/>
                </a:cxn>
                <a:cxn ang="0">
                  <a:pos x="73" y="148"/>
                </a:cxn>
                <a:cxn ang="0">
                  <a:pos x="70" y="110"/>
                </a:cxn>
                <a:cxn ang="0">
                  <a:pos x="70" y="110"/>
                </a:cxn>
              </a:cxnLst>
              <a:rect l="0" t="0" r="r" b="b"/>
              <a:pathLst>
                <a:path w="73" h="148"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1"/>
                    <a:pt x="4" y="7"/>
                    <a:pt x="0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0" y="9"/>
                    <a:pt x="25" y="12"/>
                    <a:pt x="27" y="13"/>
                  </a:cubicBezTo>
                  <a:lnTo>
                    <a:pt x="27" y="14"/>
                  </a:lnTo>
                  <a:close/>
                  <a:moveTo>
                    <a:pt x="32" y="28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8" y="37"/>
                    <a:pt x="52" y="45"/>
                    <a:pt x="54" y="56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3" y="62"/>
                    <a:pt x="52" y="62"/>
                    <a:pt x="51" y="6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0"/>
                    <a:pt x="43" y="40"/>
                    <a:pt x="34" y="29"/>
                  </a:cubicBezTo>
                  <a:lnTo>
                    <a:pt x="32" y="28"/>
                  </a:lnTo>
                  <a:close/>
                  <a:moveTo>
                    <a:pt x="61" y="62"/>
                  </a:moveTo>
                  <a:cubicBezTo>
                    <a:pt x="60" y="58"/>
                    <a:pt x="60" y="58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6" y="46"/>
                    <a:pt x="50" y="36"/>
                    <a:pt x="42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63"/>
                    <a:pt x="65" y="63"/>
                    <a:pt x="65" y="63"/>
                  </a:cubicBezTo>
                  <a:lnTo>
                    <a:pt x="61" y="62"/>
                  </a:lnTo>
                  <a:close/>
                  <a:moveTo>
                    <a:pt x="73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9"/>
                    <a:pt x="71" y="119"/>
                    <a:pt x="71" y="119"/>
                  </a:cubicBezTo>
                  <a:lnTo>
                    <a:pt x="73" y="148"/>
                  </a:lnTo>
                  <a:close/>
                  <a:moveTo>
                    <a:pt x="70" y="110"/>
                  </a:moveTo>
                  <a:cubicBezTo>
                    <a:pt x="70" y="110"/>
                    <a:pt x="70" y="110"/>
                    <a:pt x="70" y="1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4582" y="1864056"/>
              <a:ext cx="1308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Calibri" pitchFamily="34" charset="0"/>
                </a:rPr>
                <a:t>Our view</a:t>
              </a:r>
              <a:endParaRPr lang="en-US" sz="2400">
                <a:latin typeface="Calibri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0" y="2286000"/>
              <a:ext cx="2209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/>
            <p:cNvSpPr/>
            <p:nvPr/>
          </p:nvSpPr>
          <p:spPr>
            <a:xfrm>
              <a:off x="445324" y="5198424"/>
              <a:ext cx="3414157" cy="1479950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latin typeface="Calibri" pitchFamily="34" charset="0"/>
                </a:rPr>
                <a:t>This is what we think about the issue in hand. The constraints we face are A, B and C</a:t>
              </a:r>
              <a:endParaRPr lang="en-US" sz="240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>
              <a:off x="-266700" y="3771900"/>
              <a:ext cx="2971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4"/>
          <p:cNvGrpSpPr/>
          <p:nvPr/>
        </p:nvGrpSpPr>
        <p:grpSpPr>
          <a:xfrm>
            <a:off x="5652655" y="1337472"/>
            <a:ext cx="3491345" cy="4849573"/>
            <a:chOff x="5652655" y="1828800"/>
            <a:chExt cx="3491345" cy="4849573"/>
          </a:xfrm>
        </p:grpSpPr>
        <p:sp>
          <p:nvSpPr>
            <p:cNvPr id="65" name="Freeform 18"/>
            <p:cNvSpPr>
              <a:spLocks noEditPoints="1"/>
            </p:cNvSpPr>
            <p:nvPr/>
          </p:nvSpPr>
          <p:spPr bwMode="auto">
            <a:xfrm>
              <a:off x="5865812" y="1997075"/>
              <a:ext cx="149225" cy="500063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40" y="6"/>
                </a:cxn>
                <a:cxn ang="0">
                  <a:pos x="34" y="27"/>
                </a:cxn>
                <a:cxn ang="0">
                  <a:pos x="27" y="78"/>
                </a:cxn>
                <a:cxn ang="0">
                  <a:pos x="20" y="25"/>
                </a:cxn>
                <a:cxn ang="0">
                  <a:pos x="33" y="22"/>
                </a:cxn>
                <a:cxn ang="0">
                  <a:pos x="19" y="6"/>
                </a:cxn>
                <a:cxn ang="0">
                  <a:pos x="11" y="14"/>
                </a:cxn>
                <a:cxn ang="0">
                  <a:pos x="13" y="24"/>
                </a:cxn>
                <a:cxn ang="0">
                  <a:pos x="4" y="73"/>
                </a:cxn>
                <a:cxn ang="0">
                  <a:pos x="1" y="72"/>
                </a:cxn>
                <a:cxn ang="0">
                  <a:pos x="2" y="44"/>
                </a:cxn>
                <a:cxn ang="0">
                  <a:pos x="3" y="35"/>
                </a:cxn>
                <a:cxn ang="0">
                  <a:pos x="4" y="11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7" y="5"/>
                </a:cxn>
                <a:cxn ang="0">
                  <a:pos x="28" y="5"/>
                </a:cxn>
                <a:cxn ang="0">
                  <a:pos x="34" y="3"/>
                </a:cxn>
                <a:cxn ang="0">
                  <a:pos x="36" y="2"/>
                </a:cxn>
                <a:cxn ang="0">
                  <a:pos x="37" y="1"/>
                </a:cxn>
                <a:cxn ang="0">
                  <a:pos x="24" y="1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" y="72"/>
                </a:cxn>
                <a:cxn ang="0">
                  <a:pos x="15" y="21"/>
                </a:cxn>
                <a:cxn ang="0">
                  <a:pos x="31" y="110"/>
                </a:cxn>
                <a:cxn ang="0">
                  <a:pos x="31" y="114"/>
                </a:cxn>
                <a:cxn ang="0">
                  <a:pos x="29" y="111"/>
                </a:cxn>
                <a:cxn ang="0">
                  <a:pos x="31" y="110"/>
                </a:cxn>
                <a:cxn ang="0">
                  <a:pos x="11" y="132"/>
                </a:cxn>
                <a:cxn ang="0">
                  <a:pos x="1" y="95"/>
                </a:cxn>
                <a:cxn ang="0">
                  <a:pos x="1" y="108"/>
                </a:cxn>
                <a:cxn ang="0">
                  <a:pos x="16" y="133"/>
                </a:cxn>
                <a:cxn ang="0">
                  <a:pos x="2" y="95"/>
                </a:cxn>
              </a:cxnLst>
              <a:rect l="0" t="0" r="r" b="b"/>
              <a:pathLst>
                <a:path w="40" h="133">
                  <a:moveTo>
                    <a:pt x="38" y="0"/>
                  </a:moveTo>
                  <a:cubicBezTo>
                    <a:pt x="39" y="2"/>
                    <a:pt x="39" y="2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44"/>
                    <a:pt x="32" y="62"/>
                    <a:pt x="32" y="8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7"/>
                    <a:pt x="2" y="46"/>
                    <a:pt x="2" y="4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29"/>
                    <a:pt x="3" y="23"/>
                    <a:pt x="4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1"/>
                    <a:pt x="37" y="1"/>
                    <a:pt x="37" y="1"/>
                  </a:cubicBezTo>
                  <a:lnTo>
                    <a:pt x="38" y="0"/>
                  </a:ln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7" y="2"/>
                  </a:moveTo>
                  <a:cubicBezTo>
                    <a:pt x="8" y="2"/>
                    <a:pt x="8" y="2"/>
                    <a:pt x="8" y="2"/>
                  </a:cubicBezTo>
                  <a:lnTo>
                    <a:pt x="7" y="2"/>
                  </a:lnTo>
                  <a:close/>
                  <a:moveTo>
                    <a:pt x="1" y="72"/>
                  </a:moveTo>
                  <a:cubicBezTo>
                    <a:pt x="1" y="72"/>
                    <a:pt x="1" y="72"/>
                    <a:pt x="1" y="72"/>
                  </a:cubicBezTo>
                  <a:close/>
                  <a:moveTo>
                    <a:pt x="15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31" y="110"/>
                  </a:moveTo>
                  <a:cubicBezTo>
                    <a:pt x="31" y="112"/>
                    <a:pt x="31" y="112"/>
                    <a:pt x="31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8" y="105"/>
                    <a:pt x="28" y="105"/>
                    <a:pt x="28" y="105"/>
                  </a:cubicBezTo>
                  <a:lnTo>
                    <a:pt x="31" y="110"/>
                  </a:lnTo>
                  <a:close/>
                  <a:moveTo>
                    <a:pt x="16" y="133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08"/>
                    <a:pt x="0" y="101"/>
                    <a:pt x="1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16" y="133"/>
                  </a:lnTo>
                  <a:close/>
                  <a:moveTo>
                    <a:pt x="2" y="95"/>
                  </a:moveTo>
                  <a:cubicBezTo>
                    <a:pt x="2" y="95"/>
                    <a:pt x="2" y="95"/>
                    <a:pt x="2" y="9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35223" y="1828800"/>
              <a:ext cx="174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Calibri" pitchFamily="34" charset="0"/>
                </a:rPr>
                <a:t>Client’s view</a:t>
              </a:r>
              <a:endParaRPr lang="en-US" sz="2400">
                <a:latin typeface="Calibri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6781800" y="2209800"/>
              <a:ext cx="2362200" cy="4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5652655" y="5198424"/>
              <a:ext cx="3186545" cy="1479949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This is what the client thinks about the issue. The expectations  are X, Y and Z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>
              <a:off x="6552406" y="3733006"/>
              <a:ext cx="3048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 descr="C:\Documents and Settings\user\Desktop\INTERNAL\Useful stuff by Ram\People silhouettes\stock-photo-portrait-of-a-business-man-with-hands-folded-looking-away-in-a-thought-on-whit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5659" y="1597456"/>
            <a:ext cx="1448985" cy="226907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INTERNAL\Useful stuff by Ram\People silhouettes\small man you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043235" y="1337472"/>
            <a:ext cx="825655" cy="21608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533400" y="1295400"/>
            <a:ext cx="3719649" cy="1295400"/>
            <a:chOff x="533400" y="1752600"/>
            <a:chExt cx="3719649" cy="1295400"/>
          </a:xfrm>
        </p:grpSpPr>
        <p:grpSp>
          <p:nvGrpSpPr>
            <p:cNvPr id="3" name="Group 13"/>
            <p:cNvGrpSpPr/>
            <p:nvPr/>
          </p:nvGrpSpPr>
          <p:grpSpPr>
            <a:xfrm>
              <a:off x="533400" y="1752600"/>
              <a:ext cx="3719649" cy="1295400"/>
              <a:chOff x="3878580" y="1981200"/>
              <a:chExt cx="1531620" cy="533400"/>
            </a:xfrm>
            <a:solidFill>
              <a:schemeClr val="accent3">
                <a:lumMod val="50000"/>
              </a:schemeClr>
            </a:solidFill>
            <a:scene3d>
              <a:camera prst="perspectiveRelaxed"/>
              <a:lightRig rig="threePt" dir="t"/>
            </a:scene3d>
          </p:grpSpPr>
          <p:sp>
            <p:nvSpPr>
              <p:cNvPr id="9" name="Pentagon 8"/>
              <p:cNvSpPr/>
              <p:nvPr/>
            </p:nvSpPr>
            <p:spPr>
              <a:xfrm>
                <a:off x="4572000" y="1981200"/>
                <a:ext cx="838200" cy="533400"/>
              </a:xfrm>
              <a:prstGeom prst="homePlat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5292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337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62400" y="1981200"/>
                <a:ext cx="114300" cy="5334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78580" y="1981200"/>
                <a:ext cx="45719" cy="5334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p3d extrusionH="317500" prstMaterial="dkEdge">
                <a:bevelT/>
                <a:extrusionClr>
                  <a:schemeClr val="accent3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90800" y="2057400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effectLst/>
                  <a:latin typeface="Franklin Gothic Medium Cond" pitchFamily="34" charset="0"/>
                </a:rPr>
                <a:t>FOR</a:t>
              </a: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4876800" y="1295400"/>
            <a:ext cx="3719649" cy="1295400"/>
            <a:chOff x="4876800" y="1752600"/>
            <a:chExt cx="3719649" cy="1295400"/>
          </a:xfrm>
        </p:grpSpPr>
        <p:grpSp>
          <p:nvGrpSpPr>
            <p:cNvPr id="5" name="Group 14"/>
            <p:cNvGrpSpPr/>
            <p:nvPr/>
          </p:nvGrpSpPr>
          <p:grpSpPr>
            <a:xfrm flipH="1">
              <a:off x="4876800" y="1752600"/>
              <a:ext cx="3719649" cy="1295400"/>
              <a:chOff x="3878580" y="1981200"/>
              <a:chExt cx="1531620" cy="533400"/>
            </a:xfrm>
            <a:solidFill>
              <a:schemeClr val="accent2">
                <a:lumMod val="50000"/>
              </a:schemeClr>
            </a:solidFill>
            <a:scene3d>
              <a:camera prst="perspectiveRelaxed"/>
              <a:lightRig rig="soft" dir="t"/>
            </a:scene3d>
          </p:grpSpPr>
          <p:sp>
            <p:nvSpPr>
              <p:cNvPr id="16" name="Pentagon 15"/>
              <p:cNvSpPr/>
              <p:nvPr/>
            </p:nvSpPr>
            <p:spPr>
              <a:xfrm>
                <a:off x="4572000" y="1981200"/>
                <a:ext cx="838200" cy="533400"/>
              </a:xfrm>
              <a:prstGeom prst="homePlate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5292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43375" y="1981200"/>
                <a:ext cx="1524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62400" y="1981200"/>
                <a:ext cx="114300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78580" y="1981200"/>
                <a:ext cx="45719" cy="5334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50000"/>
                  </a:schemeClr>
                </a:solidFill>
              </a:ln>
              <a:sp3d extrusionH="317500" prstMaterial="softEdge">
                <a:bevelT/>
                <a:extrusionClr>
                  <a:schemeClr val="accent2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Medium Cond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029200" y="2085983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/>
                  <a:latin typeface="Franklin Gothic Medium Cond" pitchFamily="34" charset="0"/>
                </a:rPr>
                <a:t>AGAINST</a:t>
              </a:r>
              <a:endParaRPr lang="en-US" sz="3600" b="1" dirty="0">
                <a:solidFill>
                  <a:schemeClr val="bg1"/>
                </a:solidFill>
                <a:effectLst/>
                <a:latin typeface="Franklin Gothic Medium Cond" pitchFamily="34" charset="0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442924" y="2710544"/>
            <a:ext cx="3290876" cy="3352800"/>
            <a:chOff x="442924" y="3167744"/>
            <a:chExt cx="3290876" cy="3352800"/>
          </a:xfrm>
        </p:grpSpPr>
        <p:sp>
          <p:nvSpPr>
            <p:cNvPr id="21" name="Rounded Rectangle 20"/>
            <p:cNvSpPr/>
            <p:nvPr/>
          </p:nvSpPr>
          <p:spPr>
            <a:xfrm>
              <a:off x="457200" y="3167744"/>
              <a:ext cx="3276600" cy="3352800"/>
            </a:xfrm>
            <a:prstGeom prst="roundRect">
              <a:avLst>
                <a:gd name="adj" fmla="val 50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04800" sx="107000" sy="10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2"/>
            <p:cNvGrpSpPr/>
            <p:nvPr/>
          </p:nvGrpSpPr>
          <p:grpSpPr>
            <a:xfrm>
              <a:off x="442924" y="3472544"/>
              <a:ext cx="3290876" cy="461667"/>
              <a:chOff x="442924" y="3472544"/>
              <a:chExt cx="3290876" cy="46166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57200" y="3472544"/>
                <a:ext cx="3276600" cy="4572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2924" y="3472546"/>
                <a:ext cx="32146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Your subtitle text here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5410200" y="2710544"/>
            <a:ext cx="3276600" cy="3352800"/>
            <a:chOff x="5410200" y="3167744"/>
            <a:chExt cx="3276600" cy="3352800"/>
          </a:xfrm>
        </p:grpSpPr>
        <p:sp>
          <p:nvSpPr>
            <p:cNvPr id="23" name="Rounded Rectangle 22"/>
            <p:cNvSpPr/>
            <p:nvPr/>
          </p:nvSpPr>
          <p:spPr>
            <a:xfrm>
              <a:off x="5410200" y="3167744"/>
              <a:ext cx="3276600" cy="3352800"/>
            </a:xfrm>
            <a:prstGeom prst="roundRect">
              <a:avLst>
                <a:gd name="adj" fmla="val 5039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04800" sx="107000" sy="10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3"/>
            <p:cNvGrpSpPr/>
            <p:nvPr/>
          </p:nvGrpSpPr>
          <p:grpSpPr>
            <a:xfrm>
              <a:off x="5410200" y="3472544"/>
              <a:ext cx="3276600" cy="461667"/>
              <a:chOff x="5410200" y="3472544"/>
              <a:chExt cx="3276600" cy="46166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10200" y="3472544"/>
                <a:ext cx="3276600" cy="457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7508" y="3472546"/>
                <a:ext cx="3013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Your subtitle text here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5671460" y="3505202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3505202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Your text here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contrasting view points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3272278" y="2660259"/>
            <a:ext cx="229032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0" y="2895600"/>
            <a:ext cx="3735387" cy="1338263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Your text here and more text here</a:t>
            </a:r>
            <a:r>
              <a:rPr lang="en-US" sz="2400" kern="0" dirty="0" smtClean="0">
                <a:latin typeface="Calibri" pitchFamily="34" charset="0"/>
              </a:rPr>
              <a:t>. Your text here and more text here.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057400"/>
            <a:ext cx="30956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 smtClean="0">
                <a:latin typeface="Calibri" pitchFamily="34" charset="0"/>
              </a:rPr>
              <a:t>Your text here and more text here. Your text here and more text here.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2230040"/>
            <a:ext cx="9144000" cy="1676400"/>
            <a:chOff x="0" y="2086"/>
            <a:chExt cx="5760" cy="1056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732806" y="4572284"/>
            <a:ext cx="7623766" cy="878393"/>
            <a:chOff x="1623846" y="4953000"/>
            <a:chExt cx="7623766" cy="878393"/>
          </a:xfrm>
        </p:grpSpPr>
        <p:sp>
          <p:nvSpPr>
            <p:cNvPr id="31" name="TextBox 153"/>
            <p:cNvSpPr txBox="1">
              <a:spLocks noChangeArrowheads="1"/>
            </p:cNvSpPr>
            <p:nvPr/>
          </p:nvSpPr>
          <p:spPr bwMode="auto">
            <a:xfrm>
              <a:off x="6248399" y="4982028"/>
              <a:ext cx="29992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details regarding this option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6172200" y="4953000"/>
              <a:ext cx="3075412" cy="1588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53"/>
            <p:cNvSpPr txBox="1">
              <a:spLocks noChangeArrowheads="1"/>
            </p:cNvSpPr>
            <p:nvPr/>
          </p:nvSpPr>
          <p:spPr bwMode="auto">
            <a:xfrm>
              <a:off x="1700045" y="5000396"/>
              <a:ext cx="29992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details regarding this option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623846" y="4971368"/>
              <a:ext cx="3075412" cy="1588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891639" y="1417638"/>
            <a:ext cx="3124200" cy="3352800"/>
            <a:chOff x="381000" y="152400"/>
            <a:chExt cx="3124200" cy="3352800"/>
          </a:xfrm>
        </p:grpSpPr>
        <p:grpSp>
          <p:nvGrpSpPr>
            <p:cNvPr id="7" name="Group 3"/>
            <p:cNvGrpSpPr/>
            <p:nvPr/>
          </p:nvGrpSpPr>
          <p:grpSpPr>
            <a:xfrm>
              <a:off x="381000" y="381000"/>
              <a:ext cx="3124200" cy="3124200"/>
              <a:chOff x="2590800" y="2362200"/>
              <a:chExt cx="3124200" cy="3124200"/>
            </a:xfrm>
            <a:scene3d>
              <a:camera prst="perspectiveRelaxed">
                <a:rot lat="18273601" lon="0" rev="0"/>
              </a:camera>
              <a:lightRig rig="balanced" dir="t"/>
            </a:scene3d>
          </p:grpSpPr>
          <p:sp>
            <p:nvSpPr>
              <p:cNvPr id="2" name="Oval 1"/>
              <p:cNvSpPr/>
              <p:nvPr/>
            </p:nvSpPr>
            <p:spPr>
              <a:xfrm>
                <a:off x="2590800" y="2362200"/>
                <a:ext cx="3124200" cy="3124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15900" dist="38100" dir="5400000" sx="106000" sy="106000" algn="t" rotWithShape="0">
                  <a:prstClr val="black">
                    <a:alpha val="40000"/>
                  </a:prstClr>
                </a:outerShdw>
              </a:effectLst>
              <a:sp3d extrusionH="127000" prstMaterial="flat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2903220" y="2674620"/>
                <a:ext cx="2499360" cy="24993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5400000" sx="110000" sy="110000" algn="t" rotWithShape="0">
                  <a:prstClr val="black">
                    <a:alpha val="40000"/>
                  </a:prstClr>
                </a:outerShdw>
              </a:effectLst>
              <a:sp3d z="552450" extrusionH="444500" prstMaterial="flat">
                <a:bevelT w="139700" h="139700" prst="divot"/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pic>
          <p:nvPicPr>
            <p:cNvPr id="1027" name="Picture 3" descr="C:\Documents and Settings\Ram gopal\My Documents\Downloads\086143-retro-green-floral-icon-business-thumbs-up2\086143-retro-green-floral-icon-business-thumbs-up2.png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</a:blip>
            <a:srcRect/>
            <a:stretch>
              <a:fillRect/>
            </a:stretch>
          </p:blipFill>
          <p:spPr bwMode="auto">
            <a:xfrm>
              <a:off x="609600" y="152400"/>
              <a:ext cx="2667000" cy="2667000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</p:pic>
      </p:grpSp>
      <p:grpSp>
        <p:nvGrpSpPr>
          <p:cNvPr id="8" name="Group 25"/>
          <p:cNvGrpSpPr/>
          <p:nvPr/>
        </p:nvGrpSpPr>
        <p:grpSpPr>
          <a:xfrm>
            <a:off x="5232372" y="1417638"/>
            <a:ext cx="3124200" cy="3352800"/>
            <a:chOff x="4267200" y="0"/>
            <a:chExt cx="3124200" cy="3352800"/>
          </a:xfrm>
        </p:grpSpPr>
        <p:grpSp>
          <p:nvGrpSpPr>
            <p:cNvPr id="9" name="Group 7"/>
            <p:cNvGrpSpPr/>
            <p:nvPr/>
          </p:nvGrpSpPr>
          <p:grpSpPr>
            <a:xfrm>
              <a:off x="4267200" y="228600"/>
              <a:ext cx="3124200" cy="3124200"/>
              <a:chOff x="2590800" y="2362200"/>
              <a:chExt cx="3124200" cy="3124200"/>
            </a:xfrm>
            <a:scene3d>
              <a:camera prst="perspectiveRelaxed">
                <a:rot lat="18273601" lon="0" rev="0"/>
              </a:camera>
              <a:lightRig rig="balanced" dir="t"/>
            </a:scene3d>
          </p:grpSpPr>
          <p:sp>
            <p:nvSpPr>
              <p:cNvPr id="10" name="Oval 9"/>
              <p:cNvSpPr/>
              <p:nvPr/>
            </p:nvSpPr>
            <p:spPr>
              <a:xfrm>
                <a:off x="2590800" y="2362200"/>
                <a:ext cx="3124200" cy="3124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279400" dist="38100" dir="5400000" sx="106000" sy="106000" algn="t" rotWithShape="0">
                  <a:prstClr val="black">
                    <a:alpha val="40000"/>
                  </a:prstClr>
                </a:outerShdw>
              </a:effectLst>
              <a:sp3d extrusionH="127000" prstMaterial="flat"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903220" y="2674620"/>
                <a:ext cx="2499360" cy="249936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 z="552450" extrusionH="444500" prstMaterial="flat">
                <a:bevelT w="139700" h="139700" prst="divot"/>
                <a:bevelB prst="convex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pic>
          <p:nvPicPr>
            <p:cNvPr id="24" name="Picture 3" descr="C:\Documents and Settings\Ram gopal\My Documents\Downloads\086143-retro-green-floral-icon-business-thumbs-up2\086143-retro-green-floral-icon-business-thumbs-up2.png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</a:blip>
            <a:srcRect/>
            <a:stretch>
              <a:fillRect/>
            </a:stretch>
          </p:blipFill>
          <p:spPr bwMode="auto">
            <a:xfrm flipV="1">
              <a:off x="4572000" y="0"/>
              <a:ext cx="2667000" cy="2667000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</p:pic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or customer poll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Venn diagram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0248" y="1874838"/>
            <a:ext cx="4787901" cy="2770850"/>
            <a:chOff x="2374900" y="2743200"/>
            <a:chExt cx="3297239" cy="1908175"/>
          </a:xfrm>
          <a:solidFill>
            <a:srgbClr val="4C0000"/>
          </a:solidFill>
          <a:effectLst>
            <a:outerShdw blurRad="2413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 fov="600000"/>
            <a:lightRig rig="threePt" dir="t">
              <a:rot lat="0" lon="0" rev="0"/>
            </a:lightRig>
          </a:scene3d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2374900" y="2746375"/>
              <a:ext cx="1562100" cy="1905000"/>
            </a:xfrm>
            <a:custGeom>
              <a:avLst/>
              <a:gdLst>
                <a:gd name="T0" fmla="*/ 323 w 416"/>
                <a:gd name="T1" fmla="*/ 253 h 507"/>
                <a:gd name="T2" fmla="*/ 415 w 416"/>
                <a:gd name="T3" fmla="*/ 57 h 507"/>
                <a:gd name="T4" fmla="*/ 254 w 416"/>
                <a:gd name="T5" fmla="*/ 0 h 507"/>
                <a:gd name="T6" fmla="*/ 0 w 416"/>
                <a:gd name="T7" fmla="*/ 254 h 507"/>
                <a:gd name="T8" fmla="*/ 254 w 416"/>
                <a:gd name="T9" fmla="*/ 507 h 507"/>
                <a:gd name="T10" fmla="*/ 416 w 416"/>
                <a:gd name="T11" fmla="*/ 449 h 507"/>
                <a:gd name="T12" fmla="*/ 323 w 416"/>
                <a:gd name="T13" fmla="*/ 253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6"/>
                <a:gd name="T22" fmla="*/ 0 h 507"/>
                <a:gd name="T23" fmla="*/ 416 w 416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6" h="507">
                  <a:moveTo>
                    <a:pt x="323" y="253"/>
                  </a:moveTo>
                  <a:cubicBezTo>
                    <a:pt x="323" y="174"/>
                    <a:pt x="358" y="104"/>
                    <a:pt x="415" y="57"/>
                  </a:cubicBezTo>
                  <a:cubicBezTo>
                    <a:pt x="371" y="21"/>
                    <a:pt x="315" y="0"/>
                    <a:pt x="254" y="0"/>
                  </a:cubicBezTo>
                  <a:cubicBezTo>
                    <a:pt x="113" y="0"/>
                    <a:pt x="0" y="113"/>
                    <a:pt x="0" y="254"/>
                  </a:cubicBezTo>
                  <a:cubicBezTo>
                    <a:pt x="0" y="394"/>
                    <a:pt x="113" y="507"/>
                    <a:pt x="254" y="507"/>
                  </a:cubicBezTo>
                  <a:cubicBezTo>
                    <a:pt x="315" y="507"/>
                    <a:pt x="372" y="485"/>
                    <a:pt x="416" y="449"/>
                  </a:cubicBezTo>
                  <a:cubicBezTo>
                    <a:pt x="359" y="402"/>
                    <a:pt x="323" y="332"/>
                    <a:pt x="323" y="253"/>
                  </a:cubicBezTo>
                  <a:close/>
                </a:path>
              </a:pathLst>
            </a:custGeom>
            <a:grpFill/>
            <a:ln w="10">
              <a:solidFill>
                <a:srgbClr val="000000"/>
              </a:solidFill>
              <a:miter lim="800000"/>
              <a:headEnd/>
              <a:tailEnd/>
            </a:ln>
            <a:sp3d extrusionH="508000" prstMaterial="dkEdg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4114801" y="2743200"/>
              <a:ext cx="1557338" cy="1905001"/>
            </a:xfrm>
            <a:custGeom>
              <a:avLst/>
              <a:gdLst>
                <a:gd name="T0" fmla="*/ 162 w 415"/>
                <a:gd name="T1" fmla="*/ 0 h 507"/>
                <a:gd name="T2" fmla="*/ 0 w 415"/>
                <a:gd name="T3" fmla="*/ 58 h 507"/>
                <a:gd name="T4" fmla="*/ 92 w 415"/>
                <a:gd name="T5" fmla="*/ 255 h 507"/>
                <a:gd name="T6" fmla="*/ 1 w 415"/>
                <a:gd name="T7" fmla="*/ 450 h 507"/>
                <a:gd name="T8" fmla="*/ 162 w 415"/>
                <a:gd name="T9" fmla="*/ 507 h 507"/>
                <a:gd name="T10" fmla="*/ 415 w 415"/>
                <a:gd name="T11" fmla="*/ 254 h 507"/>
                <a:gd name="T12" fmla="*/ 162 w 415"/>
                <a:gd name="T13" fmla="*/ 0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5"/>
                <a:gd name="T22" fmla="*/ 0 h 507"/>
                <a:gd name="T23" fmla="*/ 415 w 415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5" h="507">
                  <a:moveTo>
                    <a:pt x="162" y="0"/>
                  </a:moveTo>
                  <a:cubicBezTo>
                    <a:pt x="100" y="0"/>
                    <a:pt x="43" y="22"/>
                    <a:pt x="0" y="58"/>
                  </a:cubicBezTo>
                  <a:cubicBezTo>
                    <a:pt x="56" y="105"/>
                    <a:pt x="92" y="175"/>
                    <a:pt x="92" y="255"/>
                  </a:cubicBezTo>
                  <a:cubicBezTo>
                    <a:pt x="92" y="333"/>
                    <a:pt x="57" y="403"/>
                    <a:pt x="1" y="450"/>
                  </a:cubicBezTo>
                  <a:cubicBezTo>
                    <a:pt x="44" y="486"/>
                    <a:pt x="101" y="507"/>
                    <a:pt x="162" y="507"/>
                  </a:cubicBezTo>
                  <a:cubicBezTo>
                    <a:pt x="302" y="507"/>
                    <a:pt x="415" y="394"/>
                    <a:pt x="415" y="254"/>
                  </a:cubicBezTo>
                  <a:cubicBezTo>
                    <a:pt x="415" y="113"/>
                    <a:pt x="302" y="0"/>
                    <a:pt x="162" y="0"/>
                  </a:cubicBezTo>
                  <a:close/>
                </a:path>
              </a:pathLst>
            </a:custGeom>
            <a:grpFill/>
            <a:ln w="10">
              <a:solidFill>
                <a:srgbClr val="000000"/>
              </a:solidFill>
              <a:miter lim="800000"/>
              <a:headEnd/>
              <a:tailEnd/>
            </a:ln>
            <a:sp3d extrusionH="508000" prstMaterial="dkEdg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3678238" y="2960687"/>
              <a:ext cx="690562" cy="1473200"/>
            </a:xfrm>
            <a:custGeom>
              <a:avLst/>
              <a:gdLst>
                <a:gd name="T0" fmla="*/ 184 w 184"/>
                <a:gd name="T1" fmla="*/ 197 h 392"/>
                <a:gd name="T2" fmla="*/ 92 w 184"/>
                <a:gd name="T3" fmla="*/ 0 h 392"/>
                <a:gd name="T4" fmla="*/ 0 w 184"/>
                <a:gd name="T5" fmla="*/ 196 h 392"/>
                <a:gd name="T6" fmla="*/ 93 w 184"/>
                <a:gd name="T7" fmla="*/ 392 h 392"/>
                <a:gd name="T8" fmla="*/ 184 w 184"/>
                <a:gd name="T9" fmla="*/ 197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392"/>
                <a:gd name="T17" fmla="*/ 184 w 1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392">
                  <a:moveTo>
                    <a:pt x="184" y="197"/>
                  </a:moveTo>
                  <a:cubicBezTo>
                    <a:pt x="184" y="117"/>
                    <a:pt x="148" y="47"/>
                    <a:pt x="92" y="0"/>
                  </a:cubicBezTo>
                  <a:cubicBezTo>
                    <a:pt x="35" y="47"/>
                    <a:pt x="0" y="117"/>
                    <a:pt x="0" y="196"/>
                  </a:cubicBezTo>
                  <a:cubicBezTo>
                    <a:pt x="0" y="275"/>
                    <a:pt x="36" y="345"/>
                    <a:pt x="93" y="392"/>
                  </a:cubicBezTo>
                  <a:cubicBezTo>
                    <a:pt x="149" y="345"/>
                    <a:pt x="184" y="275"/>
                    <a:pt x="184" y="19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0">
              <a:solidFill>
                <a:srgbClr val="000000"/>
              </a:solidFill>
              <a:miter lim="800000"/>
              <a:headEnd/>
              <a:tailEnd/>
            </a:ln>
            <a:sp3d extrusionH="508000" prstMaterial="dkEdg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42349" y="2865438"/>
            <a:ext cx="1209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PART 1</a:t>
            </a:r>
            <a:endParaRPr lang="en-US" sz="2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149" y="2865438"/>
            <a:ext cx="1209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PART 2</a:t>
            </a:r>
            <a:endParaRPr lang="en-US" sz="2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949" y="141763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Part 1: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part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0949" y="1493838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Part 2: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part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9549" y="4694238"/>
            <a:ext cx="3495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Overlap: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overlap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029200" y="3048000"/>
            <a:ext cx="3352800" cy="2895600"/>
          </a:xfrm>
          <a:prstGeom prst="round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outerShdw blurRad="177800" dist="38100" dir="18900000" sx="103000" sy="103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3048000"/>
            <a:ext cx="3352800" cy="289560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76200">
            <a:solidFill>
              <a:schemeClr val="bg1"/>
            </a:solidFill>
          </a:ln>
          <a:effectLst>
            <a:outerShdw blurRad="241300" dist="101600" dir="12960000" sx="102000" sy="102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an issue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434392"/>
            <a:ext cx="2057400" cy="400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438400"/>
            <a:ext cx="2362200" cy="158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1" y="37338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 You can choose to    change the color of these boxes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 You can replace this     text with your own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37338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You can resize the images to the size that suits you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You can modify the animation of the boxes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878304" y="3148264"/>
            <a:ext cx="3084096" cy="762000"/>
          </a:xfrm>
          <a:prstGeom prst="round2SameRect">
            <a:avLst>
              <a:gd name="adj1" fmla="val 41931"/>
              <a:gd name="adj2" fmla="val 0"/>
            </a:avLst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4" name="Picture 2" descr="C:\Documents and Settings\ADMIN\Desktop\Useful wmf files\Some element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4149" y="1981200"/>
            <a:ext cx="1327851" cy="2362200"/>
          </a:xfrm>
          <a:prstGeom prst="rect">
            <a:avLst/>
          </a:prstGeom>
          <a:noFill/>
        </p:spPr>
      </p:pic>
      <p:sp>
        <p:nvSpPr>
          <p:cNvPr id="24" name="Round Same Side Corner Rectangle 23"/>
          <p:cNvSpPr/>
          <p:nvPr/>
        </p:nvSpPr>
        <p:spPr>
          <a:xfrm>
            <a:off x="5181600" y="3124200"/>
            <a:ext cx="3084096" cy="762000"/>
          </a:xfrm>
          <a:prstGeom prst="round2SameRect">
            <a:avLst>
              <a:gd name="adj1" fmla="val 41931"/>
              <a:gd name="adj2" fmla="val 0"/>
            </a:avLst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C:\Documents and Settings\ADMIN\Desktop\Useful wmf files\Some element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057400"/>
            <a:ext cx="1149178" cy="2362200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 rot="5400000">
            <a:off x="4213225" y="-250825"/>
            <a:ext cx="260350" cy="5334000"/>
            <a:chOff x="7588250" y="2516188"/>
            <a:chExt cx="941388" cy="3044825"/>
          </a:xfrm>
        </p:grpSpPr>
        <p:sp>
          <p:nvSpPr>
            <p:cNvPr id="5" name="Freeform 31"/>
            <p:cNvSpPr>
              <a:spLocks/>
            </p:cNvSpPr>
            <p:nvPr/>
          </p:nvSpPr>
          <p:spPr bwMode="gray">
            <a:xfrm>
              <a:off x="7593013" y="2516188"/>
              <a:ext cx="936625" cy="3044825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7" y="1429"/>
                </a:cxn>
                <a:cxn ang="0">
                  <a:pos x="441" y="1497"/>
                </a:cxn>
                <a:cxn ang="0">
                  <a:pos x="919" y="1425"/>
                </a:cxn>
                <a:cxn ang="0">
                  <a:pos x="918" y="73"/>
                </a:cxn>
                <a:cxn ang="0">
                  <a:pos x="414" y="0"/>
                </a:cxn>
                <a:cxn ang="0">
                  <a:pos x="7" y="76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72941"/>
                    <a:invGamma/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72941"/>
                    <a:invGamma/>
                    <a:alpha val="5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7599363" y="5268913"/>
              <a:ext cx="930275" cy="292100"/>
            </a:xfrm>
            <a:prstGeom prst="ellipse">
              <a:avLst/>
            </a:prstGeom>
            <a:solidFill>
              <a:srgbClr val="FFFFFF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Oval 49"/>
            <p:cNvSpPr>
              <a:spLocks noChangeArrowheads="1"/>
            </p:cNvSpPr>
            <p:nvPr/>
          </p:nvSpPr>
          <p:spPr bwMode="gray">
            <a:xfrm>
              <a:off x="7588250" y="2525713"/>
              <a:ext cx="930275" cy="257175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00400" y="1295400"/>
            <a:ext cx="311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Enter your subtitle text here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/>
          <p:nvPr/>
        </p:nvGrpSpPr>
        <p:grpSpPr>
          <a:xfrm>
            <a:off x="706728" y="4218135"/>
            <a:ext cx="1714500" cy="1714500"/>
            <a:chOff x="2362199" y="2171699"/>
            <a:chExt cx="1737360" cy="1737360"/>
          </a:xfrm>
        </p:grpSpPr>
        <p:pic>
          <p:nvPicPr>
            <p:cNvPr id="106" name="Picture 2" descr="C:\Documents and Settings\admin\Desktop\512px-Metal_Orb_blue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62199" y="2171699"/>
              <a:ext cx="1737360" cy="1737360"/>
            </a:xfrm>
            <a:prstGeom prst="rect">
              <a:avLst/>
            </a:prstGeom>
            <a:noFill/>
          </p:spPr>
        </p:pic>
        <p:sp>
          <p:nvSpPr>
            <p:cNvPr id="107" name="TextBox 106"/>
            <p:cNvSpPr txBox="1"/>
            <p:nvPr/>
          </p:nvSpPr>
          <p:spPr>
            <a:xfrm>
              <a:off x="2743200" y="2467570"/>
              <a:ext cx="838200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latin typeface="Calibri" pitchFamily="34" charset="0"/>
                </a:rPr>
                <a:t>1</a:t>
              </a:r>
              <a:endParaRPr lang="en-US" sz="5400" b="1" dirty="0">
                <a:latin typeface="Calibri" pitchFamily="34" charset="0"/>
              </a:endParaRPr>
            </a:p>
          </p:txBody>
        </p:sp>
      </p:grpSp>
      <p:grpSp>
        <p:nvGrpSpPr>
          <p:cNvPr id="3" name="Group 107"/>
          <p:cNvGrpSpPr/>
          <p:nvPr/>
        </p:nvGrpSpPr>
        <p:grpSpPr>
          <a:xfrm>
            <a:off x="668628" y="4218135"/>
            <a:ext cx="1714500" cy="1714500"/>
            <a:chOff x="3238500" y="3429000"/>
            <a:chExt cx="1737360" cy="1737360"/>
          </a:xfrm>
        </p:grpSpPr>
        <p:pic>
          <p:nvPicPr>
            <p:cNvPr id="109" name="Picture 86" descr="C:\Documents and Settings\admin\Desktop\512px-Metal_Orb_Vector_gree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8500" y="3429000"/>
              <a:ext cx="1737360" cy="1737360"/>
            </a:xfrm>
            <a:prstGeom prst="rect">
              <a:avLst/>
            </a:prstGeom>
            <a:noFill/>
          </p:spPr>
        </p:pic>
        <p:sp>
          <p:nvSpPr>
            <p:cNvPr id="110" name="TextBox 109"/>
            <p:cNvSpPr txBox="1"/>
            <p:nvPr/>
          </p:nvSpPr>
          <p:spPr>
            <a:xfrm>
              <a:off x="3619500" y="3695700"/>
              <a:ext cx="838200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latin typeface="Calibri" pitchFamily="34" charset="0"/>
                </a:rPr>
                <a:t>2</a:t>
              </a:r>
              <a:endParaRPr lang="en-US" sz="5400" b="1" dirty="0">
                <a:latin typeface="Calibri" pitchFamily="34" charset="0"/>
              </a:endParaRPr>
            </a:p>
          </p:txBody>
        </p:sp>
      </p:grpSp>
      <p:grpSp>
        <p:nvGrpSpPr>
          <p:cNvPr id="4" name="Group 110"/>
          <p:cNvGrpSpPr/>
          <p:nvPr/>
        </p:nvGrpSpPr>
        <p:grpSpPr>
          <a:xfrm>
            <a:off x="691488" y="4218135"/>
            <a:ext cx="1714500" cy="1714500"/>
            <a:chOff x="2705100" y="4953000"/>
            <a:chExt cx="1737360" cy="1737360"/>
          </a:xfrm>
        </p:grpSpPr>
        <p:pic>
          <p:nvPicPr>
            <p:cNvPr id="112" name="Picture 87" descr="C:\Documents and Settings\admin\Desktop\512px-Metal_Orb_Vectoryellow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05100" y="4953000"/>
              <a:ext cx="1737360" cy="1737360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3048000" y="5257800"/>
              <a:ext cx="838200" cy="9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latin typeface="Calibri" pitchFamily="34" charset="0"/>
                </a:rPr>
                <a:t>3</a:t>
              </a:r>
              <a:endParaRPr lang="en-US" sz="5400" b="1" dirty="0">
                <a:latin typeface="Calibri" pitchFamily="34" charset="0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2050" name="Picture 2" descr="C:\Documents and Settings\user\My Documents\My Pictures\box cardboard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7424" y="3602846"/>
            <a:ext cx="3495148" cy="2762934"/>
          </a:xfrm>
          <a:prstGeom prst="rect">
            <a:avLst/>
          </a:prstGeom>
          <a:noFill/>
        </p:spPr>
      </p:pic>
      <p:grpSp>
        <p:nvGrpSpPr>
          <p:cNvPr id="5" name="Group 24"/>
          <p:cNvGrpSpPr/>
          <p:nvPr/>
        </p:nvGrpSpPr>
        <p:grpSpPr>
          <a:xfrm>
            <a:off x="4653985" y="4312491"/>
            <a:ext cx="2672868" cy="925739"/>
            <a:chOff x="5706638" y="979356"/>
            <a:chExt cx="2672868" cy="925739"/>
          </a:xfrm>
        </p:grpSpPr>
        <p:sp>
          <p:nvSpPr>
            <p:cNvPr id="26" name="Text Box 47"/>
            <p:cNvSpPr txBox="1">
              <a:spLocks noChangeArrowheads="1"/>
            </p:cNvSpPr>
            <p:nvPr/>
          </p:nvSpPr>
          <p:spPr bwMode="auto">
            <a:xfrm>
              <a:off x="5734728" y="1074098"/>
              <a:ext cx="26447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 pitchFamily="34" charset="0"/>
                </a:rPr>
                <a:t>Your text </a:t>
              </a:r>
              <a:r>
                <a:rPr lang="en-US" sz="2400" dirty="0" smtClean="0">
                  <a:latin typeface="Calibri" pitchFamily="34" charset="0"/>
                </a:rPr>
                <a:t>here and more text here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317701" y="1368293"/>
              <a:ext cx="77946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>
            <a:off x="4653985" y="2893904"/>
            <a:ext cx="2672868" cy="925739"/>
            <a:chOff x="5706638" y="979356"/>
            <a:chExt cx="2672868" cy="925739"/>
          </a:xfrm>
        </p:grpSpPr>
        <p:sp>
          <p:nvSpPr>
            <p:cNvPr id="30" name="Text Box 47"/>
            <p:cNvSpPr txBox="1">
              <a:spLocks noChangeArrowheads="1"/>
            </p:cNvSpPr>
            <p:nvPr/>
          </p:nvSpPr>
          <p:spPr bwMode="auto">
            <a:xfrm>
              <a:off x="5734728" y="1074098"/>
              <a:ext cx="26447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Your text </a:t>
              </a:r>
              <a:r>
                <a:rPr lang="en-US" sz="2400" smtClean="0">
                  <a:latin typeface="Calibri" pitchFamily="34" charset="0"/>
                </a:rPr>
                <a:t>here and more text here</a:t>
              </a:r>
              <a:endParaRPr lang="en-US" sz="2400">
                <a:latin typeface="Calibri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5317701" y="1368293"/>
              <a:ext cx="77946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2"/>
          <p:cNvGrpSpPr/>
          <p:nvPr/>
        </p:nvGrpSpPr>
        <p:grpSpPr>
          <a:xfrm>
            <a:off x="4653985" y="1629252"/>
            <a:ext cx="2672868" cy="925739"/>
            <a:chOff x="5706638" y="979356"/>
            <a:chExt cx="2672868" cy="925739"/>
          </a:xfrm>
        </p:grpSpPr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5734728" y="1074098"/>
              <a:ext cx="264477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Your text </a:t>
              </a:r>
              <a:r>
                <a:rPr lang="en-US" sz="2400" smtClean="0">
                  <a:latin typeface="Calibri" pitchFamily="34" charset="0"/>
                </a:rPr>
                <a:t>here and more text here</a:t>
              </a:r>
              <a:endParaRPr lang="en-US" sz="2400">
                <a:latin typeface="Calibr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5317701" y="1368293"/>
              <a:ext cx="77946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5717E-6 C 0.00277 -0.05898 0.00573 -0.11749 0.01493 -0.17137 C 0.02413 -0.22549 0.03698 -0.28515 0.05521 -0.32378 C 0.07343 -0.3624 0.09427 -0.38738 0.12448 -0.40333 C 0.15468 -0.41929 0.21319 -0.41605 0.23646 -0.41929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5717E-6 C 0.01111 -0.0266 0.04757 -0.12188 0.06632 -0.15865 C 0.08507 -0.19542 0.09792 -0.20745 0.1125 -0.22063 C 0.12708 -0.23404 0.13767 -0.23497 0.15434 -0.23867 C 0.17101 -0.24237 0.19792 -0.24283 0.2125 -0.24376 C 0.22708 -0.24422 0.23611 -0.24376 0.24236 -0.24376 " pathEditMode="relative" rAng="0" ptsTypes="aaaa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5717E-6 C 0.01875 -0.02336 0.08073 -0.11633 0.1125 -0.13969 C 0.14445 -0.16281 0.17014 -0.15264 0.19132 -0.13969 C 0.21233 -0.12674 0.22969 -0.0784 0.23976 -0.06221 " pathEditMode="relative" rAng="0" ptsTypes="aa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1905000"/>
            <a:ext cx="9144000" cy="1676400"/>
            <a:chOff x="0" y="2086"/>
            <a:chExt cx="5760" cy="1056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4600" y="1709058"/>
            <a:ext cx="4830485" cy="3624942"/>
          </a:xfrm>
          <a:custGeom>
            <a:avLst/>
            <a:gdLst/>
            <a:ahLst/>
            <a:cxnLst/>
            <a:rect l="l" t="t" r="r" b="b"/>
            <a:pathLst>
              <a:path w="6259284" h="4484910">
                <a:moveTo>
                  <a:pt x="10886" y="0"/>
                </a:moveTo>
                <a:lnTo>
                  <a:pt x="1687286" y="0"/>
                </a:lnTo>
                <a:lnTo>
                  <a:pt x="1687286" y="1331"/>
                </a:lnTo>
                <a:cubicBezTo>
                  <a:pt x="2166284" y="-10"/>
                  <a:pt x="2626697" y="187985"/>
                  <a:pt x="2968986" y="524289"/>
                </a:cubicBezTo>
                <a:cubicBezTo>
                  <a:pt x="3317192" y="866406"/>
                  <a:pt x="3514099" y="1333455"/>
                  <a:pt x="3515716" y="1821399"/>
                </a:cubicBezTo>
                <a:lnTo>
                  <a:pt x="4942114" y="1821399"/>
                </a:lnTo>
                <a:lnTo>
                  <a:pt x="4942114" y="1476540"/>
                </a:lnTo>
                <a:lnTo>
                  <a:pt x="6259284" y="2240500"/>
                </a:lnTo>
                <a:lnTo>
                  <a:pt x="4942114" y="3004458"/>
                </a:lnTo>
                <a:lnTo>
                  <a:pt x="4942114" y="2659599"/>
                </a:lnTo>
                <a:lnTo>
                  <a:pt x="3515911" y="2659599"/>
                </a:lnTo>
                <a:cubicBezTo>
                  <a:pt x="3515150" y="3148958"/>
                  <a:pt x="3318123" y="3617590"/>
                  <a:pt x="2968986" y="3960621"/>
                </a:cubicBezTo>
                <a:cubicBezTo>
                  <a:pt x="2626697" y="4296925"/>
                  <a:pt x="2166284" y="4484920"/>
                  <a:pt x="1687286" y="4483579"/>
                </a:cubicBezTo>
                <a:lnTo>
                  <a:pt x="1687286" y="4484910"/>
                </a:lnTo>
                <a:lnTo>
                  <a:pt x="10886" y="4484910"/>
                </a:lnTo>
                <a:lnTo>
                  <a:pt x="10886" y="3625374"/>
                </a:lnTo>
                <a:lnTo>
                  <a:pt x="1670185" y="3625374"/>
                </a:lnTo>
                <a:lnTo>
                  <a:pt x="1670195" y="3624783"/>
                </a:lnTo>
                <a:cubicBezTo>
                  <a:pt x="1930065" y="3629368"/>
                  <a:pt x="2180880" y="3529345"/>
                  <a:pt x="2366279" y="3347188"/>
                </a:cubicBezTo>
                <a:cubicBezTo>
                  <a:pt x="2550848" y="3165847"/>
                  <a:pt x="2655174" y="2918249"/>
                  <a:pt x="2655937" y="2659599"/>
                </a:cubicBezTo>
                <a:lnTo>
                  <a:pt x="0" y="2659599"/>
                </a:lnTo>
                <a:lnTo>
                  <a:pt x="0" y="1821399"/>
                </a:lnTo>
                <a:lnTo>
                  <a:pt x="2655741" y="1821399"/>
                </a:lnTo>
                <a:cubicBezTo>
                  <a:pt x="2654120" y="1564165"/>
                  <a:pt x="2549917" y="1318148"/>
                  <a:pt x="2366279" y="1137722"/>
                </a:cubicBezTo>
                <a:cubicBezTo>
                  <a:pt x="2180880" y="955565"/>
                  <a:pt x="1930065" y="855542"/>
                  <a:pt x="1670195" y="860127"/>
                </a:cubicBezTo>
                <a:lnTo>
                  <a:pt x="1670185" y="859536"/>
                </a:lnTo>
                <a:lnTo>
                  <a:pt x="10886" y="859536"/>
                </a:lnTo>
                <a:close/>
              </a:path>
            </a:pathLst>
          </a:custGeom>
          <a:ln>
            <a:noFill/>
          </a:ln>
          <a:effectLst>
            <a:outerShdw blurRad="177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458" y="2209800"/>
            <a:ext cx="16487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Reason 1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2" y="3276600"/>
            <a:ext cx="193944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Reason 2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60" y="4343400"/>
            <a:ext cx="193944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Reason 3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407230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200" dirty="0" smtClean="0">
                <a:latin typeface="Calibri" pitchFamily="34" charset="0"/>
              </a:rPr>
              <a:t>Result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Reasons for the Result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1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53"/>
          <p:cNvSpPr/>
          <p:nvPr/>
        </p:nvSpPr>
        <p:spPr bwMode="auto">
          <a:xfrm>
            <a:off x="3962400" y="4648200"/>
            <a:ext cx="838200" cy="2286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505200" y="2743200"/>
            <a:ext cx="1752600" cy="1752600"/>
            <a:chOff x="3505200" y="2743200"/>
            <a:chExt cx="1752600" cy="1752600"/>
          </a:xfrm>
        </p:grpSpPr>
        <p:sp>
          <p:nvSpPr>
            <p:cNvPr id="5" name="Oval 4"/>
            <p:cNvSpPr/>
            <p:nvPr/>
          </p:nvSpPr>
          <p:spPr>
            <a:xfrm>
              <a:off x="3505200" y="2743200"/>
              <a:ext cx="1752600" cy="1752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38100" dir="5400000" sx="118000" sy="118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woPt" dir="t"/>
            </a:scene3d>
            <a:sp3d extrusionH="190500" prstMaterial="dkEdge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54768" y="2819400"/>
              <a:ext cx="593432" cy="1015663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0800000"/>
              </a:lightRig>
            </a:scene3d>
            <a:sp3d extrusionH="76200">
              <a:extrusionClr>
                <a:schemeClr val="tx1">
                  <a:lumMod val="65000"/>
                  <a:lumOff val="35000"/>
                </a:schemeClr>
              </a:extrusionClr>
            </a:sp3d>
          </p:spPr>
          <p:txBody>
            <a:bodyPr wrap="none" rtlCol="0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6000" b="1" spc="150" dirty="0" smtClean="0">
                  <a:ln w="11430"/>
                  <a:solidFill>
                    <a:schemeClr val="bg2">
                      <a:lumMod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1</a:t>
              </a:r>
              <a:endParaRPr lang="en-US" sz="6000" b="1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1447800" y="4114800"/>
            <a:ext cx="1905000" cy="1905000"/>
            <a:chOff x="1447800" y="4114800"/>
            <a:chExt cx="1905000" cy="1905000"/>
          </a:xfrm>
        </p:grpSpPr>
        <p:sp>
          <p:nvSpPr>
            <p:cNvPr id="3" name="Oval 2"/>
            <p:cNvSpPr/>
            <p:nvPr/>
          </p:nvSpPr>
          <p:spPr>
            <a:xfrm>
              <a:off x="1447800" y="4114800"/>
              <a:ext cx="1905000" cy="19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woPt" dir="t"/>
            </a:scene3d>
            <a:sp3d extrusionH="190500" prstMaterial="dkEdge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235212"/>
              <a:ext cx="593432" cy="1015663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0800000"/>
              </a:lightRig>
            </a:scene3d>
            <a:sp3d extrusionH="76200">
              <a:extrusionClr>
                <a:schemeClr val="tx1">
                  <a:lumMod val="65000"/>
                  <a:lumOff val="35000"/>
                </a:schemeClr>
              </a:extrusionClr>
            </a:sp3d>
          </p:spPr>
          <p:txBody>
            <a:bodyPr wrap="none" rtlCol="0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6000" b="1" spc="150" dirty="0" smtClean="0">
                  <a:ln w="11430"/>
                  <a:solidFill>
                    <a:schemeClr val="bg2">
                      <a:lumMod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3</a:t>
              </a:r>
              <a:endParaRPr lang="en-US" sz="6000" b="1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</p:grpSp>
      <p:sp>
        <p:nvSpPr>
          <p:cNvPr id="8" name="Freeform 14"/>
          <p:cNvSpPr>
            <a:spLocks noEditPoints="1"/>
          </p:cNvSpPr>
          <p:nvPr/>
        </p:nvSpPr>
        <p:spPr bwMode="auto">
          <a:xfrm>
            <a:off x="1752600" y="3657600"/>
            <a:ext cx="457200" cy="1441450"/>
          </a:xfrm>
          <a:custGeom>
            <a:avLst/>
            <a:gdLst/>
            <a:ahLst/>
            <a:cxnLst>
              <a:cxn ang="0">
                <a:pos x="66" y="98"/>
              </a:cxn>
              <a:cxn ang="0">
                <a:pos x="55" y="58"/>
              </a:cxn>
              <a:cxn ang="0">
                <a:pos x="43" y="44"/>
              </a:cxn>
              <a:cxn ang="0">
                <a:pos x="41" y="38"/>
              </a:cxn>
              <a:cxn ang="0">
                <a:pos x="49" y="35"/>
              </a:cxn>
              <a:cxn ang="0">
                <a:pos x="50" y="30"/>
              </a:cxn>
              <a:cxn ang="0">
                <a:pos x="53" y="28"/>
              </a:cxn>
              <a:cxn ang="0">
                <a:pos x="52" y="20"/>
              </a:cxn>
              <a:cxn ang="0">
                <a:pos x="52" y="13"/>
              </a:cxn>
              <a:cxn ang="0">
                <a:pos x="53" y="10"/>
              </a:cxn>
              <a:cxn ang="0">
                <a:pos x="53" y="5"/>
              </a:cxn>
              <a:cxn ang="0">
                <a:pos x="51" y="5"/>
              </a:cxn>
              <a:cxn ang="0">
                <a:pos x="49" y="3"/>
              </a:cxn>
              <a:cxn ang="0">
                <a:pos x="45" y="1"/>
              </a:cxn>
              <a:cxn ang="0">
                <a:pos x="45" y="0"/>
              </a:cxn>
              <a:cxn ang="0">
                <a:pos x="37" y="1"/>
              </a:cxn>
              <a:cxn ang="0">
                <a:pos x="33" y="2"/>
              </a:cxn>
              <a:cxn ang="0">
                <a:pos x="28" y="5"/>
              </a:cxn>
              <a:cxn ang="0">
                <a:pos x="24" y="7"/>
              </a:cxn>
              <a:cxn ang="0">
                <a:pos x="23" y="21"/>
              </a:cxn>
              <a:cxn ang="0">
                <a:pos x="23" y="30"/>
              </a:cxn>
              <a:cxn ang="0">
                <a:pos x="25" y="32"/>
              </a:cxn>
              <a:cxn ang="0">
                <a:pos x="21" y="35"/>
              </a:cxn>
              <a:cxn ang="0">
                <a:pos x="18" y="41"/>
              </a:cxn>
              <a:cxn ang="0">
                <a:pos x="11" y="44"/>
              </a:cxn>
              <a:cxn ang="0">
                <a:pos x="2" y="57"/>
              </a:cxn>
              <a:cxn ang="0">
                <a:pos x="8" y="107"/>
              </a:cxn>
              <a:cxn ang="0">
                <a:pos x="9" y="147"/>
              </a:cxn>
              <a:cxn ang="0">
                <a:pos x="11" y="159"/>
              </a:cxn>
              <a:cxn ang="0">
                <a:pos x="10" y="174"/>
              </a:cxn>
              <a:cxn ang="0">
                <a:pos x="5" y="197"/>
              </a:cxn>
              <a:cxn ang="0">
                <a:pos x="1" y="228"/>
              </a:cxn>
              <a:cxn ang="0">
                <a:pos x="3" y="251"/>
              </a:cxn>
              <a:cxn ang="0">
                <a:pos x="4" y="260"/>
              </a:cxn>
              <a:cxn ang="0">
                <a:pos x="24" y="258"/>
              </a:cxn>
              <a:cxn ang="0">
                <a:pos x="20" y="249"/>
              </a:cxn>
              <a:cxn ang="0">
                <a:pos x="23" y="244"/>
              </a:cxn>
              <a:cxn ang="0">
                <a:pos x="20" y="232"/>
              </a:cxn>
              <a:cxn ang="0">
                <a:pos x="28" y="196"/>
              </a:cxn>
              <a:cxn ang="0">
                <a:pos x="33" y="174"/>
              </a:cxn>
              <a:cxn ang="0">
                <a:pos x="32" y="203"/>
              </a:cxn>
              <a:cxn ang="0">
                <a:pos x="30" y="225"/>
              </a:cxn>
              <a:cxn ang="0">
                <a:pos x="30" y="241"/>
              </a:cxn>
              <a:cxn ang="0">
                <a:pos x="34" y="245"/>
              </a:cxn>
              <a:cxn ang="0">
                <a:pos x="33" y="253"/>
              </a:cxn>
              <a:cxn ang="0">
                <a:pos x="36" y="260"/>
              </a:cxn>
              <a:cxn ang="0">
                <a:pos x="71" y="257"/>
              </a:cxn>
              <a:cxn ang="0">
                <a:pos x="59" y="251"/>
              </a:cxn>
              <a:cxn ang="0">
                <a:pos x="54" y="245"/>
              </a:cxn>
              <a:cxn ang="0">
                <a:pos x="55" y="239"/>
              </a:cxn>
              <a:cxn ang="0">
                <a:pos x="51" y="225"/>
              </a:cxn>
              <a:cxn ang="0">
                <a:pos x="55" y="201"/>
              </a:cxn>
              <a:cxn ang="0">
                <a:pos x="54" y="191"/>
              </a:cxn>
              <a:cxn ang="0">
                <a:pos x="63" y="145"/>
              </a:cxn>
              <a:cxn ang="0">
                <a:pos x="62" y="148"/>
              </a:cxn>
              <a:cxn ang="0">
                <a:pos x="64" y="150"/>
              </a:cxn>
              <a:cxn ang="0">
                <a:pos x="71" y="143"/>
              </a:cxn>
              <a:cxn ang="0">
                <a:pos x="39" y="144"/>
              </a:cxn>
              <a:cxn ang="0">
                <a:pos x="55" y="113"/>
              </a:cxn>
              <a:cxn ang="0">
                <a:pos x="55" y="113"/>
              </a:cxn>
              <a:cxn ang="0">
                <a:pos x="35" y="255"/>
              </a:cxn>
            </a:cxnLst>
            <a:rect l="0" t="0" r="r" b="b"/>
            <a:pathLst>
              <a:path w="75" h="262">
                <a:moveTo>
                  <a:pt x="71" y="131"/>
                </a:moveTo>
                <a:cubicBezTo>
                  <a:pt x="70" y="125"/>
                  <a:pt x="70" y="125"/>
                  <a:pt x="70" y="125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6" y="98"/>
                  <a:pt x="66" y="98"/>
                  <a:pt x="66" y="98"/>
                </a:cubicBezTo>
                <a:cubicBezTo>
                  <a:pt x="64" y="86"/>
                  <a:pt x="64" y="86"/>
                  <a:pt x="64" y="86"/>
                </a:cubicBezTo>
                <a:cubicBezTo>
                  <a:pt x="60" y="76"/>
                  <a:pt x="60" y="76"/>
                  <a:pt x="60" y="76"/>
                </a:cubicBezTo>
                <a:cubicBezTo>
                  <a:pt x="59" y="72"/>
                  <a:pt x="59" y="72"/>
                  <a:pt x="59" y="72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1" y="51"/>
                  <a:pt x="51" y="51"/>
                  <a:pt x="51" y="51"/>
                </a:cubicBezTo>
                <a:cubicBezTo>
                  <a:pt x="49" y="49"/>
                  <a:pt x="49" y="49"/>
                  <a:pt x="49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41" y="40"/>
                  <a:pt x="41" y="40"/>
                  <a:pt x="41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8"/>
                  <a:pt x="50" y="28"/>
                  <a:pt x="50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5"/>
                  <a:pt x="53" y="5"/>
                  <a:pt x="53" y="5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5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3"/>
                  <a:pt x="51" y="3"/>
                  <a:pt x="51" y="3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1"/>
                  <a:pt x="41" y="1"/>
                  <a:pt x="41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39" y="1"/>
                  <a:pt x="39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7" y="1"/>
                  <a:pt x="37" y="1"/>
                </a:cubicBezTo>
                <a:cubicBezTo>
                  <a:pt x="37" y="1"/>
                  <a:pt x="37" y="0"/>
                  <a:pt x="37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7"/>
                  <a:pt x="20" y="37"/>
                  <a:pt x="20" y="37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5" y="42"/>
                  <a:pt x="15" y="42"/>
                </a:cubicBezTo>
                <a:cubicBezTo>
                  <a:pt x="13" y="43"/>
                  <a:pt x="13" y="43"/>
                  <a:pt x="13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62"/>
                  <a:pt x="1" y="62"/>
                  <a:pt x="1" y="62"/>
                </a:cubicBezTo>
                <a:cubicBezTo>
                  <a:pt x="1" y="77"/>
                  <a:pt x="1" y="77"/>
                  <a:pt x="1" y="77"/>
                </a:cubicBezTo>
                <a:cubicBezTo>
                  <a:pt x="3" y="92"/>
                  <a:pt x="3" y="92"/>
                  <a:pt x="3" y="92"/>
                </a:cubicBezTo>
                <a:cubicBezTo>
                  <a:pt x="5" y="100"/>
                  <a:pt x="5" y="100"/>
                  <a:pt x="5" y="100"/>
                </a:cubicBezTo>
                <a:cubicBezTo>
                  <a:pt x="8" y="107"/>
                  <a:pt x="8" y="107"/>
                  <a:pt x="8" y="107"/>
                </a:cubicBezTo>
                <a:cubicBezTo>
                  <a:pt x="7" y="130"/>
                  <a:pt x="7" y="130"/>
                  <a:pt x="7" y="130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5"/>
                  <a:pt x="7" y="137"/>
                  <a:pt x="7" y="136"/>
                </a:cubicBezTo>
                <a:cubicBezTo>
                  <a:pt x="7" y="136"/>
                  <a:pt x="7" y="136"/>
                  <a:pt x="7" y="135"/>
                </a:cubicBezTo>
                <a:cubicBezTo>
                  <a:pt x="9" y="147"/>
                  <a:pt x="9" y="147"/>
                  <a:pt x="9" y="147"/>
                </a:cubicBezTo>
                <a:cubicBezTo>
                  <a:pt x="11" y="147"/>
                  <a:pt x="11" y="147"/>
                  <a:pt x="11" y="147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11" y="156"/>
                  <a:pt x="11" y="156"/>
                  <a:pt x="11" y="156"/>
                </a:cubicBezTo>
                <a:cubicBezTo>
                  <a:pt x="11" y="159"/>
                  <a:pt x="11" y="159"/>
                  <a:pt x="11" y="159"/>
                </a:cubicBezTo>
                <a:cubicBezTo>
                  <a:pt x="11" y="162"/>
                  <a:pt x="11" y="162"/>
                  <a:pt x="11" y="162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11" y="169"/>
                  <a:pt x="11" y="169"/>
                </a:cubicBezTo>
                <a:cubicBezTo>
                  <a:pt x="11" y="170"/>
                  <a:pt x="11" y="172"/>
                  <a:pt x="11" y="172"/>
                </a:cubicBezTo>
                <a:cubicBezTo>
                  <a:pt x="10" y="174"/>
                  <a:pt x="10" y="174"/>
                  <a:pt x="10" y="174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7" y="185"/>
                  <a:pt x="7" y="185"/>
                  <a:pt x="7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5" y="197"/>
                  <a:pt x="5" y="197"/>
                  <a:pt x="5" y="197"/>
                </a:cubicBezTo>
                <a:cubicBezTo>
                  <a:pt x="4" y="198"/>
                  <a:pt x="4" y="198"/>
                  <a:pt x="4" y="198"/>
                </a:cubicBezTo>
                <a:cubicBezTo>
                  <a:pt x="5" y="198"/>
                  <a:pt x="5" y="198"/>
                  <a:pt x="5" y="198"/>
                </a:cubicBezTo>
                <a:cubicBezTo>
                  <a:pt x="3" y="206"/>
                  <a:pt x="3" y="206"/>
                  <a:pt x="3" y="206"/>
                </a:cubicBezTo>
                <a:cubicBezTo>
                  <a:pt x="2" y="214"/>
                  <a:pt x="2" y="214"/>
                  <a:pt x="2" y="214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8"/>
                  <a:pt x="1" y="238"/>
                  <a:pt x="1" y="238"/>
                </a:cubicBezTo>
                <a:cubicBezTo>
                  <a:pt x="0" y="242"/>
                  <a:pt x="0" y="242"/>
                  <a:pt x="0" y="242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3" y="251"/>
                  <a:pt x="3" y="251"/>
                  <a:pt x="3" y="251"/>
                </a:cubicBezTo>
                <a:cubicBezTo>
                  <a:pt x="3" y="253"/>
                  <a:pt x="3" y="253"/>
                  <a:pt x="3" y="253"/>
                </a:cubicBezTo>
                <a:cubicBezTo>
                  <a:pt x="3" y="254"/>
                  <a:pt x="3" y="254"/>
                  <a:pt x="3" y="254"/>
                </a:cubicBezTo>
                <a:cubicBezTo>
                  <a:pt x="3" y="254"/>
                  <a:pt x="3" y="256"/>
                  <a:pt x="3" y="255"/>
                </a:cubicBezTo>
                <a:cubicBezTo>
                  <a:pt x="3" y="257"/>
                  <a:pt x="3" y="257"/>
                  <a:pt x="3" y="257"/>
                </a:cubicBezTo>
                <a:cubicBezTo>
                  <a:pt x="4" y="260"/>
                  <a:pt x="4" y="260"/>
                  <a:pt x="4" y="260"/>
                </a:cubicBezTo>
                <a:cubicBezTo>
                  <a:pt x="6" y="262"/>
                  <a:pt x="6" y="262"/>
                  <a:pt x="6" y="262"/>
                </a:cubicBezTo>
                <a:cubicBezTo>
                  <a:pt x="13" y="262"/>
                  <a:pt x="13" y="262"/>
                  <a:pt x="13" y="262"/>
                </a:cubicBezTo>
                <a:cubicBezTo>
                  <a:pt x="25" y="262"/>
                  <a:pt x="25" y="262"/>
                  <a:pt x="25" y="262"/>
                </a:cubicBezTo>
                <a:cubicBezTo>
                  <a:pt x="25" y="260"/>
                  <a:pt x="25" y="260"/>
                  <a:pt x="25" y="260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6"/>
                  <a:pt x="24" y="256"/>
                  <a:pt x="24" y="256"/>
                </a:cubicBezTo>
                <a:cubicBezTo>
                  <a:pt x="22" y="255"/>
                  <a:pt x="22" y="255"/>
                  <a:pt x="22" y="255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49"/>
                  <a:pt x="20" y="249"/>
                  <a:pt x="20" y="249"/>
                </a:cubicBezTo>
                <a:cubicBezTo>
                  <a:pt x="20" y="248"/>
                  <a:pt x="18" y="247"/>
                  <a:pt x="18" y="247"/>
                </a:cubicBezTo>
                <a:cubicBezTo>
                  <a:pt x="18" y="247"/>
                  <a:pt x="20" y="249"/>
                  <a:pt x="20" y="249"/>
                </a:cubicBezTo>
                <a:cubicBezTo>
                  <a:pt x="21" y="247"/>
                  <a:pt x="21" y="247"/>
                  <a:pt x="21" y="247"/>
                </a:cubicBezTo>
                <a:cubicBezTo>
                  <a:pt x="21" y="245"/>
                  <a:pt x="21" y="245"/>
                  <a:pt x="21" y="245"/>
                </a:cubicBezTo>
                <a:cubicBezTo>
                  <a:pt x="23" y="244"/>
                  <a:pt x="23" y="244"/>
                  <a:pt x="23" y="244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3" y="239"/>
                  <a:pt x="23" y="239"/>
                  <a:pt x="23" y="239"/>
                </a:cubicBezTo>
                <a:cubicBezTo>
                  <a:pt x="20" y="237"/>
                  <a:pt x="20" y="237"/>
                  <a:pt x="20" y="237"/>
                </a:cubicBezTo>
                <a:cubicBezTo>
                  <a:pt x="19" y="235"/>
                  <a:pt x="19" y="235"/>
                  <a:pt x="19" y="235"/>
                </a:cubicBezTo>
                <a:cubicBezTo>
                  <a:pt x="20" y="232"/>
                  <a:pt x="20" y="232"/>
                  <a:pt x="20" y="232"/>
                </a:cubicBezTo>
                <a:cubicBezTo>
                  <a:pt x="20" y="230"/>
                  <a:pt x="20" y="230"/>
                  <a:pt x="20" y="230"/>
                </a:cubicBezTo>
                <a:cubicBezTo>
                  <a:pt x="21" y="221"/>
                  <a:pt x="21" y="221"/>
                  <a:pt x="21" y="221"/>
                </a:cubicBezTo>
                <a:cubicBezTo>
                  <a:pt x="24" y="208"/>
                  <a:pt x="24" y="208"/>
                  <a:pt x="24" y="208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8" y="188"/>
                  <a:pt x="28" y="188"/>
                  <a:pt x="28" y="188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19"/>
                  <a:pt x="32" y="219"/>
                  <a:pt x="32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2" y="219"/>
                  <a:pt x="32" y="219"/>
                  <a:pt x="32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5"/>
                  <a:pt x="30" y="225"/>
                  <a:pt x="30" y="225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31" y="229"/>
                  <a:pt x="31" y="229"/>
                  <a:pt x="31" y="229"/>
                </a:cubicBezTo>
                <a:cubicBezTo>
                  <a:pt x="33" y="234"/>
                  <a:pt x="33" y="234"/>
                  <a:pt x="33" y="234"/>
                </a:cubicBezTo>
                <a:cubicBezTo>
                  <a:pt x="33" y="234"/>
                  <a:pt x="33" y="236"/>
                  <a:pt x="33" y="236"/>
                </a:cubicBezTo>
                <a:cubicBezTo>
                  <a:pt x="32" y="236"/>
                  <a:pt x="30" y="241"/>
                  <a:pt x="30" y="241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30" y="245"/>
                  <a:pt x="30" y="245"/>
                  <a:pt x="30" y="245"/>
                </a:cubicBezTo>
                <a:cubicBezTo>
                  <a:pt x="31" y="246"/>
                  <a:pt x="31" y="246"/>
                  <a:pt x="31" y="246"/>
                </a:cubicBezTo>
                <a:cubicBezTo>
                  <a:pt x="31" y="246"/>
                  <a:pt x="32" y="245"/>
                  <a:pt x="32" y="245"/>
                </a:cubicBezTo>
                <a:cubicBezTo>
                  <a:pt x="33" y="245"/>
                  <a:pt x="34" y="245"/>
                  <a:pt x="34" y="245"/>
                </a:cubicBezTo>
                <a:cubicBezTo>
                  <a:pt x="34" y="246"/>
                  <a:pt x="33" y="248"/>
                  <a:pt x="33" y="248"/>
                </a:cubicBezTo>
                <a:cubicBezTo>
                  <a:pt x="32" y="249"/>
                  <a:pt x="32" y="249"/>
                  <a:pt x="32" y="249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3" y="255"/>
                  <a:pt x="33" y="255"/>
                  <a:pt x="33" y="255"/>
                </a:cubicBezTo>
                <a:cubicBezTo>
                  <a:pt x="33" y="255"/>
                  <a:pt x="33" y="255"/>
                  <a:pt x="33" y="255"/>
                </a:cubicBezTo>
                <a:cubicBezTo>
                  <a:pt x="33" y="257"/>
                  <a:pt x="33" y="257"/>
                  <a:pt x="33" y="257"/>
                </a:cubicBezTo>
                <a:cubicBezTo>
                  <a:pt x="34" y="259"/>
                  <a:pt x="34" y="259"/>
                  <a:pt x="34" y="259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43" y="259"/>
                  <a:pt x="43" y="259"/>
                  <a:pt x="43" y="259"/>
                </a:cubicBezTo>
                <a:cubicBezTo>
                  <a:pt x="59" y="261"/>
                  <a:pt x="59" y="261"/>
                  <a:pt x="59" y="261"/>
                </a:cubicBezTo>
                <a:cubicBezTo>
                  <a:pt x="66" y="260"/>
                  <a:pt x="66" y="260"/>
                  <a:pt x="66" y="260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71" y="257"/>
                  <a:pt x="71" y="257"/>
                  <a:pt x="71" y="257"/>
                </a:cubicBezTo>
                <a:cubicBezTo>
                  <a:pt x="70" y="255"/>
                  <a:pt x="70" y="255"/>
                  <a:pt x="70" y="255"/>
                </a:cubicBezTo>
                <a:cubicBezTo>
                  <a:pt x="69" y="253"/>
                  <a:pt x="69" y="253"/>
                  <a:pt x="69" y="253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59" y="251"/>
                  <a:pt x="59" y="251"/>
                  <a:pt x="59" y="251"/>
                </a:cubicBezTo>
                <a:cubicBezTo>
                  <a:pt x="57" y="249"/>
                  <a:pt x="57" y="249"/>
                  <a:pt x="57" y="249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6"/>
                  <a:pt x="54" y="246"/>
                  <a:pt x="54" y="246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4" y="245"/>
                  <a:pt x="54" y="245"/>
                  <a:pt x="54" y="245"/>
                </a:cubicBezTo>
                <a:cubicBezTo>
                  <a:pt x="53" y="244"/>
                  <a:pt x="53" y="244"/>
                  <a:pt x="53" y="244"/>
                </a:cubicBezTo>
                <a:cubicBezTo>
                  <a:pt x="52" y="243"/>
                  <a:pt x="52" y="243"/>
                  <a:pt x="52" y="243"/>
                </a:cubicBezTo>
                <a:cubicBezTo>
                  <a:pt x="53" y="243"/>
                  <a:pt x="53" y="243"/>
                  <a:pt x="53" y="243"/>
                </a:cubicBezTo>
                <a:cubicBezTo>
                  <a:pt x="55" y="241"/>
                  <a:pt x="55" y="241"/>
                  <a:pt x="55" y="241"/>
                </a:cubicBezTo>
                <a:cubicBezTo>
                  <a:pt x="55" y="239"/>
                  <a:pt x="55" y="239"/>
                  <a:pt x="55" y="239"/>
                </a:cubicBezTo>
                <a:cubicBezTo>
                  <a:pt x="54" y="238"/>
                  <a:pt x="54" y="238"/>
                  <a:pt x="54" y="238"/>
                </a:cubicBezTo>
                <a:cubicBezTo>
                  <a:pt x="52" y="236"/>
                  <a:pt x="52" y="236"/>
                  <a:pt x="52" y="236"/>
                </a:cubicBezTo>
                <a:cubicBezTo>
                  <a:pt x="51" y="236"/>
                  <a:pt x="51" y="236"/>
                  <a:pt x="51" y="236"/>
                </a:cubicBezTo>
                <a:cubicBezTo>
                  <a:pt x="51" y="229"/>
                  <a:pt x="51" y="229"/>
                  <a:pt x="51" y="229"/>
                </a:cubicBezTo>
                <a:cubicBezTo>
                  <a:pt x="51" y="225"/>
                  <a:pt x="51" y="225"/>
                  <a:pt x="51" y="225"/>
                </a:cubicBezTo>
                <a:cubicBezTo>
                  <a:pt x="51" y="224"/>
                  <a:pt x="51" y="224"/>
                  <a:pt x="51" y="224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4" y="207"/>
                  <a:pt x="54" y="207"/>
                  <a:pt x="54" y="207"/>
                </a:cubicBezTo>
                <a:cubicBezTo>
                  <a:pt x="55" y="201"/>
                  <a:pt x="55" y="201"/>
                  <a:pt x="55" y="201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4" y="196"/>
                  <a:pt x="54" y="196"/>
                  <a:pt x="54" y="196"/>
                </a:cubicBezTo>
                <a:cubicBezTo>
                  <a:pt x="54" y="194"/>
                  <a:pt x="54" y="194"/>
                  <a:pt x="54" y="194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6" y="183"/>
                  <a:pt x="56" y="183"/>
                  <a:pt x="56" y="183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63" y="145"/>
                  <a:pt x="63" y="145"/>
                  <a:pt x="63" y="145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74" y="142"/>
                  <a:pt x="74" y="142"/>
                  <a:pt x="74" y="142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74" y="138"/>
                  <a:pt x="74" y="138"/>
                  <a:pt x="74" y="138"/>
                </a:cubicBezTo>
                <a:lnTo>
                  <a:pt x="71" y="131"/>
                </a:lnTo>
                <a:close/>
                <a:moveTo>
                  <a:pt x="39" y="144"/>
                </a:moveTo>
                <a:cubicBezTo>
                  <a:pt x="39" y="144"/>
                  <a:pt x="39" y="144"/>
                  <a:pt x="39" y="144"/>
                </a:cubicBezTo>
                <a:cubicBezTo>
                  <a:pt x="39" y="144"/>
                  <a:pt x="39" y="144"/>
                  <a:pt x="39" y="144"/>
                </a:cubicBezTo>
                <a:close/>
                <a:moveTo>
                  <a:pt x="55" y="113"/>
                </a:moveTo>
                <a:cubicBezTo>
                  <a:pt x="53" y="114"/>
                  <a:pt x="53" y="114"/>
                  <a:pt x="53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13"/>
                  <a:pt x="55" y="113"/>
                  <a:pt x="55" y="113"/>
                </a:cubicBezTo>
                <a:close/>
                <a:moveTo>
                  <a:pt x="55" y="113"/>
                </a:moveTo>
                <a:cubicBezTo>
                  <a:pt x="55" y="113"/>
                  <a:pt x="55" y="113"/>
                  <a:pt x="55" y="113"/>
                </a:cubicBezTo>
                <a:cubicBezTo>
                  <a:pt x="58" y="113"/>
                  <a:pt x="58" y="113"/>
                  <a:pt x="58" y="113"/>
                </a:cubicBezTo>
                <a:lnTo>
                  <a:pt x="55" y="113"/>
                </a:lnTo>
                <a:close/>
                <a:moveTo>
                  <a:pt x="34" y="255"/>
                </a:moveTo>
                <a:cubicBezTo>
                  <a:pt x="34" y="255"/>
                  <a:pt x="34" y="255"/>
                  <a:pt x="34" y="255"/>
                </a:cubicBezTo>
                <a:cubicBezTo>
                  <a:pt x="34" y="255"/>
                  <a:pt x="34" y="255"/>
                  <a:pt x="34" y="255"/>
                </a:cubicBezTo>
                <a:close/>
                <a:moveTo>
                  <a:pt x="35" y="255"/>
                </a:moveTo>
                <a:cubicBezTo>
                  <a:pt x="35" y="255"/>
                  <a:pt x="35" y="255"/>
                  <a:pt x="35" y="255"/>
                </a:cubicBezTo>
                <a:cubicBezTo>
                  <a:pt x="35" y="255"/>
                  <a:pt x="35" y="255"/>
                  <a:pt x="35" y="255"/>
                </a:cubicBezTo>
                <a:close/>
                <a:moveTo>
                  <a:pt x="35" y="255"/>
                </a:moveTo>
                <a:cubicBezTo>
                  <a:pt x="35" y="255"/>
                  <a:pt x="35" y="255"/>
                  <a:pt x="35" y="255"/>
                </a:cubicBezTo>
                <a:cubicBezTo>
                  <a:pt x="35" y="255"/>
                  <a:pt x="35" y="255"/>
                  <a:pt x="35" y="2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981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429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200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 may enter your text here 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76800" y="3962400"/>
            <a:ext cx="1082968" cy="9144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57500" y="3924300"/>
            <a:ext cx="914400" cy="838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3278188" y="5257800"/>
            <a:ext cx="2132012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00400" y="990600"/>
            <a:ext cx="3048000" cy="52322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subtitle here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7" name="Freeform 49"/>
          <p:cNvSpPr>
            <a:spLocks noEditPoints="1"/>
          </p:cNvSpPr>
          <p:nvPr/>
        </p:nvSpPr>
        <p:spPr bwMode="auto">
          <a:xfrm>
            <a:off x="4486275" y="2286000"/>
            <a:ext cx="390525" cy="1258888"/>
          </a:xfrm>
          <a:custGeom>
            <a:avLst/>
            <a:gdLst/>
            <a:ahLst/>
            <a:cxnLst>
              <a:cxn ang="0">
                <a:pos x="103" y="97"/>
              </a:cxn>
              <a:cxn ang="0">
                <a:pos x="93" y="51"/>
              </a:cxn>
              <a:cxn ang="0">
                <a:pos x="79" y="45"/>
              </a:cxn>
              <a:cxn ang="0">
                <a:pos x="58" y="40"/>
              </a:cxn>
              <a:cxn ang="0">
                <a:pos x="55" y="32"/>
              </a:cxn>
              <a:cxn ang="0">
                <a:pos x="58" y="22"/>
              </a:cxn>
              <a:cxn ang="0">
                <a:pos x="57" y="18"/>
              </a:cxn>
              <a:cxn ang="0">
                <a:pos x="56" y="13"/>
              </a:cxn>
              <a:cxn ang="0">
                <a:pos x="53" y="5"/>
              </a:cxn>
              <a:cxn ang="0">
                <a:pos x="39" y="0"/>
              </a:cxn>
              <a:cxn ang="0">
                <a:pos x="28" y="6"/>
              </a:cxn>
              <a:cxn ang="0">
                <a:pos x="24" y="17"/>
              </a:cxn>
              <a:cxn ang="0">
                <a:pos x="26" y="24"/>
              </a:cxn>
              <a:cxn ang="0">
                <a:pos x="26" y="33"/>
              </a:cxn>
              <a:cxn ang="0">
                <a:pos x="31" y="39"/>
              </a:cxn>
              <a:cxn ang="0">
                <a:pos x="25" y="42"/>
              </a:cxn>
              <a:cxn ang="0">
                <a:pos x="18" y="59"/>
              </a:cxn>
              <a:cxn ang="0">
                <a:pos x="13" y="64"/>
              </a:cxn>
              <a:cxn ang="0">
                <a:pos x="7" y="81"/>
              </a:cxn>
              <a:cxn ang="0">
                <a:pos x="0" y="98"/>
              </a:cxn>
              <a:cxn ang="0">
                <a:pos x="2" y="115"/>
              </a:cxn>
              <a:cxn ang="0">
                <a:pos x="17" y="115"/>
              </a:cxn>
              <a:cxn ang="0">
                <a:pos x="20" y="129"/>
              </a:cxn>
              <a:cxn ang="0">
                <a:pos x="18" y="136"/>
              </a:cxn>
              <a:cxn ang="0">
                <a:pos x="14" y="180"/>
              </a:cxn>
              <a:cxn ang="0">
                <a:pos x="22" y="197"/>
              </a:cxn>
              <a:cxn ang="0">
                <a:pos x="28" y="239"/>
              </a:cxn>
              <a:cxn ang="0">
                <a:pos x="31" y="304"/>
              </a:cxn>
              <a:cxn ang="0">
                <a:pos x="26" y="313"/>
              </a:cxn>
              <a:cxn ang="0">
                <a:pos x="12" y="318"/>
              </a:cxn>
              <a:cxn ang="0">
                <a:pos x="18" y="325"/>
              </a:cxn>
              <a:cxn ang="0">
                <a:pos x="48" y="323"/>
              </a:cxn>
              <a:cxn ang="0">
                <a:pos x="56" y="310"/>
              </a:cxn>
              <a:cxn ang="0">
                <a:pos x="54" y="305"/>
              </a:cxn>
              <a:cxn ang="0">
                <a:pos x="54" y="284"/>
              </a:cxn>
              <a:cxn ang="0">
                <a:pos x="57" y="280"/>
              </a:cxn>
              <a:cxn ang="0">
                <a:pos x="62" y="313"/>
              </a:cxn>
              <a:cxn ang="0">
                <a:pos x="65" y="324"/>
              </a:cxn>
              <a:cxn ang="0">
                <a:pos x="67" y="334"/>
              </a:cxn>
              <a:cxn ang="0">
                <a:pos x="85" y="327"/>
              </a:cxn>
              <a:cxn ang="0">
                <a:pos x="83" y="317"/>
              </a:cxn>
              <a:cxn ang="0">
                <a:pos x="88" y="289"/>
              </a:cxn>
              <a:cxn ang="0">
                <a:pos x="84" y="261"/>
              </a:cxn>
              <a:cxn ang="0">
                <a:pos x="80" y="221"/>
              </a:cxn>
              <a:cxn ang="0">
                <a:pos x="88" y="155"/>
              </a:cxn>
              <a:cxn ang="0">
                <a:pos x="95" y="140"/>
              </a:cxn>
              <a:cxn ang="0">
                <a:pos x="98" y="129"/>
              </a:cxn>
              <a:cxn ang="0">
                <a:pos x="100" y="120"/>
              </a:cxn>
              <a:cxn ang="0">
                <a:pos x="36" y="53"/>
              </a:cxn>
              <a:cxn ang="0">
                <a:pos x="32" y="52"/>
              </a:cxn>
              <a:cxn ang="0">
                <a:pos x="36" y="47"/>
              </a:cxn>
            </a:cxnLst>
            <a:rect l="0" t="0" r="r" b="b"/>
            <a:pathLst>
              <a:path w="104" h="335">
                <a:moveTo>
                  <a:pt x="103" y="108"/>
                </a:moveTo>
                <a:cubicBezTo>
                  <a:pt x="103" y="105"/>
                  <a:pt x="103" y="105"/>
                  <a:pt x="103" y="10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6" y="58"/>
                  <a:pt x="96" y="58"/>
                  <a:pt x="96" y="58"/>
                </a:cubicBezTo>
                <a:cubicBezTo>
                  <a:pt x="93" y="51"/>
                  <a:pt x="93" y="51"/>
                  <a:pt x="93" y="51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7"/>
                  <a:pt x="89" y="47"/>
                  <a:pt x="89" y="47"/>
                </a:cubicBezTo>
                <a:cubicBezTo>
                  <a:pt x="79" y="45"/>
                  <a:pt x="79" y="45"/>
                  <a:pt x="79" y="45"/>
                </a:cubicBezTo>
                <a:cubicBezTo>
                  <a:pt x="66" y="44"/>
                  <a:pt x="66" y="44"/>
                  <a:pt x="66" y="44"/>
                </a:cubicBezTo>
                <a:cubicBezTo>
                  <a:pt x="63" y="42"/>
                  <a:pt x="63" y="42"/>
                  <a:pt x="63" y="42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5"/>
                  <a:pt x="59" y="25"/>
                  <a:pt x="59" y="25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9"/>
                  <a:pt x="58" y="19"/>
                  <a:pt x="58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5"/>
                  <a:pt x="56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4" y="8"/>
                  <a:pt x="54" y="7"/>
                </a:cubicBezTo>
                <a:cubicBezTo>
                  <a:pt x="54" y="7"/>
                  <a:pt x="53" y="6"/>
                  <a:pt x="53" y="5"/>
                </a:cubicBezTo>
                <a:cubicBezTo>
                  <a:pt x="52" y="4"/>
                  <a:pt x="50" y="3"/>
                  <a:pt x="50" y="3"/>
                </a:cubicBezTo>
                <a:cubicBezTo>
                  <a:pt x="46" y="1"/>
                  <a:pt x="46" y="1"/>
                  <a:pt x="46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5" y="8"/>
                  <a:pt x="25" y="8"/>
                </a:cubicBezTo>
                <a:cubicBezTo>
                  <a:pt x="25" y="9"/>
                  <a:pt x="24" y="13"/>
                  <a:pt x="24" y="13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1" y="39"/>
                  <a:pt x="31" y="39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5"/>
                  <a:pt x="26" y="45"/>
                  <a:pt x="26" y="45"/>
                </a:cubicBezTo>
                <a:cubicBezTo>
                  <a:pt x="24" y="48"/>
                  <a:pt x="24" y="48"/>
                  <a:pt x="24" y="48"/>
                </a:cubicBezTo>
                <a:cubicBezTo>
                  <a:pt x="21" y="51"/>
                  <a:pt x="21" y="51"/>
                  <a:pt x="21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5" y="64"/>
                  <a:pt x="15" y="64"/>
                  <a:pt x="15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9"/>
                  <a:pt x="12" y="69"/>
                  <a:pt x="12" y="69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9"/>
                  <a:pt x="9" y="79"/>
                  <a:pt x="9" y="79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4"/>
                  <a:pt x="1" y="94"/>
                  <a:pt x="1" y="94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101"/>
                  <a:pt x="1" y="101"/>
                  <a:pt x="1" y="101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3"/>
                  <a:pt x="1" y="113"/>
                  <a:pt x="1" y="113"/>
                </a:cubicBezTo>
                <a:cubicBezTo>
                  <a:pt x="2" y="115"/>
                  <a:pt x="2" y="115"/>
                  <a:pt x="2" y="115"/>
                </a:cubicBezTo>
                <a:cubicBezTo>
                  <a:pt x="5" y="116"/>
                  <a:pt x="5" y="116"/>
                  <a:pt x="5" y="116"/>
                </a:cubicBezTo>
                <a:cubicBezTo>
                  <a:pt x="8" y="117"/>
                  <a:pt x="8" y="117"/>
                  <a:pt x="8" y="117"/>
                </a:cubicBezTo>
                <a:cubicBezTo>
                  <a:pt x="12" y="117"/>
                  <a:pt x="12" y="117"/>
                  <a:pt x="12" y="117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5" y="152"/>
                  <a:pt x="15" y="152"/>
                  <a:pt x="15" y="152"/>
                </a:cubicBezTo>
                <a:cubicBezTo>
                  <a:pt x="16" y="154"/>
                  <a:pt x="16" y="154"/>
                  <a:pt x="16" y="154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180"/>
                  <a:pt x="14" y="180"/>
                  <a:pt x="14" y="180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8" y="183"/>
                  <a:pt x="18" y="183"/>
                  <a:pt x="18" y="183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2" y="197"/>
                  <a:pt x="22" y="197"/>
                  <a:pt x="22" y="197"/>
                </a:cubicBezTo>
                <a:cubicBezTo>
                  <a:pt x="24" y="207"/>
                  <a:pt x="24" y="207"/>
                  <a:pt x="24" y="207"/>
                </a:cubicBezTo>
                <a:cubicBezTo>
                  <a:pt x="26" y="209"/>
                  <a:pt x="26" y="209"/>
                  <a:pt x="26" y="209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8" y="239"/>
                  <a:pt x="28" y="239"/>
                  <a:pt x="28" y="239"/>
                </a:cubicBezTo>
                <a:cubicBezTo>
                  <a:pt x="28" y="239"/>
                  <a:pt x="28" y="239"/>
                  <a:pt x="28" y="239"/>
                </a:cubicBezTo>
                <a:cubicBezTo>
                  <a:pt x="30" y="242"/>
                  <a:pt x="30" y="242"/>
                  <a:pt x="30" y="242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2" y="302"/>
                  <a:pt x="32" y="302"/>
                  <a:pt x="32" y="302"/>
                </a:cubicBezTo>
                <a:cubicBezTo>
                  <a:pt x="32" y="302"/>
                  <a:pt x="31" y="304"/>
                  <a:pt x="31" y="304"/>
                </a:cubicBezTo>
                <a:cubicBezTo>
                  <a:pt x="31" y="305"/>
                  <a:pt x="30" y="310"/>
                  <a:pt x="30" y="310"/>
                </a:cubicBezTo>
                <a:cubicBezTo>
                  <a:pt x="33" y="311"/>
                  <a:pt x="33" y="311"/>
                  <a:pt x="33" y="311"/>
                </a:cubicBezTo>
                <a:cubicBezTo>
                  <a:pt x="30" y="310"/>
                  <a:pt x="30" y="310"/>
                  <a:pt x="30" y="310"/>
                </a:cubicBezTo>
                <a:cubicBezTo>
                  <a:pt x="29" y="311"/>
                  <a:pt x="29" y="311"/>
                  <a:pt x="29" y="311"/>
                </a:cubicBezTo>
                <a:cubicBezTo>
                  <a:pt x="26" y="313"/>
                  <a:pt x="26" y="313"/>
                  <a:pt x="26" y="313"/>
                </a:cubicBezTo>
                <a:cubicBezTo>
                  <a:pt x="22" y="316"/>
                  <a:pt x="22" y="316"/>
                  <a:pt x="22" y="316"/>
                </a:cubicBezTo>
                <a:cubicBezTo>
                  <a:pt x="19" y="317"/>
                  <a:pt x="19" y="317"/>
                  <a:pt x="19" y="317"/>
                </a:cubicBezTo>
                <a:cubicBezTo>
                  <a:pt x="16" y="318"/>
                  <a:pt x="16" y="318"/>
                  <a:pt x="16" y="318"/>
                </a:cubicBezTo>
                <a:cubicBezTo>
                  <a:pt x="13" y="317"/>
                  <a:pt x="13" y="317"/>
                  <a:pt x="13" y="317"/>
                </a:cubicBezTo>
                <a:cubicBezTo>
                  <a:pt x="12" y="318"/>
                  <a:pt x="12" y="318"/>
                  <a:pt x="12" y="318"/>
                </a:cubicBezTo>
                <a:cubicBezTo>
                  <a:pt x="11" y="321"/>
                  <a:pt x="11" y="321"/>
                  <a:pt x="11" y="321"/>
                </a:cubicBezTo>
                <a:cubicBezTo>
                  <a:pt x="12" y="323"/>
                  <a:pt x="12" y="323"/>
                  <a:pt x="12" y="323"/>
                </a:cubicBezTo>
                <a:cubicBezTo>
                  <a:pt x="11" y="324"/>
                  <a:pt x="11" y="324"/>
                  <a:pt x="11" y="324"/>
                </a:cubicBezTo>
                <a:cubicBezTo>
                  <a:pt x="12" y="325"/>
                  <a:pt x="12" y="325"/>
                  <a:pt x="12" y="325"/>
                </a:cubicBezTo>
                <a:cubicBezTo>
                  <a:pt x="18" y="325"/>
                  <a:pt x="18" y="325"/>
                  <a:pt x="18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5" y="324"/>
                  <a:pt x="35" y="324"/>
                  <a:pt x="35" y="324"/>
                </a:cubicBezTo>
                <a:cubicBezTo>
                  <a:pt x="38" y="322"/>
                  <a:pt x="38" y="322"/>
                  <a:pt x="38" y="322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48" y="323"/>
                  <a:pt x="48" y="323"/>
                  <a:pt x="48" y="323"/>
                </a:cubicBezTo>
                <a:cubicBezTo>
                  <a:pt x="55" y="321"/>
                  <a:pt x="55" y="321"/>
                  <a:pt x="55" y="321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56" y="316"/>
                  <a:pt x="56" y="316"/>
                  <a:pt x="56" y="316"/>
                </a:cubicBezTo>
                <a:cubicBezTo>
                  <a:pt x="56" y="310"/>
                  <a:pt x="56" y="310"/>
                  <a:pt x="56" y="310"/>
                </a:cubicBezTo>
                <a:cubicBezTo>
                  <a:pt x="55" y="310"/>
                  <a:pt x="55" y="310"/>
                  <a:pt x="55" y="310"/>
                </a:cubicBezTo>
                <a:cubicBezTo>
                  <a:pt x="53" y="309"/>
                  <a:pt x="53" y="309"/>
                  <a:pt x="53" y="309"/>
                </a:cubicBezTo>
                <a:cubicBezTo>
                  <a:pt x="56" y="310"/>
                  <a:pt x="56" y="310"/>
                  <a:pt x="56" y="310"/>
                </a:cubicBezTo>
                <a:cubicBezTo>
                  <a:pt x="55" y="308"/>
                  <a:pt x="55" y="308"/>
                  <a:pt x="55" y="308"/>
                </a:cubicBezTo>
                <a:cubicBezTo>
                  <a:pt x="54" y="305"/>
                  <a:pt x="54" y="305"/>
                  <a:pt x="54" y="305"/>
                </a:cubicBezTo>
                <a:cubicBezTo>
                  <a:pt x="53" y="303"/>
                  <a:pt x="53" y="303"/>
                  <a:pt x="53" y="303"/>
                </a:cubicBezTo>
                <a:cubicBezTo>
                  <a:pt x="54" y="301"/>
                  <a:pt x="54" y="301"/>
                  <a:pt x="54" y="301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4" y="284"/>
                  <a:pt x="54" y="284"/>
                  <a:pt x="54" y="284"/>
                </a:cubicBezTo>
                <a:cubicBezTo>
                  <a:pt x="54" y="284"/>
                  <a:pt x="54" y="284"/>
                  <a:pt x="54" y="284"/>
                </a:cubicBezTo>
                <a:cubicBezTo>
                  <a:pt x="54" y="284"/>
                  <a:pt x="54" y="284"/>
                  <a:pt x="54" y="284"/>
                </a:cubicBezTo>
                <a:cubicBezTo>
                  <a:pt x="54" y="283"/>
                  <a:pt x="54" y="283"/>
                  <a:pt x="54" y="283"/>
                </a:cubicBezTo>
                <a:cubicBezTo>
                  <a:pt x="55" y="279"/>
                  <a:pt x="55" y="279"/>
                  <a:pt x="55" y="279"/>
                </a:cubicBezTo>
                <a:cubicBezTo>
                  <a:pt x="55" y="273"/>
                  <a:pt x="55" y="273"/>
                  <a:pt x="55" y="273"/>
                </a:cubicBezTo>
                <a:cubicBezTo>
                  <a:pt x="57" y="280"/>
                  <a:pt x="57" y="280"/>
                  <a:pt x="57" y="280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56" y="290"/>
                  <a:pt x="56" y="290"/>
                  <a:pt x="56" y="290"/>
                </a:cubicBezTo>
                <a:cubicBezTo>
                  <a:pt x="57" y="296"/>
                  <a:pt x="57" y="296"/>
                  <a:pt x="57" y="296"/>
                </a:cubicBezTo>
                <a:cubicBezTo>
                  <a:pt x="61" y="310"/>
                  <a:pt x="61" y="310"/>
                  <a:pt x="61" y="310"/>
                </a:cubicBezTo>
                <a:cubicBezTo>
                  <a:pt x="62" y="313"/>
                  <a:pt x="62" y="313"/>
                  <a:pt x="62" y="313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66" y="317"/>
                  <a:pt x="66" y="317"/>
                  <a:pt x="66" y="317"/>
                </a:cubicBezTo>
                <a:cubicBezTo>
                  <a:pt x="65" y="320"/>
                  <a:pt x="65" y="320"/>
                  <a:pt x="65" y="320"/>
                </a:cubicBezTo>
                <a:cubicBezTo>
                  <a:pt x="65" y="324"/>
                  <a:pt x="65" y="324"/>
                  <a:pt x="65" y="324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64" y="330"/>
                  <a:pt x="64" y="330"/>
                  <a:pt x="64" y="330"/>
                </a:cubicBezTo>
                <a:cubicBezTo>
                  <a:pt x="64" y="331"/>
                  <a:pt x="64" y="331"/>
                  <a:pt x="64" y="331"/>
                </a:cubicBezTo>
                <a:cubicBezTo>
                  <a:pt x="64" y="332"/>
                  <a:pt x="64" y="332"/>
                  <a:pt x="64" y="332"/>
                </a:cubicBezTo>
                <a:cubicBezTo>
                  <a:pt x="67" y="334"/>
                  <a:pt x="67" y="334"/>
                  <a:pt x="67" y="334"/>
                </a:cubicBezTo>
                <a:cubicBezTo>
                  <a:pt x="72" y="335"/>
                  <a:pt x="72" y="335"/>
                  <a:pt x="72" y="335"/>
                </a:cubicBezTo>
                <a:cubicBezTo>
                  <a:pt x="81" y="334"/>
                  <a:pt x="81" y="334"/>
                  <a:pt x="81" y="334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5" y="329"/>
                  <a:pt x="85" y="329"/>
                  <a:pt x="85" y="329"/>
                </a:cubicBezTo>
                <a:cubicBezTo>
                  <a:pt x="85" y="327"/>
                  <a:pt x="85" y="327"/>
                  <a:pt x="85" y="327"/>
                </a:cubicBezTo>
                <a:cubicBezTo>
                  <a:pt x="83" y="324"/>
                  <a:pt x="83" y="324"/>
                  <a:pt x="83" y="324"/>
                </a:cubicBezTo>
                <a:cubicBezTo>
                  <a:pt x="84" y="319"/>
                  <a:pt x="84" y="319"/>
                  <a:pt x="84" y="319"/>
                </a:cubicBezTo>
                <a:cubicBezTo>
                  <a:pt x="83" y="317"/>
                  <a:pt x="83" y="317"/>
                  <a:pt x="83" y="317"/>
                </a:cubicBezTo>
                <a:cubicBezTo>
                  <a:pt x="80" y="317"/>
                  <a:pt x="80" y="317"/>
                  <a:pt x="80" y="317"/>
                </a:cubicBezTo>
                <a:cubicBezTo>
                  <a:pt x="83" y="317"/>
                  <a:pt x="83" y="317"/>
                  <a:pt x="83" y="317"/>
                </a:cubicBezTo>
                <a:cubicBezTo>
                  <a:pt x="85" y="311"/>
                  <a:pt x="85" y="311"/>
                  <a:pt x="85" y="311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294"/>
                  <a:pt x="87" y="294"/>
                  <a:pt x="87" y="294"/>
                </a:cubicBezTo>
                <a:cubicBezTo>
                  <a:pt x="87" y="292"/>
                  <a:pt x="87" y="292"/>
                  <a:pt x="87" y="292"/>
                </a:cubicBezTo>
                <a:cubicBezTo>
                  <a:pt x="88" y="289"/>
                  <a:pt x="88" y="289"/>
                  <a:pt x="88" y="289"/>
                </a:cubicBezTo>
                <a:cubicBezTo>
                  <a:pt x="87" y="279"/>
                  <a:pt x="87" y="279"/>
                  <a:pt x="87" y="279"/>
                </a:cubicBezTo>
                <a:cubicBezTo>
                  <a:pt x="87" y="279"/>
                  <a:pt x="87" y="279"/>
                  <a:pt x="87" y="279"/>
                </a:cubicBezTo>
                <a:cubicBezTo>
                  <a:pt x="87" y="279"/>
                  <a:pt x="87" y="279"/>
                  <a:pt x="87" y="279"/>
                </a:cubicBezTo>
                <a:cubicBezTo>
                  <a:pt x="87" y="270"/>
                  <a:pt x="87" y="270"/>
                  <a:pt x="87" y="270"/>
                </a:cubicBezTo>
                <a:cubicBezTo>
                  <a:pt x="84" y="261"/>
                  <a:pt x="84" y="261"/>
                  <a:pt x="84" y="261"/>
                </a:cubicBezTo>
                <a:cubicBezTo>
                  <a:pt x="83" y="247"/>
                  <a:pt x="83" y="247"/>
                  <a:pt x="83" y="247"/>
                </a:cubicBezTo>
                <a:cubicBezTo>
                  <a:pt x="82" y="243"/>
                  <a:pt x="82" y="243"/>
                  <a:pt x="82" y="243"/>
                </a:cubicBezTo>
                <a:cubicBezTo>
                  <a:pt x="83" y="231"/>
                  <a:pt x="83" y="231"/>
                  <a:pt x="83" y="231"/>
                </a:cubicBezTo>
                <a:cubicBezTo>
                  <a:pt x="82" y="225"/>
                  <a:pt x="82" y="225"/>
                  <a:pt x="82" y="225"/>
                </a:cubicBezTo>
                <a:cubicBezTo>
                  <a:pt x="80" y="221"/>
                  <a:pt x="80" y="221"/>
                  <a:pt x="80" y="221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6" y="175"/>
                  <a:pt x="86" y="175"/>
                  <a:pt x="86" y="175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88" y="155"/>
                  <a:pt x="88" y="155"/>
                  <a:pt x="88" y="155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5" y="143"/>
                  <a:pt x="95" y="143"/>
                  <a:pt x="95" y="143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104" y="111"/>
                  <a:pt x="104" y="111"/>
                  <a:pt x="104" y="111"/>
                </a:cubicBezTo>
                <a:lnTo>
                  <a:pt x="103" y="108"/>
                </a:lnTo>
                <a:close/>
                <a:moveTo>
                  <a:pt x="36" y="53"/>
                </a:moveTo>
                <a:cubicBezTo>
                  <a:pt x="36" y="53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2" y="52"/>
                  <a:pt x="32" y="52"/>
                  <a:pt x="32" y="52"/>
                </a:cubicBezTo>
                <a:cubicBezTo>
                  <a:pt x="36" y="53"/>
                  <a:pt x="36" y="53"/>
                  <a:pt x="36" y="53"/>
                </a:cubicBezTo>
                <a:close/>
                <a:moveTo>
                  <a:pt x="36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5" y="49"/>
                  <a:pt x="35" y="49"/>
                  <a:pt x="35" y="49"/>
                </a:cubicBezTo>
                <a:lnTo>
                  <a:pt x="36" y="4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334000" y="4114800"/>
            <a:ext cx="1905000" cy="1905000"/>
            <a:chOff x="5334000" y="4114800"/>
            <a:chExt cx="1905000" cy="1905000"/>
          </a:xfrm>
        </p:grpSpPr>
        <p:sp>
          <p:nvSpPr>
            <p:cNvPr id="4" name="Oval 3"/>
            <p:cNvSpPr/>
            <p:nvPr/>
          </p:nvSpPr>
          <p:spPr>
            <a:xfrm>
              <a:off x="5334000" y="4114800"/>
              <a:ext cx="1905000" cy="190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woPt" dir="t"/>
            </a:scene3d>
            <a:sp3d extrusionH="190500" prstMaterial="dkEdge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9768" y="4223337"/>
              <a:ext cx="593432" cy="1015663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0800000"/>
              </a:lightRig>
            </a:scene3d>
            <a:sp3d extrusionH="76200">
              <a:extrusionClr>
                <a:schemeClr val="tx1">
                  <a:lumMod val="65000"/>
                  <a:lumOff val="35000"/>
                </a:schemeClr>
              </a:extrusionClr>
            </a:sp3d>
          </p:spPr>
          <p:txBody>
            <a:bodyPr wrap="none" rtlCol="0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6000" b="1" spc="150" dirty="0" smtClean="0">
                  <a:ln w="11430"/>
                  <a:solidFill>
                    <a:schemeClr val="bg2">
                      <a:lumMod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2</a:t>
              </a:r>
              <a:endParaRPr lang="en-US" sz="6000" b="1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</p:grpSp>
      <p:sp>
        <p:nvSpPr>
          <p:cNvPr id="6" name="Freeform 34"/>
          <p:cNvSpPr>
            <a:spLocks noEditPoints="1"/>
          </p:cNvSpPr>
          <p:nvPr/>
        </p:nvSpPr>
        <p:spPr bwMode="auto">
          <a:xfrm flipH="1">
            <a:off x="6324600" y="3506787"/>
            <a:ext cx="457200" cy="1598613"/>
          </a:xfrm>
          <a:custGeom>
            <a:avLst/>
            <a:gdLst/>
            <a:ahLst/>
            <a:cxnLst>
              <a:cxn ang="0">
                <a:pos x="93" y="96"/>
              </a:cxn>
              <a:cxn ang="0">
                <a:pos x="88" y="90"/>
              </a:cxn>
              <a:cxn ang="0">
                <a:pos x="83" y="85"/>
              </a:cxn>
              <a:cxn ang="0">
                <a:pos x="82" y="82"/>
              </a:cxn>
              <a:cxn ang="0">
                <a:pos x="80" y="78"/>
              </a:cxn>
              <a:cxn ang="0">
                <a:pos x="75" y="69"/>
              </a:cxn>
              <a:cxn ang="0">
                <a:pos x="70" y="61"/>
              </a:cxn>
              <a:cxn ang="0">
                <a:pos x="55" y="55"/>
              </a:cxn>
              <a:cxn ang="0">
                <a:pos x="53" y="49"/>
              </a:cxn>
              <a:cxn ang="0">
                <a:pos x="60" y="39"/>
              </a:cxn>
              <a:cxn ang="0">
                <a:pos x="61" y="32"/>
              </a:cxn>
              <a:cxn ang="0">
                <a:pos x="62" y="31"/>
              </a:cxn>
              <a:cxn ang="0">
                <a:pos x="63" y="27"/>
              </a:cxn>
              <a:cxn ang="0">
                <a:pos x="65" y="16"/>
              </a:cxn>
              <a:cxn ang="0">
                <a:pos x="62" y="5"/>
              </a:cxn>
              <a:cxn ang="0">
                <a:pos x="53" y="3"/>
              </a:cxn>
              <a:cxn ang="0">
                <a:pos x="46" y="0"/>
              </a:cxn>
              <a:cxn ang="0">
                <a:pos x="36" y="5"/>
              </a:cxn>
              <a:cxn ang="0">
                <a:pos x="29" y="15"/>
              </a:cxn>
              <a:cxn ang="0">
                <a:pos x="27" y="25"/>
              </a:cxn>
              <a:cxn ang="0">
                <a:pos x="29" y="33"/>
              </a:cxn>
              <a:cxn ang="0">
                <a:pos x="30" y="36"/>
              </a:cxn>
              <a:cxn ang="0">
                <a:pos x="31" y="40"/>
              </a:cxn>
              <a:cxn ang="0">
                <a:pos x="29" y="43"/>
              </a:cxn>
              <a:cxn ang="0">
                <a:pos x="24" y="49"/>
              </a:cxn>
              <a:cxn ang="0">
                <a:pos x="10" y="54"/>
              </a:cxn>
              <a:cxn ang="0">
                <a:pos x="2" y="63"/>
              </a:cxn>
              <a:cxn ang="0">
                <a:pos x="3" y="88"/>
              </a:cxn>
              <a:cxn ang="0">
                <a:pos x="11" y="113"/>
              </a:cxn>
              <a:cxn ang="0">
                <a:pos x="10" y="128"/>
              </a:cxn>
              <a:cxn ang="0">
                <a:pos x="4" y="157"/>
              </a:cxn>
              <a:cxn ang="0">
                <a:pos x="3" y="187"/>
              </a:cxn>
              <a:cxn ang="0">
                <a:pos x="9" y="187"/>
              </a:cxn>
              <a:cxn ang="0">
                <a:pos x="12" y="201"/>
              </a:cxn>
              <a:cxn ang="0">
                <a:pos x="13" y="235"/>
              </a:cxn>
              <a:cxn ang="0">
                <a:pos x="12" y="287"/>
              </a:cxn>
              <a:cxn ang="0">
                <a:pos x="13" y="304"/>
              </a:cxn>
              <a:cxn ang="0">
                <a:pos x="17" y="317"/>
              </a:cxn>
              <a:cxn ang="0">
                <a:pos x="16" y="324"/>
              </a:cxn>
              <a:cxn ang="0">
                <a:pos x="15" y="334"/>
              </a:cxn>
              <a:cxn ang="0">
                <a:pos x="27" y="344"/>
              </a:cxn>
              <a:cxn ang="0">
                <a:pos x="38" y="338"/>
              </a:cxn>
              <a:cxn ang="0">
                <a:pos x="35" y="326"/>
              </a:cxn>
              <a:cxn ang="0">
                <a:pos x="29" y="318"/>
              </a:cxn>
              <a:cxn ang="0">
                <a:pos x="35" y="314"/>
              </a:cxn>
              <a:cxn ang="0">
                <a:pos x="41" y="315"/>
              </a:cxn>
              <a:cxn ang="0">
                <a:pos x="65" y="320"/>
              </a:cxn>
              <a:cxn ang="0">
                <a:pos x="67" y="316"/>
              </a:cxn>
              <a:cxn ang="0">
                <a:pos x="56" y="309"/>
              </a:cxn>
              <a:cxn ang="0">
                <a:pos x="47" y="302"/>
              </a:cxn>
              <a:cxn ang="0">
                <a:pos x="45" y="293"/>
              </a:cxn>
              <a:cxn ang="0">
                <a:pos x="47" y="289"/>
              </a:cxn>
              <a:cxn ang="0">
                <a:pos x="58" y="245"/>
              </a:cxn>
              <a:cxn ang="0">
                <a:pos x="69" y="188"/>
              </a:cxn>
              <a:cxn ang="0">
                <a:pos x="72" y="187"/>
              </a:cxn>
              <a:cxn ang="0">
                <a:pos x="75" y="158"/>
              </a:cxn>
              <a:cxn ang="0">
                <a:pos x="71" y="135"/>
              </a:cxn>
              <a:cxn ang="0">
                <a:pos x="72" y="125"/>
              </a:cxn>
              <a:cxn ang="0">
                <a:pos x="75" y="122"/>
              </a:cxn>
              <a:cxn ang="0">
                <a:pos x="81" y="116"/>
              </a:cxn>
              <a:cxn ang="0">
                <a:pos x="94" y="116"/>
              </a:cxn>
              <a:cxn ang="0">
                <a:pos x="99" y="106"/>
              </a:cxn>
              <a:cxn ang="0">
                <a:pos x="63" y="95"/>
              </a:cxn>
            </a:cxnLst>
            <a:rect l="0" t="0" r="r" b="b"/>
            <a:pathLst>
              <a:path w="99" h="344">
                <a:moveTo>
                  <a:pt x="98" y="105"/>
                </a:moveTo>
                <a:cubicBezTo>
                  <a:pt x="99" y="103"/>
                  <a:pt x="99" y="103"/>
                  <a:pt x="99" y="103"/>
                </a:cubicBezTo>
                <a:cubicBezTo>
                  <a:pt x="93" y="96"/>
                  <a:pt x="93" y="96"/>
                  <a:pt x="93" y="96"/>
                </a:cubicBezTo>
                <a:cubicBezTo>
                  <a:pt x="91" y="94"/>
                  <a:pt x="91" y="94"/>
                  <a:pt x="91" y="94"/>
                </a:cubicBezTo>
                <a:cubicBezTo>
                  <a:pt x="88" y="92"/>
                  <a:pt x="88" y="92"/>
                  <a:pt x="88" y="92"/>
                </a:cubicBezTo>
                <a:cubicBezTo>
                  <a:pt x="88" y="90"/>
                  <a:pt x="88" y="90"/>
                  <a:pt x="88" y="90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85"/>
                  <a:pt x="85" y="85"/>
                  <a:pt x="85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2" y="85"/>
                  <a:pt x="83" y="84"/>
                </a:cubicBezTo>
                <a:cubicBezTo>
                  <a:pt x="83" y="83"/>
                  <a:pt x="84" y="82"/>
                  <a:pt x="84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0"/>
                  <a:pt x="82" y="80"/>
                  <a:pt x="82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8"/>
                  <a:pt x="79" y="76"/>
                  <a:pt x="79" y="75"/>
                </a:cubicBezTo>
                <a:cubicBezTo>
                  <a:pt x="79" y="74"/>
                  <a:pt x="77" y="71"/>
                  <a:pt x="77" y="71"/>
                </a:cubicBezTo>
                <a:cubicBezTo>
                  <a:pt x="77" y="71"/>
                  <a:pt x="75" y="69"/>
                  <a:pt x="75" y="69"/>
                </a:cubicBezTo>
                <a:cubicBezTo>
                  <a:pt x="75" y="68"/>
                  <a:pt x="76" y="65"/>
                  <a:pt x="76" y="65"/>
                </a:cubicBezTo>
                <a:cubicBezTo>
                  <a:pt x="73" y="62"/>
                  <a:pt x="73" y="62"/>
                  <a:pt x="73" y="62"/>
                </a:cubicBezTo>
                <a:cubicBezTo>
                  <a:pt x="70" y="61"/>
                  <a:pt x="70" y="61"/>
                  <a:pt x="70" y="61"/>
                </a:cubicBezTo>
                <a:cubicBezTo>
                  <a:pt x="61" y="57"/>
                  <a:pt x="61" y="57"/>
                  <a:pt x="61" y="57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5" y="46"/>
                  <a:pt x="55" y="46"/>
                  <a:pt x="55" y="46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1"/>
                  <a:pt x="62" y="31"/>
                  <a:pt x="62" y="31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31"/>
                  <a:pt x="62" y="31"/>
                  <a:pt x="62" y="31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3" y="24"/>
                  <a:pt x="63" y="24"/>
                </a:cubicBezTo>
                <a:cubicBezTo>
                  <a:pt x="64" y="23"/>
                  <a:pt x="65" y="20"/>
                  <a:pt x="65" y="20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2" y="6"/>
                  <a:pt x="62" y="5"/>
                </a:cubicBezTo>
                <a:cubicBezTo>
                  <a:pt x="61" y="5"/>
                  <a:pt x="58" y="3"/>
                  <a:pt x="58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40" y="3"/>
                  <a:pt x="40" y="3"/>
                  <a:pt x="40" y="3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3" y="7"/>
                  <a:pt x="33" y="7"/>
                </a:cubicBezTo>
                <a:cubicBezTo>
                  <a:pt x="33" y="7"/>
                  <a:pt x="30" y="10"/>
                  <a:pt x="30" y="10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2"/>
                  <a:pt x="16" y="52"/>
                  <a:pt x="16" y="52"/>
                </a:cubicBezTo>
                <a:cubicBezTo>
                  <a:pt x="10" y="54"/>
                  <a:pt x="10" y="54"/>
                  <a:pt x="10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74"/>
                  <a:pt x="1" y="74"/>
                  <a:pt x="1" y="74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6" y="96"/>
                  <a:pt x="6" y="96"/>
                  <a:pt x="6" y="96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6"/>
                  <a:pt x="9" y="136"/>
                  <a:pt x="9" y="136"/>
                </a:cubicBezTo>
                <a:cubicBezTo>
                  <a:pt x="6" y="145"/>
                  <a:pt x="6" y="145"/>
                  <a:pt x="6" y="145"/>
                </a:cubicBezTo>
                <a:cubicBezTo>
                  <a:pt x="4" y="157"/>
                  <a:pt x="4" y="157"/>
                  <a:pt x="4" y="157"/>
                </a:cubicBezTo>
                <a:cubicBezTo>
                  <a:pt x="2" y="175"/>
                  <a:pt x="2" y="175"/>
                  <a:pt x="2" y="175"/>
                </a:cubicBezTo>
                <a:cubicBezTo>
                  <a:pt x="0" y="186"/>
                  <a:pt x="0" y="186"/>
                  <a:pt x="0" y="186"/>
                </a:cubicBezTo>
                <a:cubicBezTo>
                  <a:pt x="3" y="187"/>
                  <a:pt x="3" y="187"/>
                  <a:pt x="3" y="187"/>
                </a:cubicBezTo>
                <a:cubicBezTo>
                  <a:pt x="4" y="187"/>
                  <a:pt x="4" y="187"/>
                  <a:pt x="4" y="187"/>
                </a:cubicBezTo>
                <a:cubicBezTo>
                  <a:pt x="6" y="187"/>
                  <a:pt x="6" y="187"/>
                  <a:pt x="6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10" y="187"/>
                  <a:pt x="10" y="187"/>
                  <a:pt x="10" y="187"/>
                </a:cubicBezTo>
                <a:cubicBezTo>
                  <a:pt x="11" y="191"/>
                  <a:pt x="11" y="191"/>
                  <a:pt x="11" y="191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3" y="226"/>
                  <a:pt x="13" y="226"/>
                  <a:pt x="13" y="226"/>
                </a:cubicBezTo>
                <a:cubicBezTo>
                  <a:pt x="13" y="235"/>
                  <a:pt x="13" y="235"/>
                  <a:pt x="13" y="235"/>
                </a:cubicBezTo>
                <a:cubicBezTo>
                  <a:pt x="11" y="257"/>
                  <a:pt x="11" y="257"/>
                  <a:pt x="11" y="257"/>
                </a:cubicBezTo>
                <a:cubicBezTo>
                  <a:pt x="12" y="270"/>
                  <a:pt x="12" y="270"/>
                  <a:pt x="12" y="270"/>
                </a:cubicBezTo>
                <a:cubicBezTo>
                  <a:pt x="12" y="287"/>
                  <a:pt x="12" y="287"/>
                  <a:pt x="12" y="287"/>
                </a:cubicBezTo>
                <a:cubicBezTo>
                  <a:pt x="14" y="291"/>
                  <a:pt x="14" y="291"/>
                  <a:pt x="14" y="291"/>
                </a:cubicBezTo>
                <a:cubicBezTo>
                  <a:pt x="14" y="302"/>
                  <a:pt x="14" y="302"/>
                  <a:pt x="14" y="302"/>
                </a:cubicBezTo>
                <a:cubicBezTo>
                  <a:pt x="13" y="304"/>
                  <a:pt x="13" y="304"/>
                  <a:pt x="13" y="304"/>
                </a:cubicBezTo>
                <a:cubicBezTo>
                  <a:pt x="13" y="308"/>
                  <a:pt x="13" y="308"/>
                  <a:pt x="13" y="308"/>
                </a:cubicBezTo>
                <a:cubicBezTo>
                  <a:pt x="13" y="311"/>
                  <a:pt x="13" y="311"/>
                  <a:pt x="13" y="311"/>
                </a:cubicBezTo>
                <a:cubicBezTo>
                  <a:pt x="17" y="317"/>
                  <a:pt x="17" y="317"/>
                  <a:pt x="17" y="317"/>
                </a:cubicBezTo>
                <a:cubicBezTo>
                  <a:pt x="17" y="317"/>
                  <a:pt x="17" y="317"/>
                  <a:pt x="17" y="317"/>
                </a:cubicBezTo>
                <a:cubicBezTo>
                  <a:pt x="16" y="319"/>
                  <a:pt x="16" y="319"/>
                  <a:pt x="16" y="319"/>
                </a:cubicBezTo>
                <a:cubicBezTo>
                  <a:pt x="16" y="324"/>
                  <a:pt x="16" y="324"/>
                  <a:pt x="16" y="324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16" y="333"/>
                  <a:pt x="16" y="333"/>
                  <a:pt x="16" y="333"/>
                </a:cubicBezTo>
                <a:cubicBezTo>
                  <a:pt x="15" y="334"/>
                  <a:pt x="15" y="334"/>
                  <a:pt x="15" y="334"/>
                </a:cubicBezTo>
                <a:cubicBezTo>
                  <a:pt x="15" y="337"/>
                  <a:pt x="15" y="337"/>
                  <a:pt x="15" y="337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27" y="344"/>
                  <a:pt x="27" y="344"/>
                  <a:pt x="27" y="344"/>
                </a:cubicBezTo>
                <a:cubicBezTo>
                  <a:pt x="31" y="344"/>
                  <a:pt x="31" y="344"/>
                  <a:pt x="31" y="344"/>
                </a:cubicBezTo>
                <a:cubicBezTo>
                  <a:pt x="36" y="343"/>
                  <a:pt x="36" y="343"/>
                  <a:pt x="36" y="343"/>
                </a:cubicBezTo>
                <a:cubicBezTo>
                  <a:pt x="38" y="338"/>
                  <a:pt x="38" y="338"/>
                  <a:pt x="38" y="338"/>
                </a:cubicBezTo>
                <a:cubicBezTo>
                  <a:pt x="37" y="335"/>
                  <a:pt x="37" y="335"/>
                  <a:pt x="37" y="335"/>
                </a:cubicBezTo>
                <a:cubicBezTo>
                  <a:pt x="36" y="333"/>
                  <a:pt x="36" y="333"/>
                  <a:pt x="36" y="333"/>
                </a:cubicBezTo>
                <a:cubicBezTo>
                  <a:pt x="35" y="326"/>
                  <a:pt x="35" y="326"/>
                  <a:pt x="35" y="326"/>
                </a:cubicBezTo>
                <a:cubicBezTo>
                  <a:pt x="34" y="323"/>
                  <a:pt x="34" y="323"/>
                  <a:pt x="34" y="323"/>
                </a:cubicBezTo>
                <a:cubicBezTo>
                  <a:pt x="32" y="319"/>
                  <a:pt x="32" y="319"/>
                  <a:pt x="32" y="319"/>
                </a:cubicBezTo>
                <a:cubicBezTo>
                  <a:pt x="29" y="318"/>
                  <a:pt x="29" y="318"/>
                  <a:pt x="29" y="318"/>
                </a:cubicBezTo>
                <a:cubicBezTo>
                  <a:pt x="33" y="319"/>
                  <a:pt x="33" y="319"/>
                  <a:pt x="33" y="319"/>
                </a:cubicBezTo>
                <a:cubicBezTo>
                  <a:pt x="36" y="311"/>
                  <a:pt x="36" y="311"/>
                  <a:pt x="36" y="311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36" y="313"/>
                  <a:pt x="36" y="313"/>
                  <a:pt x="36" y="313"/>
                </a:cubicBezTo>
                <a:cubicBezTo>
                  <a:pt x="41" y="315"/>
                  <a:pt x="41" y="315"/>
                  <a:pt x="41" y="315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55" y="320"/>
                  <a:pt x="55" y="320"/>
                  <a:pt x="55" y="320"/>
                </a:cubicBezTo>
                <a:cubicBezTo>
                  <a:pt x="65" y="320"/>
                  <a:pt x="65" y="320"/>
                  <a:pt x="65" y="320"/>
                </a:cubicBezTo>
                <a:cubicBezTo>
                  <a:pt x="68" y="318"/>
                  <a:pt x="68" y="318"/>
                  <a:pt x="68" y="318"/>
                </a:cubicBezTo>
                <a:cubicBezTo>
                  <a:pt x="68" y="317"/>
                  <a:pt x="68" y="317"/>
                  <a:pt x="68" y="317"/>
                </a:cubicBezTo>
                <a:cubicBezTo>
                  <a:pt x="67" y="316"/>
                  <a:pt x="67" y="316"/>
                  <a:pt x="67" y="316"/>
                </a:cubicBezTo>
                <a:cubicBezTo>
                  <a:pt x="66" y="314"/>
                  <a:pt x="66" y="314"/>
                  <a:pt x="66" y="314"/>
                </a:cubicBezTo>
                <a:cubicBezTo>
                  <a:pt x="62" y="312"/>
                  <a:pt x="62" y="312"/>
                  <a:pt x="62" y="312"/>
                </a:cubicBezTo>
                <a:cubicBezTo>
                  <a:pt x="56" y="309"/>
                  <a:pt x="56" y="309"/>
                  <a:pt x="56" y="309"/>
                </a:cubicBezTo>
                <a:cubicBezTo>
                  <a:pt x="55" y="308"/>
                  <a:pt x="55" y="308"/>
                  <a:pt x="55" y="308"/>
                </a:cubicBezTo>
                <a:cubicBezTo>
                  <a:pt x="50" y="306"/>
                  <a:pt x="50" y="306"/>
                  <a:pt x="50" y="306"/>
                </a:cubicBezTo>
                <a:cubicBezTo>
                  <a:pt x="47" y="302"/>
                  <a:pt x="47" y="302"/>
                  <a:pt x="47" y="302"/>
                </a:cubicBezTo>
                <a:cubicBezTo>
                  <a:pt x="48" y="302"/>
                  <a:pt x="48" y="302"/>
                  <a:pt x="48" y="302"/>
                </a:cubicBezTo>
                <a:cubicBezTo>
                  <a:pt x="45" y="294"/>
                  <a:pt x="45" y="294"/>
                  <a:pt x="45" y="294"/>
                </a:cubicBezTo>
                <a:cubicBezTo>
                  <a:pt x="45" y="293"/>
                  <a:pt x="45" y="293"/>
                  <a:pt x="45" y="293"/>
                </a:cubicBezTo>
                <a:cubicBezTo>
                  <a:pt x="45" y="292"/>
                  <a:pt x="45" y="292"/>
                  <a:pt x="45" y="292"/>
                </a:cubicBezTo>
                <a:cubicBezTo>
                  <a:pt x="47" y="291"/>
                  <a:pt x="47" y="291"/>
                  <a:pt x="47" y="291"/>
                </a:cubicBezTo>
                <a:cubicBezTo>
                  <a:pt x="47" y="289"/>
                  <a:pt x="47" y="289"/>
                  <a:pt x="47" y="289"/>
                </a:cubicBezTo>
                <a:cubicBezTo>
                  <a:pt x="47" y="289"/>
                  <a:pt x="47" y="286"/>
                  <a:pt x="47" y="286"/>
                </a:cubicBezTo>
                <a:cubicBezTo>
                  <a:pt x="47" y="286"/>
                  <a:pt x="50" y="274"/>
                  <a:pt x="50" y="274"/>
                </a:cubicBezTo>
                <a:cubicBezTo>
                  <a:pt x="58" y="245"/>
                  <a:pt x="58" y="245"/>
                  <a:pt x="58" y="245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2"/>
                  <a:pt x="69" y="182"/>
                  <a:pt x="69" y="182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74" y="188"/>
                  <a:pt x="74" y="188"/>
                  <a:pt x="74" y="188"/>
                </a:cubicBezTo>
                <a:cubicBezTo>
                  <a:pt x="76" y="185"/>
                  <a:pt x="76" y="185"/>
                  <a:pt x="76" y="185"/>
                </a:cubicBezTo>
                <a:cubicBezTo>
                  <a:pt x="75" y="158"/>
                  <a:pt x="75" y="158"/>
                  <a:pt x="75" y="158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9" y="106"/>
                  <a:pt x="99" y="106"/>
                  <a:pt x="99" y="106"/>
                </a:cubicBezTo>
                <a:lnTo>
                  <a:pt x="98" y="105"/>
                </a:lnTo>
                <a:close/>
                <a:moveTo>
                  <a:pt x="62" y="95"/>
                </a:moveTo>
                <a:cubicBezTo>
                  <a:pt x="63" y="95"/>
                  <a:pt x="63" y="95"/>
                  <a:pt x="63" y="95"/>
                </a:cubicBezTo>
                <a:cubicBezTo>
                  <a:pt x="65" y="96"/>
                  <a:pt x="65" y="96"/>
                  <a:pt x="65" y="96"/>
                </a:cubicBezTo>
                <a:lnTo>
                  <a:pt x="62" y="9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54083" y="3835063"/>
            <a:ext cx="876005" cy="938104"/>
            <a:chOff x="0" y="4114800"/>
            <a:chExt cx="1184275" cy="1227226"/>
          </a:xfrm>
        </p:grpSpPr>
        <p:sp>
          <p:nvSpPr>
            <p:cNvPr id="34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6" grpId="0"/>
      <p:bldP spid="37" grpId="0"/>
      <p:bldP spid="7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4 leading causes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8573" y="231772"/>
            <a:ext cx="6400799" cy="6400800"/>
            <a:chOff x="1146173" y="231772"/>
            <a:chExt cx="6400799" cy="6400800"/>
          </a:xfrm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 fov="3000000">
              <a:rot lat="18573601" lon="0" rev="0"/>
            </a:camera>
            <a:lightRig rig="soft" dir="t">
              <a:rot lat="0" lon="0" rev="19200000"/>
            </a:lightRig>
          </a:scene3d>
        </p:grpSpPr>
        <p:sp>
          <p:nvSpPr>
            <p:cNvPr id="3" name="Diagonal Stripe 2"/>
            <p:cNvSpPr/>
            <p:nvPr/>
          </p:nvSpPr>
          <p:spPr>
            <a:xfrm rot="2700000">
              <a:off x="3051172" y="4041772"/>
              <a:ext cx="2590800" cy="2590800"/>
            </a:xfrm>
            <a:prstGeom prst="diagStripe">
              <a:avLst/>
            </a:prstGeom>
            <a:sp3d extrusionH="381000" prstMaterial="plastic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" name="Diagonal Stripe 3"/>
            <p:cNvSpPr/>
            <p:nvPr/>
          </p:nvSpPr>
          <p:spPr>
            <a:xfrm rot="8100000">
              <a:off x="1146173" y="2136772"/>
              <a:ext cx="2590800" cy="2590800"/>
            </a:xfrm>
            <a:prstGeom prst="diagStripe">
              <a:avLst/>
            </a:prstGeom>
            <a:sp3d extrusionH="381000" prstMaterial="plastic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" name="Diagonal Stripe 4"/>
            <p:cNvSpPr/>
            <p:nvPr/>
          </p:nvSpPr>
          <p:spPr>
            <a:xfrm rot="18900000">
              <a:off x="4956172" y="2136772"/>
              <a:ext cx="2590800" cy="2590800"/>
            </a:xfrm>
            <a:prstGeom prst="diagStripe">
              <a:avLst/>
            </a:prstGeom>
            <a:sp3d extrusionH="381000" prstMaterial="plastic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8900000" flipV="1">
              <a:off x="3051172" y="231772"/>
              <a:ext cx="2590800" cy="2590800"/>
            </a:xfrm>
            <a:prstGeom prst="diagStripe">
              <a:avLst/>
            </a:prstGeom>
            <a:sp3d extrusionH="381000" prstMaterial="plastic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0" y="2514600"/>
              <a:ext cx="1828800" cy="1828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z="203200" extrusionH="381000" prstMaterial="plastic">
              <a:bevelT w="114300" prst="artDeco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Calibri" pitchFamily="34" charset="0"/>
                </a:rPr>
                <a:t>RESULT</a:t>
              </a:r>
              <a:endParaRPr lang="en-US" sz="3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6200" y="151953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Cause 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20040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Cause 2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18160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Cause 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20040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Cause 4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19005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3657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5791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657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  <p:bldP spid="20" grpId="0"/>
      <p:bldP spid="22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4 Points that originate from one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209800" y="1379560"/>
            <a:ext cx="4572000" cy="4648200"/>
            <a:chOff x="2755900" y="1612900"/>
            <a:chExt cx="3632201" cy="3632201"/>
          </a:xfrm>
          <a:solidFill>
            <a:schemeClr val="accent3">
              <a:lumMod val="75000"/>
            </a:schemeClr>
          </a:solidFill>
          <a:effectLst>
            <a:outerShdw blurRad="1905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5595938" y="2511425"/>
              <a:ext cx="792163" cy="1838325"/>
            </a:xfrm>
            <a:custGeom>
              <a:avLst/>
              <a:gdLst/>
              <a:ahLst/>
              <a:cxnLst>
                <a:cxn ang="0">
                  <a:pos x="248" y="295"/>
                </a:cxn>
                <a:cxn ang="0">
                  <a:pos x="236" y="253"/>
                </a:cxn>
                <a:cxn ang="0">
                  <a:pos x="225" y="213"/>
                </a:cxn>
                <a:cxn ang="0">
                  <a:pos x="211" y="170"/>
                </a:cxn>
                <a:cxn ang="0">
                  <a:pos x="196" y="128"/>
                </a:cxn>
                <a:cxn ang="0">
                  <a:pos x="177" y="88"/>
                </a:cxn>
                <a:cxn ang="0">
                  <a:pos x="158" y="46"/>
                </a:cxn>
                <a:cxn ang="0">
                  <a:pos x="137" y="6"/>
                </a:cxn>
                <a:cxn ang="0">
                  <a:pos x="188" y="63"/>
                </a:cxn>
                <a:cxn ang="0">
                  <a:pos x="246" y="134"/>
                </a:cxn>
                <a:cxn ang="0">
                  <a:pos x="301" y="207"/>
                </a:cxn>
                <a:cxn ang="0">
                  <a:pos x="351" y="280"/>
                </a:cxn>
                <a:cxn ang="0">
                  <a:pos x="392" y="351"/>
                </a:cxn>
                <a:cxn ang="0">
                  <a:pos x="430" y="424"/>
                </a:cxn>
                <a:cxn ang="0">
                  <a:pos x="464" y="496"/>
                </a:cxn>
                <a:cxn ang="0">
                  <a:pos x="495" y="569"/>
                </a:cxn>
                <a:cxn ang="0">
                  <a:pos x="472" y="644"/>
                </a:cxn>
                <a:cxn ang="0">
                  <a:pos x="438" y="717"/>
                </a:cxn>
                <a:cxn ang="0">
                  <a:pos x="401" y="790"/>
                </a:cxn>
                <a:cxn ang="0">
                  <a:pos x="363" y="861"/>
                </a:cxn>
                <a:cxn ang="0">
                  <a:pos x="315" y="936"/>
                </a:cxn>
                <a:cxn ang="0">
                  <a:pos x="261" y="1007"/>
                </a:cxn>
                <a:cxn ang="0">
                  <a:pos x="204" y="1078"/>
                </a:cxn>
                <a:cxn ang="0">
                  <a:pos x="142" y="1149"/>
                </a:cxn>
                <a:cxn ang="0">
                  <a:pos x="152" y="1122"/>
                </a:cxn>
                <a:cxn ang="0">
                  <a:pos x="173" y="1081"/>
                </a:cxn>
                <a:cxn ang="0">
                  <a:pos x="192" y="1041"/>
                </a:cxn>
                <a:cxn ang="0">
                  <a:pos x="207" y="997"/>
                </a:cxn>
                <a:cxn ang="0">
                  <a:pos x="223" y="957"/>
                </a:cxn>
                <a:cxn ang="0">
                  <a:pos x="234" y="917"/>
                </a:cxn>
                <a:cxn ang="0">
                  <a:pos x="246" y="874"/>
                </a:cxn>
                <a:cxn ang="0">
                  <a:pos x="255" y="832"/>
                </a:cxn>
                <a:cxn ang="0">
                  <a:pos x="229" y="826"/>
                </a:cxn>
                <a:cxn ang="0">
                  <a:pos x="196" y="826"/>
                </a:cxn>
                <a:cxn ang="0">
                  <a:pos x="165" y="826"/>
                </a:cxn>
                <a:cxn ang="0">
                  <a:pos x="133" y="826"/>
                </a:cxn>
                <a:cxn ang="0">
                  <a:pos x="100" y="826"/>
                </a:cxn>
                <a:cxn ang="0">
                  <a:pos x="69" y="826"/>
                </a:cxn>
                <a:cxn ang="0">
                  <a:pos x="37" y="826"/>
                </a:cxn>
                <a:cxn ang="0">
                  <a:pos x="6" y="826"/>
                </a:cxn>
                <a:cxn ang="0">
                  <a:pos x="10" y="773"/>
                </a:cxn>
                <a:cxn ang="0">
                  <a:pos x="18" y="711"/>
                </a:cxn>
                <a:cxn ang="0">
                  <a:pos x="21" y="648"/>
                </a:cxn>
                <a:cxn ang="0">
                  <a:pos x="23" y="587"/>
                </a:cxn>
                <a:cxn ang="0">
                  <a:pos x="23" y="525"/>
                </a:cxn>
                <a:cxn ang="0">
                  <a:pos x="18" y="464"/>
                </a:cxn>
                <a:cxn ang="0">
                  <a:pos x="12" y="403"/>
                </a:cxn>
                <a:cxn ang="0">
                  <a:pos x="2" y="339"/>
                </a:cxn>
                <a:cxn ang="0">
                  <a:pos x="29" y="332"/>
                </a:cxn>
                <a:cxn ang="0">
                  <a:pos x="62" y="332"/>
                </a:cxn>
                <a:cxn ang="0">
                  <a:pos x="92" y="332"/>
                </a:cxn>
                <a:cxn ang="0">
                  <a:pos x="125" y="332"/>
                </a:cxn>
                <a:cxn ang="0">
                  <a:pos x="156" y="332"/>
                </a:cxn>
                <a:cxn ang="0">
                  <a:pos x="188" y="332"/>
                </a:cxn>
                <a:cxn ang="0">
                  <a:pos x="221" y="332"/>
                </a:cxn>
                <a:cxn ang="0">
                  <a:pos x="252" y="332"/>
                </a:cxn>
              </a:cxnLst>
              <a:rect l="0" t="0" r="r" b="b"/>
              <a:pathLst>
                <a:path w="499" h="1158">
                  <a:moveTo>
                    <a:pt x="255" y="332"/>
                  </a:moveTo>
                  <a:lnTo>
                    <a:pt x="255" y="328"/>
                  </a:lnTo>
                  <a:lnTo>
                    <a:pt x="254" y="322"/>
                  </a:lnTo>
                  <a:lnTo>
                    <a:pt x="254" y="316"/>
                  </a:lnTo>
                  <a:lnTo>
                    <a:pt x="252" y="310"/>
                  </a:lnTo>
                  <a:lnTo>
                    <a:pt x="250" y="307"/>
                  </a:lnTo>
                  <a:lnTo>
                    <a:pt x="250" y="301"/>
                  </a:lnTo>
                  <a:lnTo>
                    <a:pt x="248" y="295"/>
                  </a:lnTo>
                  <a:lnTo>
                    <a:pt x="246" y="289"/>
                  </a:lnTo>
                  <a:lnTo>
                    <a:pt x="246" y="286"/>
                  </a:lnTo>
                  <a:lnTo>
                    <a:pt x="244" y="280"/>
                  </a:lnTo>
                  <a:lnTo>
                    <a:pt x="242" y="274"/>
                  </a:lnTo>
                  <a:lnTo>
                    <a:pt x="242" y="268"/>
                  </a:lnTo>
                  <a:lnTo>
                    <a:pt x="240" y="264"/>
                  </a:lnTo>
                  <a:lnTo>
                    <a:pt x="238" y="259"/>
                  </a:lnTo>
                  <a:lnTo>
                    <a:pt x="236" y="253"/>
                  </a:lnTo>
                  <a:lnTo>
                    <a:pt x="236" y="249"/>
                  </a:lnTo>
                  <a:lnTo>
                    <a:pt x="234" y="243"/>
                  </a:lnTo>
                  <a:lnTo>
                    <a:pt x="232" y="238"/>
                  </a:lnTo>
                  <a:lnTo>
                    <a:pt x="231" y="232"/>
                  </a:lnTo>
                  <a:lnTo>
                    <a:pt x="231" y="228"/>
                  </a:lnTo>
                  <a:lnTo>
                    <a:pt x="229" y="222"/>
                  </a:lnTo>
                  <a:lnTo>
                    <a:pt x="227" y="216"/>
                  </a:lnTo>
                  <a:lnTo>
                    <a:pt x="225" y="213"/>
                  </a:lnTo>
                  <a:lnTo>
                    <a:pt x="223" y="207"/>
                  </a:lnTo>
                  <a:lnTo>
                    <a:pt x="223" y="201"/>
                  </a:lnTo>
                  <a:lnTo>
                    <a:pt x="221" y="197"/>
                  </a:lnTo>
                  <a:lnTo>
                    <a:pt x="219" y="192"/>
                  </a:lnTo>
                  <a:lnTo>
                    <a:pt x="217" y="186"/>
                  </a:lnTo>
                  <a:lnTo>
                    <a:pt x="215" y="182"/>
                  </a:lnTo>
                  <a:lnTo>
                    <a:pt x="213" y="176"/>
                  </a:lnTo>
                  <a:lnTo>
                    <a:pt x="211" y="170"/>
                  </a:lnTo>
                  <a:lnTo>
                    <a:pt x="209" y="167"/>
                  </a:lnTo>
                  <a:lnTo>
                    <a:pt x="207" y="161"/>
                  </a:lnTo>
                  <a:lnTo>
                    <a:pt x="206" y="155"/>
                  </a:lnTo>
                  <a:lnTo>
                    <a:pt x="204" y="149"/>
                  </a:lnTo>
                  <a:lnTo>
                    <a:pt x="202" y="146"/>
                  </a:lnTo>
                  <a:lnTo>
                    <a:pt x="200" y="140"/>
                  </a:lnTo>
                  <a:lnTo>
                    <a:pt x="198" y="134"/>
                  </a:lnTo>
                  <a:lnTo>
                    <a:pt x="196" y="128"/>
                  </a:lnTo>
                  <a:lnTo>
                    <a:pt x="194" y="124"/>
                  </a:lnTo>
                  <a:lnTo>
                    <a:pt x="192" y="119"/>
                  </a:lnTo>
                  <a:lnTo>
                    <a:pt x="188" y="113"/>
                  </a:lnTo>
                  <a:lnTo>
                    <a:pt x="186" y="107"/>
                  </a:lnTo>
                  <a:lnTo>
                    <a:pt x="184" y="103"/>
                  </a:lnTo>
                  <a:lnTo>
                    <a:pt x="183" y="98"/>
                  </a:lnTo>
                  <a:lnTo>
                    <a:pt x="181" y="92"/>
                  </a:lnTo>
                  <a:lnTo>
                    <a:pt x="177" y="88"/>
                  </a:lnTo>
                  <a:lnTo>
                    <a:pt x="175" y="82"/>
                  </a:lnTo>
                  <a:lnTo>
                    <a:pt x="173" y="76"/>
                  </a:lnTo>
                  <a:lnTo>
                    <a:pt x="171" y="73"/>
                  </a:lnTo>
                  <a:lnTo>
                    <a:pt x="167" y="67"/>
                  </a:lnTo>
                  <a:lnTo>
                    <a:pt x="165" y="61"/>
                  </a:lnTo>
                  <a:lnTo>
                    <a:pt x="163" y="57"/>
                  </a:lnTo>
                  <a:lnTo>
                    <a:pt x="160" y="52"/>
                  </a:lnTo>
                  <a:lnTo>
                    <a:pt x="158" y="46"/>
                  </a:lnTo>
                  <a:lnTo>
                    <a:pt x="156" y="42"/>
                  </a:lnTo>
                  <a:lnTo>
                    <a:pt x="152" y="36"/>
                  </a:lnTo>
                  <a:lnTo>
                    <a:pt x="150" y="30"/>
                  </a:lnTo>
                  <a:lnTo>
                    <a:pt x="148" y="27"/>
                  </a:lnTo>
                  <a:lnTo>
                    <a:pt x="144" y="21"/>
                  </a:lnTo>
                  <a:lnTo>
                    <a:pt x="142" y="15"/>
                  </a:lnTo>
                  <a:lnTo>
                    <a:pt x="140" y="11"/>
                  </a:lnTo>
                  <a:lnTo>
                    <a:pt x="137" y="6"/>
                  </a:lnTo>
                  <a:lnTo>
                    <a:pt x="135" y="0"/>
                  </a:lnTo>
                  <a:lnTo>
                    <a:pt x="142" y="9"/>
                  </a:lnTo>
                  <a:lnTo>
                    <a:pt x="150" y="19"/>
                  </a:lnTo>
                  <a:lnTo>
                    <a:pt x="158" y="27"/>
                  </a:lnTo>
                  <a:lnTo>
                    <a:pt x="165" y="36"/>
                  </a:lnTo>
                  <a:lnTo>
                    <a:pt x="173" y="46"/>
                  </a:lnTo>
                  <a:lnTo>
                    <a:pt x="181" y="53"/>
                  </a:lnTo>
                  <a:lnTo>
                    <a:pt x="188" y="63"/>
                  </a:lnTo>
                  <a:lnTo>
                    <a:pt x="196" y="71"/>
                  </a:lnTo>
                  <a:lnTo>
                    <a:pt x="204" y="80"/>
                  </a:lnTo>
                  <a:lnTo>
                    <a:pt x="211" y="90"/>
                  </a:lnTo>
                  <a:lnTo>
                    <a:pt x="217" y="98"/>
                  </a:lnTo>
                  <a:lnTo>
                    <a:pt x="225" y="107"/>
                  </a:lnTo>
                  <a:lnTo>
                    <a:pt x="232" y="117"/>
                  </a:lnTo>
                  <a:lnTo>
                    <a:pt x="240" y="124"/>
                  </a:lnTo>
                  <a:lnTo>
                    <a:pt x="246" y="134"/>
                  </a:lnTo>
                  <a:lnTo>
                    <a:pt x="254" y="144"/>
                  </a:lnTo>
                  <a:lnTo>
                    <a:pt x="261" y="151"/>
                  </a:lnTo>
                  <a:lnTo>
                    <a:pt x="267" y="161"/>
                  </a:lnTo>
                  <a:lnTo>
                    <a:pt x="275" y="170"/>
                  </a:lnTo>
                  <a:lnTo>
                    <a:pt x="280" y="178"/>
                  </a:lnTo>
                  <a:lnTo>
                    <a:pt x="288" y="188"/>
                  </a:lnTo>
                  <a:lnTo>
                    <a:pt x="294" y="197"/>
                  </a:lnTo>
                  <a:lnTo>
                    <a:pt x="301" y="207"/>
                  </a:lnTo>
                  <a:lnTo>
                    <a:pt x="307" y="215"/>
                  </a:lnTo>
                  <a:lnTo>
                    <a:pt x="315" y="224"/>
                  </a:lnTo>
                  <a:lnTo>
                    <a:pt x="321" y="234"/>
                  </a:lnTo>
                  <a:lnTo>
                    <a:pt x="326" y="243"/>
                  </a:lnTo>
                  <a:lnTo>
                    <a:pt x="332" y="253"/>
                  </a:lnTo>
                  <a:lnTo>
                    <a:pt x="340" y="263"/>
                  </a:lnTo>
                  <a:lnTo>
                    <a:pt x="346" y="270"/>
                  </a:lnTo>
                  <a:lnTo>
                    <a:pt x="351" y="280"/>
                  </a:lnTo>
                  <a:lnTo>
                    <a:pt x="357" y="289"/>
                  </a:lnTo>
                  <a:lnTo>
                    <a:pt x="363" y="299"/>
                  </a:lnTo>
                  <a:lnTo>
                    <a:pt x="367" y="307"/>
                  </a:lnTo>
                  <a:lnTo>
                    <a:pt x="372" y="316"/>
                  </a:lnTo>
                  <a:lnTo>
                    <a:pt x="378" y="324"/>
                  </a:lnTo>
                  <a:lnTo>
                    <a:pt x="382" y="333"/>
                  </a:lnTo>
                  <a:lnTo>
                    <a:pt x="388" y="341"/>
                  </a:lnTo>
                  <a:lnTo>
                    <a:pt x="392" y="351"/>
                  </a:lnTo>
                  <a:lnTo>
                    <a:pt x="397" y="360"/>
                  </a:lnTo>
                  <a:lnTo>
                    <a:pt x="401" y="368"/>
                  </a:lnTo>
                  <a:lnTo>
                    <a:pt x="407" y="378"/>
                  </a:lnTo>
                  <a:lnTo>
                    <a:pt x="411" y="387"/>
                  </a:lnTo>
                  <a:lnTo>
                    <a:pt x="417" y="395"/>
                  </a:lnTo>
                  <a:lnTo>
                    <a:pt x="420" y="404"/>
                  </a:lnTo>
                  <a:lnTo>
                    <a:pt x="424" y="414"/>
                  </a:lnTo>
                  <a:lnTo>
                    <a:pt x="430" y="424"/>
                  </a:lnTo>
                  <a:lnTo>
                    <a:pt x="434" y="433"/>
                  </a:lnTo>
                  <a:lnTo>
                    <a:pt x="438" y="441"/>
                  </a:lnTo>
                  <a:lnTo>
                    <a:pt x="443" y="450"/>
                  </a:lnTo>
                  <a:lnTo>
                    <a:pt x="447" y="460"/>
                  </a:lnTo>
                  <a:lnTo>
                    <a:pt x="451" y="470"/>
                  </a:lnTo>
                  <a:lnTo>
                    <a:pt x="455" y="479"/>
                  </a:lnTo>
                  <a:lnTo>
                    <a:pt x="459" y="487"/>
                  </a:lnTo>
                  <a:lnTo>
                    <a:pt x="464" y="496"/>
                  </a:lnTo>
                  <a:lnTo>
                    <a:pt x="468" y="506"/>
                  </a:lnTo>
                  <a:lnTo>
                    <a:pt x="472" y="516"/>
                  </a:lnTo>
                  <a:lnTo>
                    <a:pt x="476" y="525"/>
                  </a:lnTo>
                  <a:lnTo>
                    <a:pt x="480" y="533"/>
                  </a:lnTo>
                  <a:lnTo>
                    <a:pt x="484" y="543"/>
                  </a:lnTo>
                  <a:lnTo>
                    <a:pt x="487" y="552"/>
                  </a:lnTo>
                  <a:lnTo>
                    <a:pt x="491" y="562"/>
                  </a:lnTo>
                  <a:lnTo>
                    <a:pt x="495" y="569"/>
                  </a:lnTo>
                  <a:lnTo>
                    <a:pt x="499" y="579"/>
                  </a:lnTo>
                  <a:lnTo>
                    <a:pt x="495" y="589"/>
                  </a:lnTo>
                  <a:lnTo>
                    <a:pt x="491" y="598"/>
                  </a:lnTo>
                  <a:lnTo>
                    <a:pt x="487" y="606"/>
                  </a:lnTo>
                  <a:lnTo>
                    <a:pt x="484" y="615"/>
                  </a:lnTo>
                  <a:lnTo>
                    <a:pt x="480" y="625"/>
                  </a:lnTo>
                  <a:lnTo>
                    <a:pt x="476" y="635"/>
                  </a:lnTo>
                  <a:lnTo>
                    <a:pt x="472" y="644"/>
                  </a:lnTo>
                  <a:lnTo>
                    <a:pt x="468" y="652"/>
                  </a:lnTo>
                  <a:lnTo>
                    <a:pt x="464" y="661"/>
                  </a:lnTo>
                  <a:lnTo>
                    <a:pt x="459" y="671"/>
                  </a:lnTo>
                  <a:lnTo>
                    <a:pt x="455" y="681"/>
                  </a:lnTo>
                  <a:lnTo>
                    <a:pt x="451" y="690"/>
                  </a:lnTo>
                  <a:lnTo>
                    <a:pt x="447" y="700"/>
                  </a:lnTo>
                  <a:lnTo>
                    <a:pt x="443" y="707"/>
                  </a:lnTo>
                  <a:lnTo>
                    <a:pt x="438" y="717"/>
                  </a:lnTo>
                  <a:lnTo>
                    <a:pt x="434" y="727"/>
                  </a:lnTo>
                  <a:lnTo>
                    <a:pt x="430" y="736"/>
                  </a:lnTo>
                  <a:lnTo>
                    <a:pt x="424" y="746"/>
                  </a:lnTo>
                  <a:lnTo>
                    <a:pt x="420" y="753"/>
                  </a:lnTo>
                  <a:lnTo>
                    <a:pt x="417" y="763"/>
                  </a:lnTo>
                  <a:lnTo>
                    <a:pt x="411" y="773"/>
                  </a:lnTo>
                  <a:lnTo>
                    <a:pt x="407" y="782"/>
                  </a:lnTo>
                  <a:lnTo>
                    <a:pt x="401" y="790"/>
                  </a:lnTo>
                  <a:lnTo>
                    <a:pt x="397" y="800"/>
                  </a:lnTo>
                  <a:lnTo>
                    <a:pt x="392" y="809"/>
                  </a:lnTo>
                  <a:lnTo>
                    <a:pt x="388" y="817"/>
                  </a:lnTo>
                  <a:lnTo>
                    <a:pt x="382" y="826"/>
                  </a:lnTo>
                  <a:lnTo>
                    <a:pt x="378" y="834"/>
                  </a:lnTo>
                  <a:lnTo>
                    <a:pt x="372" y="844"/>
                  </a:lnTo>
                  <a:lnTo>
                    <a:pt x="367" y="851"/>
                  </a:lnTo>
                  <a:lnTo>
                    <a:pt x="363" y="861"/>
                  </a:lnTo>
                  <a:lnTo>
                    <a:pt x="357" y="869"/>
                  </a:lnTo>
                  <a:lnTo>
                    <a:pt x="351" y="878"/>
                  </a:lnTo>
                  <a:lnTo>
                    <a:pt x="346" y="888"/>
                  </a:lnTo>
                  <a:lnTo>
                    <a:pt x="340" y="897"/>
                  </a:lnTo>
                  <a:lnTo>
                    <a:pt x="332" y="907"/>
                  </a:lnTo>
                  <a:lnTo>
                    <a:pt x="326" y="917"/>
                  </a:lnTo>
                  <a:lnTo>
                    <a:pt x="321" y="926"/>
                  </a:lnTo>
                  <a:lnTo>
                    <a:pt x="315" y="936"/>
                  </a:lnTo>
                  <a:lnTo>
                    <a:pt x="307" y="943"/>
                  </a:lnTo>
                  <a:lnTo>
                    <a:pt x="301" y="953"/>
                  </a:lnTo>
                  <a:lnTo>
                    <a:pt x="294" y="963"/>
                  </a:lnTo>
                  <a:lnTo>
                    <a:pt x="288" y="972"/>
                  </a:lnTo>
                  <a:lnTo>
                    <a:pt x="280" y="980"/>
                  </a:lnTo>
                  <a:lnTo>
                    <a:pt x="275" y="989"/>
                  </a:lnTo>
                  <a:lnTo>
                    <a:pt x="267" y="999"/>
                  </a:lnTo>
                  <a:lnTo>
                    <a:pt x="261" y="1007"/>
                  </a:lnTo>
                  <a:lnTo>
                    <a:pt x="254" y="1016"/>
                  </a:lnTo>
                  <a:lnTo>
                    <a:pt x="246" y="1026"/>
                  </a:lnTo>
                  <a:lnTo>
                    <a:pt x="240" y="1033"/>
                  </a:lnTo>
                  <a:lnTo>
                    <a:pt x="232" y="1043"/>
                  </a:lnTo>
                  <a:lnTo>
                    <a:pt x="225" y="1051"/>
                  </a:lnTo>
                  <a:lnTo>
                    <a:pt x="217" y="1060"/>
                  </a:lnTo>
                  <a:lnTo>
                    <a:pt x="211" y="1070"/>
                  </a:lnTo>
                  <a:lnTo>
                    <a:pt x="204" y="1078"/>
                  </a:lnTo>
                  <a:lnTo>
                    <a:pt x="196" y="1087"/>
                  </a:lnTo>
                  <a:lnTo>
                    <a:pt x="188" y="1097"/>
                  </a:lnTo>
                  <a:lnTo>
                    <a:pt x="181" y="1104"/>
                  </a:lnTo>
                  <a:lnTo>
                    <a:pt x="173" y="1114"/>
                  </a:lnTo>
                  <a:lnTo>
                    <a:pt x="165" y="1122"/>
                  </a:lnTo>
                  <a:lnTo>
                    <a:pt x="158" y="1131"/>
                  </a:lnTo>
                  <a:lnTo>
                    <a:pt x="150" y="1141"/>
                  </a:lnTo>
                  <a:lnTo>
                    <a:pt x="142" y="1149"/>
                  </a:lnTo>
                  <a:lnTo>
                    <a:pt x="135" y="1158"/>
                  </a:lnTo>
                  <a:lnTo>
                    <a:pt x="137" y="1152"/>
                  </a:lnTo>
                  <a:lnTo>
                    <a:pt x="140" y="1149"/>
                  </a:lnTo>
                  <a:lnTo>
                    <a:pt x="142" y="1143"/>
                  </a:lnTo>
                  <a:lnTo>
                    <a:pt x="144" y="1137"/>
                  </a:lnTo>
                  <a:lnTo>
                    <a:pt x="148" y="1133"/>
                  </a:lnTo>
                  <a:lnTo>
                    <a:pt x="150" y="1127"/>
                  </a:lnTo>
                  <a:lnTo>
                    <a:pt x="152" y="1122"/>
                  </a:lnTo>
                  <a:lnTo>
                    <a:pt x="156" y="1118"/>
                  </a:lnTo>
                  <a:lnTo>
                    <a:pt x="158" y="1112"/>
                  </a:lnTo>
                  <a:lnTo>
                    <a:pt x="160" y="1108"/>
                  </a:lnTo>
                  <a:lnTo>
                    <a:pt x="163" y="1103"/>
                  </a:lnTo>
                  <a:lnTo>
                    <a:pt x="165" y="1097"/>
                  </a:lnTo>
                  <a:lnTo>
                    <a:pt x="167" y="1093"/>
                  </a:lnTo>
                  <a:lnTo>
                    <a:pt x="171" y="1087"/>
                  </a:lnTo>
                  <a:lnTo>
                    <a:pt x="173" y="1081"/>
                  </a:lnTo>
                  <a:lnTo>
                    <a:pt x="175" y="1078"/>
                  </a:lnTo>
                  <a:lnTo>
                    <a:pt x="177" y="1072"/>
                  </a:lnTo>
                  <a:lnTo>
                    <a:pt x="181" y="1066"/>
                  </a:lnTo>
                  <a:lnTo>
                    <a:pt x="183" y="1062"/>
                  </a:lnTo>
                  <a:lnTo>
                    <a:pt x="184" y="1057"/>
                  </a:lnTo>
                  <a:lnTo>
                    <a:pt x="186" y="1051"/>
                  </a:lnTo>
                  <a:lnTo>
                    <a:pt x="188" y="1045"/>
                  </a:lnTo>
                  <a:lnTo>
                    <a:pt x="192" y="1041"/>
                  </a:lnTo>
                  <a:lnTo>
                    <a:pt x="194" y="1035"/>
                  </a:lnTo>
                  <a:lnTo>
                    <a:pt x="196" y="1030"/>
                  </a:lnTo>
                  <a:lnTo>
                    <a:pt x="198" y="1024"/>
                  </a:lnTo>
                  <a:lnTo>
                    <a:pt x="200" y="1020"/>
                  </a:lnTo>
                  <a:lnTo>
                    <a:pt x="202" y="1014"/>
                  </a:lnTo>
                  <a:lnTo>
                    <a:pt x="204" y="1009"/>
                  </a:lnTo>
                  <a:lnTo>
                    <a:pt x="206" y="1003"/>
                  </a:lnTo>
                  <a:lnTo>
                    <a:pt x="207" y="997"/>
                  </a:lnTo>
                  <a:lnTo>
                    <a:pt x="209" y="993"/>
                  </a:lnTo>
                  <a:lnTo>
                    <a:pt x="211" y="987"/>
                  </a:lnTo>
                  <a:lnTo>
                    <a:pt x="213" y="982"/>
                  </a:lnTo>
                  <a:lnTo>
                    <a:pt x="215" y="978"/>
                  </a:lnTo>
                  <a:lnTo>
                    <a:pt x="217" y="972"/>
                  </a:lnTo>
                  <a:lnTo>
                    <a:pt x="219" y="968"/>
                  </a:lnTo>
                  <a:lnTo>
                    <a:pt x="221" y="963"/>
                  </a:lnTo>
                  <a:lnTo>
                    <a:pt x="223" y="957"/>
                  </a:lnTo>
                  <a:lnTo>
                    <a:pt x="223" y="953"/>
                  </a:lnTo>
                  <a:lnTo>
                    <a:pt x="225" y="947"/>
                  </a:lnTo>
                  <a:lnTo>
                    <a:pt x="227" y="941"/>
                  </a:lnTo>
                  <a:lnTo>
                    <a:pt x="229" y="938"/>
                  </a:lnTo>
                  <a:lnTo>
                    <a:pt x="231" y="932"/>
                  </a:lnTo>
                  <a:lnTo>
                    <a:pt x="231" y="926"/>
                  </a:lnTo>
                  <a:lnTo>
                    <a:pt x="232" y="920"/>
                  </a:lnTo>
                  <a:lnTo>
                    <a:pt x="234" y="917"/>
                  </a:lnTo>
                  <a:lnTo>
                    <a:pt x="236" y="911"/>
                  </a:lnTo>
                  <a:lnTo>
                    <a:pt x="236" y="905"/>
                  </a:lnTo>
                  <a:lnTo>
                    <a:pt x="238" y="901"/>
                  </a:lnTo>
                  <a:lnTo>
                    <a:pt x="240" y="895"/>
                  </a:lnTo>
                  <a:lnTo>
                    <a:pt x="242" y="890"/>
                  </a:lnTo>
                  <a:lnTo>
                    <a:pt x="242" y="884"/>
                  </a:lnTo>
                  <a:lnTo>
                    <a:pt x="244" y="880"/>
                  </a:lnTo>
                  <a:lnTo>
                    <a:pt x="246" y="874"/>
                  </a:lnTo>
                  <a:lnTo>
                    <a:pt x="246" y="869"/>
                  </a:lnTo>
                  <a:lnTo>
                    <a:pt x="248" y="863"/>
                  </a:lnTo>
                  <a:lnTo>
                    <a:pt x="250" y="859"/>
                  </a:lnTo>
                  <a:lnTo>
                    <a:pt x="250" y="853"/>
                  </a:lnTo>
                  <a:lnTo>
                    <a:pt x="252" y="847"/>
                  </a:lnTo>
                  <a:lnTo>
                    <a:pt x="254" y="842"/>
                  </a:lnTo>
                  <a:lnTo>
                    <a:pt x="254" y="838"/>
                  </a:lnTo>
                  <a:lnTo>
                    <a:pt x="255" y="832"/>
                  </a:lnTo>
                  <a:lnTo>
                    <a:pt x="255" y="826"/>
                  </a:lnTo>
                  <a:lnTo>
                    <a:pt x="252" y="826"/>
                  </a:lnTo>
                  <a:lnTo>
                    <a:pt x="248" y="826"/>
                  </a:lnTo>
                  <a:lnTo>
                    <a:pt x="244" y="826"/>
                  </a:lnTo>
                  <a:lnTo>
                    <a:pt x="240" y="826"/>
                  </a:lnTo>
                  <a:lnTo>
                    <a:pt x="236" y="826"/>
                  </a:lnTo>
                  <a:lnTo>
                    <a:pt x="232" y="826"/>
                  </a:lnTo>
                  <a:lnTo>
                    <a:pt x="229" y="826"/>
                  </a:lnTo>
                  <a:lnTo>
                    <a:pt x="225" y="826"/>
                  </a:lnTo>
                  <a:lnTo>
                    <a:pt x="221" y="826"/>
                  </a:lnTo>
                  <a:lnTo>
                    <a:pt x="217" y="826"/>
                  </a:lnTo>
                  <a:lnTo>
                    <a:pt x="213" y="826"/>
                  </a:lnTo>
                  <a:lnTo>
                    <a:pt x="207" y="826"/>
                  </a:lnTo>
                  <a:lnTo>
                    <a:pt x="204" y="826"/>
                  </a:lnTo>
                  <a:lnTo>
                    <a:pt x="200" y="826"/>
                  </a:lnTo>
                  <a:lnTo>
                    <a:pt x="196" y="826"/>
                  </a:lnTo>
                  <a:lnTo>
                    <a:pt x="192" y="826"/>
                  </a:lnTo>
                  <a:lnTo>
                    <a:pt x="188" y="826"/>
                  </a:lnTo>
                  <a:lnTo>
                    <a:pt x="184" y="826"/>
                  </a:lnTo>
                  <a:lnTo>
                    <a:pt x="181" y="826"/>
                  </a:lnTo>
                  <a:lnTo>
                    <a:pt x="177" y="826"/>
                  </a:lnTo>
                  <a:lnTo>
                    <a:pt x="173" y="826"/>
                  </a:lnTo>
                  <a:lnTo>
                    <a:pt x="169" y="826"/>
                  </a:lnTo>
                  <a:lnTo>
                    <a:pt x="165" y="826"/>
                  </a:lnTo>
                  <a:lnTo>
                    <a:pt x="161" y="826"/>
                  </a:lnTo>
                  <a:lnTo>
                    <a:pt x="156" y="826"/>
                  </a:lnTo>
                  <a:lnTo>
                    <a:pt x="152" y="826"/>
                  </a:lnTo>
                  <a:lnTo>
                    <a:pt x="148" y="826"/>
                  </a:lnTo>
                  <a:lnTo>
                    <a:pt x="144" y="826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3" y="826"/>
                  </a:lnTo>
                  <a:lnTo>
                    <a:pt x="129" y="826"/>
                  </a:lnTo>
                  <a:lnTo>
                    <a:pt x="125" y="826"/>
                  </a:lnTo>
                  <a:lnTo>
                    <a:pt x="121" y="826"/>
                  </a:lnTo>
                  <a:lnTo>
                    <a:pt x="117" y="826"/>
                  </a:lnTo>
                  <a:lnTo>
                    <a:pt x="114" y="826"/>
                  </a:lnTo>
                  <a:lnTo>
                    <a:pt x="110" y="826"/>
                  </a:lnTo>
                  <a:lnTo>
                    <a:pt x="104" y="826"/>
                  </a:lnTo>
                  <a:lnTo>
                    <a:pt x="100" y="826"/>
                  </a:lnTo>
                  <a:lnTo>
                    <a:pt x="96" y="826"/>
                  </a:lnTo>
                  <a:lnTo>
                    <a:pt x="92" y="826"/>
                  </a:lnTo>
                  <a:lnTo>
                    <a:pt x="89" y="826"/>
                  </a:lnTo>
                  <a:lnTo>
                    <a:pt x="85" y="826"/>
                  </a:lnTo>
                  <a:lnTo>
                    <a:pt x="81" y="826"/>
                  </a:lnTo>
                  <a:lnTo>
                    <a:pt x="77" y="826"/>
                  </a:lnTo>
                  <a:lnTo>
                    <a:pt x="73" y="826"/>
                  </a:lnTo>
                  <a:lnTo>
                    <a:pt x="69" y="826"/>
                  </a:lnTo>
                  <a:lnTo>
                    <a:pt x="66" y="826"/>
                  </a:lnTo>
                  <a:lnTo>
                    <a:pt x="62" y="826"/>
                  </a:lnTo>
                  <a:lnTo>
                    <a:pt x="58" y="826"/>
                  </a:lnTo>
                  <a:lnTo>
                    <a:pt x="52" y="826"/>
                  </a:lnTo>
                  <a:lnTo>
                    <a:pt x="48" y="826"/>
                  </a:lnTo>
                  <a:lnTo>
                    <a:pt x="44" y="826"/>
                  </a:lnTo>
                  <a:lnTo>
                    <a:pt x="41" y="826"/>
                  </a:lnTo>
                  <a:lnTo>
                    <a:pt x="37" y="826"/>
                  </a:lnTo>
                  <a:lnTo>
                    <a:pt x="33" y="826"/>
                  </a:lnTo>
                  <a:lnTo>
                    <a:pt x="29" y="826"/>
                  </a:lnTo>
                  <a:lnTo>
                    <a:pt x="25" y="826"/>
                  </a:lnTo>
                  <a:lnTo>
                    <a:pt x="21" y="826"/>
                  </a:lnTo>
                  <a:lnTo>
                    <a:pt x="18" y="826"/>
                  </a:lnTo>
                  <a:lnTo>
                    <a:pt x="14" y="826"/>
                  </a:lnTo>
                  <a:lnTo>
                    <a:pt x="10" y="826"/>
                  </a:lnTo>
                  <a:lnTo>
                    <a:pt x="6" y="826"/>
                  </a:lnTo>
                  <a:lnTo>
                    <a:pt x="2" y="826"/>
                  </a:lnTo>
                  <a:lnTo>
                    <a:pt x="2" y="819"/>
                  </a:lnTo>
                  <a:lnTo>
                    <a:pt x="4" y="811"/>
                  </a:lnTo>
                  <a:lnTo>
                    <a:pt x="4" y="803"/>
                  </a:lnTo>
                  <a:lnTo>
                    <a:pt x="6" y="796"/>
                  </a:lnTo>
                  <a:lnTo>
                    <a:pt x="8" y="788"/>
                  </a:lnTo>
                  <a:lnTo>
                    <a:pt x="8" y="780"/>
                  </a:lnTo>
                  <a:lnTo>
                    <a:pt x="10" y="773"/>
                  </a:lnTo>
                  <a:lnTo>
                    <a:pt x="10" y="765"/>
                  </a:lnTo>
                  <a:lnTo>
                    <a:pt x="12" y="757"/>
                  </a:lnTo>
                  <a:lnTo>
                    <a:pt x="12" y="750"/>
                  </a:lnTo>
                  <a:lnTo>
                    <a:pt x="14" y="742"/>
                  </a:lnTo>
                  <a:lnTo>
                    <a:pt x="14" y="734"/>
                  </a:lnTo>
                  <a:lnTo>
                    <a:pt x="16" y="727"/>
                  </a:lnTo>
                  <a:lnTo>
                    <a:pt x="16" y="719"/>
                  </a:lnTo>
                  <a:lnTo>
                    <a:pt x="18" y="711"/>
                  </a:lnTo>
                  <a:lnTo>
                    <a:pt x="18" y="704"/>
                  </a:lnTo>
                  <a:lnTo>
                    <a:pt x="18" y="696"/>
                  </a:lnTo>
                  <a:lnTo>
                    <a:pt x="20" y="688"/>
                  </a:lnTo>
                  <a:lnTo>
                    <a:pt x="20" y="681"/>
                  </a:lnTo>
                  <a:lnTo>
                    <a:pt x="20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1" y="648"/>
                  </a:lnTo>
                  <a:lnTo>
                    <a:pt x="21" y="640"/>
                  </a:lnTo>
                  <a:lnTo>
                    <a:pt x="23" y="633"/>
                  </a:lnTo>
                  <a:lnTo>
                    <a:pt x="23" y="625"/>
                  </a:lnTo>
                  <a:lnTo>
                    <a:pt x="23" y="617"/>
                  </a:lnTo>
                  <a:lnTo>
                    <a:pt x="23" y="610"/>
                  </a:lnTo>
                  <a:lnTo>
                    <a:pt x="23" y="602"/>
                  </a:lnTo>
                  <a:lnTo>
                    <a:pt x="23" y="594"/>
                  </a:lnTo>
                  <a:lnTo>
                    <a:pt x="23" y="587"/>
                  </a:lnTo>
                  <a:lnTo>
                    <a:pt x="23" y="579"/>
                  </a:lnTo>
                  <a:lnTo>
                    <a:pt x="23" y="571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3" y="548"/>
                  </a:lnTo>
                  <a:lnTo>
                    <a:pt x="23" y="541"/>
                  </a:lnTo>
                  <a:lnTo>
                    <a:pt x="23" y="533"/>
                  </a:lnTo>
                  <a:lnTo>
                    <a:pt x="23" y="525"/>
                  </a:lnTo>
                  <a:lnTo>
                    <a:pt x="21" y="518"/>
                  </a:lnTo>
                  <a:lnTo>
                    <a:pt x="21" y="510"/>
                  </a:lnTo>
                  <a:lnTo>
                    <a:pt x="21" y="502"/>
                  </a:lnTo>
                  <a:lnTo>
                    <a:pt x="21" y="495"/>
                  </a:lnTo>
                  <a:lnTo>
                    <a:pt x="20" y="487"/>
                  </a:lnTo>
                  <a:lnTo>
                    <a:pt x="20" y="479"/>
                  </a:lnTo>
                  <a:lnTo>
                    <a:pt x="20" y="472"/>
                  </a:lnTo>
                  <a:lnTo>
                    <a:pt x="18" y="464"/>
                  </a:lnTo>
                  <a:lnTo>
                    <a:pt x="18" y="456"/>
                  </a:lnTo>
                  <a:lnTo>
                    <a:pt x="16" y="449"/>
                  </a:lnTo>
                  <a:lnTo>
                    <a:pt x="16" y="441"/>
                  </a:lnTo>
                  <a:lnTo>
                    <a:pt x="16" y="433"/>
                  </a:lnTo>
                  <a:lnTo>
                    <a:pt x="14" y="426"/>
                  </a:lnTo>
                  <a:lnTo>
                    <a:pt x="14" y="418"/>
                  </a:lnTo>
                  <a:lnTo>
                    <a:pt x="12" y="410"/>
                  </a:lnTo>
                  <a:lnTo>
                    <a:pt x="12" y="403"/>
                  </a:lnTo>
                  <a:lnTo>
                    <a:pt x="10" y="395"/>
                  </a:lnTo>
                  <a:lnTo>
                    <a:pt x="10" y="385"/>
                  </a:lnTo>
                  <a:lnTo>
                    <a:pt x="8" y="378"/>
                  </a:lnTo>
                  <a:lnTo>
                    <a:pt x="6" y="370"/>
                  </a:lnTo>
                  <a:lnTo>
                    <a:pt x="6" y="362"/>
                  </a:lnTo>
                  <a:lnTo>
                    <a:pt x="4" y="355"/>
                  </a:lnTo>
                  <a:lnTo>
                    <a:pt x="4" y="347"/>
                  </a:lnTo>
                  <a:lnTo>
                    <a:pt x="2" y="339"/>
                  </a:lnTo>
                  <a:lnTo>
                    <a:pt x="0" y="332"/>
                  </a:lnTo>
                  <a:lnTo>
                    <a:pt x="4" y="332"/>
                  </a:lnTo>
                  <a:lnTo>
                    <a:pt x="10" y="332"/>
                  </a:lnTo>
                  <a:lnTo>
                    <a:pt x="14" y="332"/>
                  </a:lnTo>
                  <a:lnTo>
                    <a:pt x="18" y="332"/>
                  </a:lnTo>
                  <a:lnTo>
                    <a:pt x="21" y="332"/>
                  </a:lnTo>
                  <a:lnTo>
                    <a:pt x="25" y="332"/>
                  </a:lnTo>
                  <a:lnTo>
                    <a:pt x="29" y="332"/>
                  </a:lnTo>
                  <a:lnTo>
                    <a:pt x="33" y="332"/>
                  </a:lnTo>
                  <a:lnTo>
                    <a:pt x="37" y="332"/>
                  </a:lnTo>
                  <a:lnTo>
                    <a:pt x="41" y="332"/>
                  </a:lnTo>
                  <a:lnTo>
                    <a:pt x="44" y="332"/>
                  </a:lnTo>
                  <a:lnTo>
                    <a:pt x="48" y="332"/>
                  </a:lnTo>
                  <a:lnTo>
                    <a:pt x="52" y="332"/>
                  </a:lnTo>
                  <a:lnTo>
                    <a:pt x="56" y="332"/>
                  </a:lnTo>
                  <a:lnTo>
                    <a:pt x="62" y="332"/>
                  </a:lnTo>
                  <a:lnTo>
                    <a:pt x="66" y="332"/>
                  </a:lnTo>
                  <a:lnTo>
                    <a:pt x="69" y="332"/>
                  </a:lnTo>
                  <a:lnTo>
                    <a:pt x="73" y="332"/>
                  </a:lnTo>
                  <a:lnTo>
                    <a:pt x="77" y="332"/>
                  </a:lnTo>
                  <a:lnTo>
                    <a:pt x="81" y="332"/>
                  </a:lnTo>
                  <a:lnTo>
                    <a:pt x="85" y="332"/>
                  </a:lnTo>
                  <a:lnTo>
                    <a:pt x="89" y="332"/>
                  </a:lnTo>
                  <a:lnTo>
                    <a:pt x="92" y="332"/>
                  </a:lnTo>
                  <a:lnTo>
                    <a:pt x="96" y="332"/>
                  </a:lnTo>
                  <a:lnTo>
                    <a:pt x="100" y="332"/>
                  </a:lnTo>
                  <a:lnTo>
                    <a:pt x="104" y="332"/>
                  </a:lnTo>
                  <a:lnTo>
                    <a:pt x="108" y="332"/>
                  </a:lnTo>
                  <a:lnTo>
                    <a:pt x="114" y="332"/>
                  </a:lnTo>
                  <a:lnTo>
                    <a:pt x="117" y="332"/>
                  </a:lnTo>
                  <a:lnTo>
                    <a:pt x="121" y="332"/>
                  </a:lnTo>
                  <a:lnTo>
                    <a:pt x="125" y="332"/>
                  </a:lnTo>
                  <a:lnTo>
                    <a:pt x="129" y="332"/>
                  </a:lnTo>
                  <a:lnTo>
                    <a:pt x="133" y="332"/>
                  </a:lnTo>
                  <a:lnTo>
                    <a:pt x="137" y="332"/>
                  </a:lnTo>
                  <a:lnTo>
                    <a:pt x="140" y="332"/>
                  </a:lnTo>
                  <a:lnTo>
                    <a:pt x="144" y="332"/>
                  </a:lnTo>
                  <a:lnTo>
                    <a:pt x="148" y="332"/>
                  </a:lnTo>
                  <a:lnTo>
                    <a:pt x="152" y="332"/>
                  </a:lnTo>
                  <a:lnTo>
                    <a:pt x="156" y="332"/>
                  </a:lnTo>
                  <a:lnTo>
                    <a:pt x="160" y="332"/>
                  </a:lnTo>
                  <a:lnTo>
                    <a:pt x="165" y="332"/>
                  </a:lnTo>
                  <a:lnTo>
                    <a:pt x="169" y="332"/>
                  </a:lnTo>
                  <a:lnTo>
                    <a:pt x="173" y="332"/>
                  </a:lnTo>
                  <a:lnTo>
                    <a:pt x="177" y="332"/>
                  </a:lnTo>
                  <a:lnTo>
                    <a:pt x="181" y="332"/>
                  </a:lnTo>
                  <a:lnTo>
                    <a:pt x="184" y="332"/>
                  </a:lnTo>
                  <a:lnTo>
                    <a:pt x="188" y="332"/>
                  </a:lnTo>
                  <a:lnTo>
                    <a:pt x="192" y="332"/>
                  </a:lnTo>
                  <a:lnTo>
                    <a:pt x="196" y="332"/>
                  </a:lnTo>
                  <a:lnTo>
                    <a:pt x="200" y="332"/>
                  </a:lnTo>
                  <a:lnTo>
                    <a:pt x="204" y="332"/>
                  </a:lnTo>
                  <a:lnTo>
                    <a:pt x="207" y="332"/>
                  </a:lnTo>
                  <a:lnTo>
                    <a:pt x="211" y="332"/>
                  </a:lnTo>
                  <a:lnTo>
                    <a:pt x="217" y="332"/>
                  </a:lnTo>
                  <a:lnTo>
                    <a:pt x="221" y="332"/>
                  </a:lnTo>
                  <a:lnTo>
                    <a:pt x="225" y="332"/>
                  </a:lnTo>
                  <a:lnTo>
                    <a:pt x="229" y="332"/>
                  </a:lnTo>
                  <a:lnTo>
                    <a:pt x="232" y="332"/>
                  </a:lnTo>
                  <a:lnTo>
                    <a:pt x="236" y="332"/>
                  </a:lnTo>
                  <a:lnTo>
                    <a:pt x="240" y="332"/>
                  </a:lnTo>
                  <a:lnTo>
                    <a:pt x="244" y="332"/>
                  </a:lnTo>
                  <a:lnTo>
                    <a:pt x="248" y="332"/>
                  </a:lnTo>
                  <a:lnTo>
                    <a:pt x="252" y="332"/>
                  </a:lnTo>
                  <a:lnTo>
                    <a:pt x="255" y="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prst="relaxedInset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654425" y="1612900"/>
              <a:ext cx="1838325" cy="792163"/>
            </a:xfrm>
            <a:custGeom>
              <a:avLst/>
              <a:gdLst/>
              <a:ahLst/>
              <a:cxnLst>
                <a:cxn ang="0">
                  <a:pos x="295" y="251"/>
                </a:cxn>
                <a:cxn ang="0">
                  <a:pos x="253" y="263"/>
                </a:cxn>
                <a:cxn ang="0">
                  <a:pos x="213" y="274"/>
                </a:cxn>
                <a:cxn ang="0">
                  <a:pos x="170" y="288"/>
                </a:cxn>
                <a:cxn ang="0">
                  <a:pos x="128" y="303"/>
                </a:cxn>
                <a:cxn ang="0">
                  <a:pos x="88" y="322"/>
                </a:cxn>
                <a:cxn ang="0">
                  <a:pos x="46" y="341"/>
                </a:cxn>
                <a:cxn ang="0">
                  <a:pos x="6" y="362"/>
                </a:cxn>
                <a:cxn ang="0">
                  <a:pos x="63" y="311"/>
                </a:cxn>
                <a:cxn ang="0">
                  <a:pos x="134" y="253"/>
                </a:cxn>
                <a:cxn ang="0">
                  <a:pos x="207" y="198"/>
                </a:cxn>
                <a:cxn ang="0">
                  <a:pos x="280" y="148"/>
                </a:cxn>
                <a:cxn ang="0">
                  <a:pos x="351" y="107"/>
                </a:cxn>
                <a:cxn ang="0">
                  <a:pos x="424" y="69"/>
                </a:cxn>
                <a:cxn ang="0">
                  <a:pos x="496" y="35"/>
                </a:cxn>
                <a:cxn ang="0">
                  <a:pos x="569" y="4"/>
                </a:cxn>
                <a:cxn ang="0">
                  <a:pos x="644" y="27"/>
                </a:cxn>
                <a:cxn ang="0">
                  <a:pos x="717" y="61"/>
                </a:cxn>
                <a:cxn ang="0">
                  <a:pos x="790" y="98"/>
                </a:cxn>
                <a:cxn ang="0">
                  <a:pos x="861" y="136"/>
                </a:cxn>
                <a:cxn ang="0">
                  <a:pos x="936" y="184"/>
                </a:cxn>
                <a:cxn ang="0">
                  <a:pos x="1007" y="238"/>
                </a:cxn>
                <a:cxn ang="0">
                  <a:pos x="1078" y="295"/>
                </a:cxn>
                <a:cxn ang="0">
                  <a:pos x="1149" y="357"/>
                </a:cxn>
                <a:cxn ang="0">
                  <a:pos x="1122" y="347"/>
                </a:cxn>
                <a:cxn ang="0">
                  <a:pos x="1081" y="326"/>
                </a:cxn>
                <a:cxn ang="0">
                  <a:pos x="1041" y="307"/>
                </a:cxn>
                <a:cxn ang="0">
                  <a:pos x="997" y="292"/>
                </a:cxn>
                <a:cxn ang="0">
                  <a:pos x="957" y="276"/>
                </a:cxn>
                <a:cxn ang="0">
                  <a:pos x="917" y="265"/>
                </a:cxn>
                <a:cxn ang="0">
                  <a:pos x="874" y="253"/>
                </a:cxn>
                <a:cxn ang="0">
                  <a:pos x="832" y="244"/>
                </a:cxn>
                <a:cxn ang="0">
                  <a:pos x="826" y="270"/>
                </a:cxn>
                <a:cxn ang="0">
                  <a:pos x="826" y="303"/>
                </a:cxn>
                <a:cxn ang="0">
                  <a:pos x="826" y="334"/>
                </a:cxn>
                <a:cxn ang="0">
                  <a:pos x="826" y="366"/>
                </a:cxn>
                <a:cxn ang="0">
                  <a:pos x="826" y="399"/>
                </a:cxn>
                <a:cxn ang="0">
                  <a:pos x="826" y="430"/>
                </a:cxn>
                <a:cxn ang="0">
                  <a:pos x="826" y="462"/>
                </a:cxn>
                <a:cxn ang="0">
                  <a:pos x="826" y="493"/>
                </a:cxn>
                <a:cxn ang="0">
                  <a:pos x="773" y="489"/>
                </a:cxn>
                <a:cxn ang="0">
                  <a:pos x="711" y="481"/>
                </a:cxn>
                <a:cxn ang="0">
                  <a:pos x="648" y="478"/>
                </a:cxn>
                <a:cxn ang="0">
                  <a:pos x="587" y="476"/>
                </a:cxn>
                <a:cxn ang="0">
                  <a:pos x="525" y="476"/>
                </a:cxn>
                <a:cxn ang="0">
                  <a:pos x="464" y="481"/>
                </a:cxn>
                <a:cxn ang="0">
                  <a:pos x="403" y="487"/>
                </a:cxn>
                <a:cxn ang="0">
                  <a:pos x="339" y="497"/>
                </a:cxn>
                <a:cxn ang="0">
                  <a:pos x="332" y="470"/>
                </a:cxn>
                <a:cxn ang="0">
                  <a:pos x="332" y="437"/>
                </a:cxn>
                <a:cxn ang="0">
                  <a:pos x="332" y="407"/>
                </a:cxn>
                <a:cxn ang="0">
                  <a:pos x="332" y="374"/>
                </a:cxn>
                <a:cxn ang="0">
                  <a:pos x="332" y="343"/>
                </a:cxn>
                <a:cxn ang="0">
                  <a:pos x="332" y="311"/>
                </a:cxn>
                <a:cxn ang="0">
                  <a:pos x="332" y="278"/>
                </a:cxn>
                <a:cxn ang="0">
                  <a:pos x="332" y="247"/>
                </a:cxn>
              </a:cxnLst>
              <a:rect l="0" t="0" r="r" b="b"/>
              <a:pathLst>
                <a:path w="1158" h="499">
                  <a:moveTo>
                    <a:pt x="332" y="244"/>
                  </a:moveTo>
                  <a:lnTo>
                    <a:pt x="328" y="244"/>
                  </a:lnTo>
                  <a:lnTo>
                    <a:pt x="322" y="245"/>
                  </a:lnTo>
                  <a:lnTo>
                    <a:pt x="316" y="245"/>
                  </a:lnTo>
                  <a:lnTo>
                    <a:pt x="310" y="247"/>
                  </a:lnTo>
                  <a:lnTo>
                    <a:pt x="307" y="249"/>
                  </a:lnTo>
                  <a:lnTo>
                    <a:pt x="301" y="249"/>
                  </a:lnTo>
                  <a:lnTo>
                    <a:pt x="295" y="251"/>
                  </a:lnTo>
                  <a:lnTo>
                    <a:pt x="289" y="253"/>
                  </a:lnTo>
                  <a:lnTo>
                    <a:pt x="286" y="253"/>
                  </a:lnTo>
                  <a:lnTo>
                    <a:pt x="280" y="255"/>
                  </a:lnTo>
                  <a:lnTo>
                    <a:pt x="274" y="257"/>
                  </a:lnTo>
                  <a:lnTo>
                    <a:pt x="268" y="257"/>
                  </a:lnTo>
                  <a:lnTo>
                    <a:pt x="264" y="259"/>
                  </a:lnTo>
                  <a:lnTo>
                    <a:pt x="259" y="261"/>
                  </a:lnTo>
                  <a:lnTo>
                    <a:pt x="253" y="263"/>
                  </a:lnTo>
                  <a:lnTo>
                    <a:pt x="249" y="263"/>
                  </a:lnTo>
                  <a:lnTo>
                    <a:pt x="243" y="265"/>
                  </a:lnTo>
                  <a:lnTo>
                    <a:pt x="238" y="267"/>
                  </a:lnTo>
                  <a:lnTo>
                    <a:pt x="232" y="268"/>
                  </a:lnTo>
                  <a:lnTo>
                    <a:pt x="228" y="268"/>
                  </a:lnTo>
                  <a:lnTo>
                    <a:pt x="222" y="270"/>
                  </a:lnTo>
                  <a:lnTo>
                    <a:pt x="216" y="272"/>
                  </a:lnTo>
                  <a:lnTo>
                    <a:pt x="213" y="274"/>
                  </a:lnTo>
                  <a:lnTo>
                    <a:pt x="207" y="276"/>
                  </a:lnTo>
                  <a:lnTo>
                    <a:pt x="201" y="276"/>
                  </a:lnTo>
                  <a:lnTo>
                    <a:pt x="197" y="278"/>
                  </a:lnTo>
                  <a:lnTo>
                    <a:pt x="192" y="280"/>
                  </a:lnTo>
                  <a:lnTo>
                    <a:pt x="186" y="282"/>
                  </a:lnTo>
                  <a:lnTo>
                    <a:pt x="182" y="284"/>
                  </a:lnTo>
                  <a:lnTo>
                    <a:pt x="176" y="286"/>
                  </a:lnTo>
                  <a:lnTo>
                    <a:pt x="170" y="288"/>
                  </a:lnTo>
                  <a:lnTo>
                    <a:pt x="167" y="290"/>
                  </a:lnTo>
                  <a:lnTo>
                    <a:pt x="161" y="292"/>
                  </a:lnTo>
                  <a:lnTo>
                    <a:pt x="155" y="293"/>
                  </a:lnTo>
                  <a:lnTo>
                    <a:pt x="149" y="295"/>
                  </a:lnTo>
                  <a:lnTo>
                    <a:pt x="146" y="297"/>
                  </a:lnTo>
                  <a:lnTo>
                    <a:pt x="140" y="299"/>
                  </a:lnTo>
                  <a:lnTo>
                    <a:pt x="134" y="301"/>
                  </a:lnTo>
                  <a:lnTo>
                    <a:pt x="128" y="303"/>
                  </a:lnTo>
                  <a:lnTo>
                    <a:pt x="124" y="305"/>
                  </a:lnTo>
                  <a:lnTo>
                    <a:pt x="119" y="307"/>
                  </a:lnTo>
                  <a:lnTo>
                    <a:pt x="113" y="311"/>
                  </a:lnTo>
                  <a:lnTo>
                    <a:pt x="107" y="313"/>
                  </a:lnTo>
                  <a:lnTo>
                    <a:pt x="103" y="315"/>
                  </a:lnTo>
                  <a:lnTo>
                    <a:pt x="98" y="316"/>
                  </a:lnTo>
                  <a:lnTo>
                    <a:pt x="92" y="318"/>
                  </a:lnTo>
                  <a:lnTo>
                    <a:pt x="88" y="322"/>
                  </a:lnTo>
                  <a:lnTo>
                    <a:pt x="82" y="324"/>
                  </a:lnTo>
                  <a:lnTo>
                    <a:pt x="76" y="326"/>
                  </a:lnTo>
                  <a:lnTo>
                    <a:pt x="73" y="328"/>
                  </a:lnTo>
                  <a:lnTo>
                    <a:pt x="67" y="332"/>
                  </a:lnTo>
                  <a:lnTo>
                    <a:pt x="61" y="334"/>
                  </a:lnTo>
                  <a:lnTo>
                    <a:pt x="57" y="336"/>
                  </a:lnTo>
                  <a:lnTo>
                    <a:pt x="52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36" y="347"/>
                  </a:lnTo>
                  <a:lnTo>
                    <a:pt x="30" y="349"/>
                  </a:lnTo>
                  <a:lnTo>
                    <a:pt x="27" y="351"/>
                  </a:lnTo>
                  <a:lnTo>
                    <a:pt x="21" y="355"/>
                  </a:lnTo>
                  <a:lnTo>
                    <a:pt x="15" y="357"/>
                  </a:lnTo>
                  <a:lnTo>
                    <a:pt x="11" y="359"/>
                  </a:lnTo>
                  <a:lnTo>
                    <a:pt x="6" y="362"/>
                  </a:lnTo>
                  <a:lnTo>
                    <a:pt x="0" y="364"/>
                  </a:lnTo>
                  <a:lnTo>
                    <a:pt x="9" y="357"/>
                  </a:lnTo>
                  <a:lnTo>
                    <a:pt x="19" y="349"/>
                  </a:lnTo>
                  <a:lnTo>
                    <a:pt x="27" y="341"/>
                  </a:lnTo>
                  <a:lnTo>
                    <a:pt x="36" y="334"/>
                  </a:lnTo>
                  <a:lnTo>
                    <a:pt x="46" y="326"/>
                  </a:lnTo>
                  <a:lnTo>
                    <a:pt x="53" y="318"/>
                  </a:lnTo>
                  <a:lnTo>
                    <a:pt x="63" y="311"/>
                  </a:lnTo>
                  <a:lnTo>
                    <a:pt x="71" y="303"/>
                  </a:lnTo>
                  <a:lnTo>
                    <a:pt x="80" y="295"/>
                  </a:lnTo>
                  <a:lnTo>
                    <a:pt x="90" y="288"/>
                  </a:lnTo>
                  <a:lnTo>
                    <a:pt x="98" y="282"/>
                  </a:lnTo>
                  <a:lnTo>
                    <a:pt x="107" y="274"/>
                  </a:lnTo>
                  <a:lnTo>
                    <a:pt x="117" y="267"/>
                  </a:lnTo>
                  <a:lnTo>
                    <a:pt x="124" y="259"/>
                  </a:lnTo>
                  <a:lnTo>
                    <a:pt x="134" y="253"/>
                  </a:lnTo>
                  <a:lnTo>
                    <a:pt x="144" y="245"/>
                  </a:lnTo>
                  <a:lnTo>
                    <a:pt x="151" y="238"/>
                  </a:lnTo>
                  <a:lnTo>
                    <a:pt x="161" y="232"/>
                  </a:lnTo>
                  <a:lnTo>
                    <a:pt x="170" y="224"/>
                  </a:lnTo>
                  <a:lnTo>
                    <a:pt x="178" y="219"/>
                  </a:lnTo>
                  <a:lnTo>
                    <a:pt x="188" y="211"/>
                  </a:lnTo>
                  <a:lnTo>
                    <a:pt x="197" y="205"/>
                  </a:lnTo>
                  <a:lnTo>
                    <a:pt x="207" y="198"/>
                  </a:lnTo>
                  <a:lnTo>
                    <a:pt x="215" y="192"/>
                  </a:lnTo>
                  <a:lnTo>
                    <a:pt x="224" y="184"/>
                  </a:lnTo>
                  <a:lnTo>
                    <a:pt x="234" y="178"/>
                  </a:lnTo>
                  <a:lnTo>
                    <a:pt x="243" y="173"/>
                  </a:lnTo>
                  <a:lnTo>
                    <a:pt x="253" y="167"/>
                  </a:lnTo>
                  <a:lnTo>
                    <a:pt x="263" y="159"/>
                  </a:lnTo>
                  <a:lnTo>
                    <a:pt x="270" y="153"/>
                  </a:lnTo>
                  <a:lnTo>
                    <a:pt x="280" y="148"/>
                  </a:lnTo>
                  <a:lnTo>
                    <a:pt x="289" y="142"/>
                  </a:lnTo>
                  <a:lnTo>
                    <a:pt x="299" y="136"/>
                  </a:lnTo>
                  <a:lnTo>
                    <a:pt x="307" y="132"/>
                  </a:lnTo>
                  <a:lnTo>
                    <a:pt x="316" y="127"/>
                  </a:lnTo>
                  <a:lnTo>
                    <a:pt x="324" y="121"/>
                  </a:lnTo>
                  <a:lnTo>
                    <a:pt x="333" y="117"/>
                  </a:lnTo>
                  <a:lnTo>
                    <a:pt x="341" y="111"/>
                  </a:lnTo>
                  <a:lnTo>
                    <a:pt x="351" y="107"/>
                  </a:lnTo>
                  <a:lnTo>
                    <a:pt x="360" y="102"/>
                  </a:lnTo>
                  <a:lnTo>
                    <a:pt x="368" y="98"/>
                  </a:lnTo>
                  <a:lnTo>
                    <a:pt x="378" y="92"/>
                  </a:lnTo>
                  <a:lnTo>
                    <a:pt x="387" y="88"/>
                  </a:lnTo>
                  <a:lnTo>
                    <a:pt x="395" y="82"/>
                  </a:lnTo>
                  <a:lnTo>
                    <a:pt x="404" y="79"/>
                  </a:lnTo>
                  <a:lnTo>
                    <a:pt x="414" y="75"/>
                  </a:lnTo>
                  <a:lnTo>
                    <a:pt x="424" y="69"/>
                  </a:lnTo>
                  <a:lnTo>
                    <a:pt x="433" y="65"/>
                  </a:lnTo>
                  <a:lnTo>
                    <a:pt x="441" y="61"/>
                  </a:lnTo>
                  <a:lnTo>
                    <a:pt x="450" y="56"/>
                  </a:lnTo>
                  <a:lnTo>
                    <a:pt x="460" y="52"/>
                  </a:lnTo>
                  <a:lnTo>
                    <a:pt x="470" y="48"/>
                  </a:lnTo>
                  <a:lnTo>
                    <a:pt x="479" y="44"/>
                  </a:lnTo>
                  <a:lnTo>
                    <a:pt x="487" y="40"/>
                  </a:lnTo>
                  <a:lnTo>
                    <a:pt x="496" y="35"/>
                  </a:lnTo>
                  <a:lnTo>
                    <a:pt x="506" y="31"/>
                  </a:lnTo>
                  <a:lnTo>
                    <a:pt x="516" y="27"/>
                  </a:lnTo>
                  <a:lnTo>
                    <a:pt x="525" y="23"/>
                  </a:lnTo>
                  <a:lnTo>
                    <a:pt x="533" y="19"/>
                  </a:lnTo>
                  <a:lnTo>
                    <a:pt x="543" y="15"/>
                  </a:lnTo>
                  <a:lnTo>
                    <a:pt x="552" y="12"/>
                  </a:lnTo>
                  <a:lnTo>
                    <a:pt x="562" y="8"/>
                  </a:lnTo>
                  <a:lnTo>
                    <a:pt x="569" y="4"/>
                  </a:lnTo>
                  <a:lnTo>
                    <a:pt x="579" y="0"/>
                  </a:lnTo>
                  <a:lnTo>
                    <a:pt x="589" y="4"/>
                  </a:lnTo>
                  <a:lnTo>
                    <a:pt x="598" y="8"/>
                  </a:lnTo>
                  <a:lnTo>
                    <a:pt x="606" y="12"/>
                  </a:lnTo>
                  <a:lnTo>
                    <a:pt x="615" y="15"/>
                  </a:lnTo>
                  <a:lnTo>
                    <a:pt x="625" y="19"/>
                  </a:lnTo>
                  <a:lnTo>
                    <a:pt x="635" y="23"/>
                  </a:lnTo>
                  <a:lnTo>
                    <a:pt x="644" y="27"/>
                  </a:lnTo>
                  <a:lnTo>
                    <a:pt x="652" y="31"/>
                  </a:lnTo>
                  <a:lnTo>
                    <a:pt x="661" y="35"/>
                  </a:lnTo>
                  <a:lnTo>
                    <a:pt x="671" y="40"/>
                  </a:lnTo>
                  <a:lnTo>
                    <a:pt x="681" y="44"/>
                  </a:lnTo>
                  <a:lnTo>
                    <a:pt x="690" y="48"/>
                  </a:lnTo>
                  <a:lnTo>
                    <a:pt x="700" y="52"/>
                  </a:lnTo>
                  <a:lnTo>
                    <a:pt x="707" y="56"/>
                  </a:lnTo>
                  <a:lnTo>
                    <a:pt x="717" y="61"/>
                  </a:lnTo>
                  <a:lnTo>
                    <a:pt x="727" y="65"/>
                  </a:lnTo>
                  <a:lnTo>
                    <a:pt x="736" y="69"/>
                  </a:lnTo>
                  <a:lnTo>
                    <a:pt x="746" y="75"/>
                  </a:lnTo>
                  <a:lnTo>
                    <a:pt x="753" y="79"/>
                  </a:lnTo>
                  <a:lnTo>
                    <a:pt x="763" y="82"/>
                  </a:lnTo>
                  <a:lnTo>
                    <a:pt x="773" y="88"/>
                  </a:lnTo>
                  <a:lnTo>
                    <a:pt x="782" y="92"/>
                  </a:lnTo>
                  <a:lnTo>
                    <a:pt x="790" y="98"/>
                  </a:lnTo>
                  <a:lnTo>
                    <a:pt x="800" y="102"/>
                  </a:lnTo>
                  <a:lnTo>
                    <a:pt x="809" y="107"/>
                  </a:lnTo>
                  <a:lnTo>
                    <a:pt x="817" y="111"/>
                  </a:lnTo>
                  <a:lnTo>
                    <a:pt x="826" y="117"/>
                  </a:lnTo>
                  <a:lnTo>
                    <a:pt x="834" y="121"/>
                  </a:lnTo>
                  <a:lnTo>
                    <a:pt x="844" y="127"/>
                  </a:lnTo>
                  <a:lnTo>
                    <a:pt x="851" y="132"/>
                  </a:lnTo>
                  <a:lnTo>
                    <a:pt x="861" y="136"/>
                  </a:lnTo>
                  <a:lnTo>
                    <a:pt x="869" y="142"/>
                  </a:lnTo>
                  <a:lnTo>
                    <a:pt x="878" y="148"/>
                  </a:lnTo>
                  <a:lnTo>
                    <a:pt x="888" y="153"/>
                  </a:lnTo>
                  <a:lnTo>
                    <a:pt x="897" y="159"/>
                  </a:lnTo>
                  <a:lnTo>
                    <a:pt x="907" y="167"/>
                  </a:lnTo>
                  <a:lnTo>
                    <a:pt x="917" y="173"/>
                  </a:lnTo>
                  <a:lnTo>
                    <a:pt x="926" y="178"/>
                  </a:lnTo>
                  <a:lnTo>
                    <a:pt x="936" y="184"/>
                  </a:lnTo>
                  <a:lnTo>
                    <a:pt x="943" y="192"/>
                  </a:lnTo>
                  <a:lnTo>
                    <a:pt x="953" y="198"/>
                  </a:lnTo>
                  <a:lnTo>
                    <a:pt x="963" y="205"/>
                  </a:lnTo>
                  <a:lnTo>
                    <a:pt x="972" y="211"/>
                  </a:lnTo>
                  <a:lnTo>
                    <a:pt x="980" y="219"/>
                  </a:lnTo>
                  <a:lnTo>
                    <a:pt x="989" y="224"/>
                  </a:lnTo>
                  <a:lnTo>
                    <a:pt x="999" y="232"/>
                  </a:lnTo>
                  <a:lnTo>
                    <a:pt x="1007" y="238"/>
                  </a:lnTo>
                  <a:lnTo>
                    <a:pt x="1016" y="245"/>
                  </a:lnTo>
                  <a:lnTo>
                    <a:pt x="1026" y="253"/>
                  </a:lnTo>
                  <a:lnTo>
                    <a:pt x="1033" y="259"/>
                  </a:lnTo>
                  <a:lnTo>
                    <a:pt x="1043" y="267"/>
                  </a:lnTo>
                  <a:lnTo>
                    <a:pt x="1051" y="274"/>
                  </a:lnTo>
                  <a:lnTo>
                    <a:pt x="1060" y="282"/>
                  </a:lnTo>
                  <a:lnTo>
                    <a:pt x="1070" y="288"/>
                  </a:lnTo>
                  <a:lnTo>
                    <a:pt x="1078" y="295"/>
                  </a:lnTo>
                  <a:lnTo>
                    <a:pt x="1087" y="303"/>
                  </a:lnTo>
                  <a:lnTo>
                    <a:pt x="1097" y="311"/>
                  </a:lnTo>
                  <a:lnTo>
                    <a:pt x="1104" y="318"/>
                  </a:lnTo>
                  <a:lnTo>
                    <a:pt x="1114" y="326"/>
                  </a:lnTo>
                  <a:lnTo>
                    <a:pt x="1122" y="334"/>
                  </a:lnTo>
                  <a:lnTo>
                    <a:pt x="1131" y="341"/>
                  </a:lnTo>
                  <a:lnTo>
                    <a:pt x="1141" y="349"/>
                  </a:lnTo>
                  <a:lnTo>
                    <a:pt x="1149" y="357"/>
                  </a:lnTo>
                  <a:lnTo>
                    <a:pt x="1158" y="364"/>
                  </a:lnTo>
                  <a:lnTo>
                    <a:pt x="1152" y="362"/>
                  </a:lnTo>
                  <a:lnTo>
                    <a:pt x="1149" y="359"/>
                  </a:lnTo>
                  <a:lnTo>
                    <a:pt x="1143" y="357"/>
                  </a:lnTo>
                  <a:lnTo>
                    <a:pt x="1137" y="355"/>
                  </a:lnTo>
                  <a:lnTo>
                    <a:pt x="1133" y="351"/>
                  </a:lnTo>
                  <a:lnTo>
                    <a:pt x="1127" y="349"/>
                  </a:lnTo>
                  <a:lnTo>
                    <a:pt x="1122" y="347"/>
                  </a:lnTo>
                  <a:lnTo>
                    <a:pt x="1118" y="343"/>
                  </a:lnTo>
                  <a:lnTo>
                    <a:pt x="1112" y="341"/>
                  </a:lnTo>
                  <a:lnTo>
                    <a:pt x="1108" y="339"/>
                  </a:lnTo>
                  <a:lnTo>
                    <a:pt x="1103" y="336"/>
                  </a:lnTo>
                  <a:lnTo>
                    <a:pt x="1097" y="334"/>
                  </a:lnTo>
                  <a:lnTo>
                    <a:pt x="1093" y="332"/>
                  </a:lnTo>
                  <a:lnTo>
                    <a:pt x="1087" y="328"/>
                  </a:lnTo>
                  <a:lnTo>
                    <a:pt x="1081" y="326"/>
                  </a:lnTo>
                  <a:lnTo>
                    <a:pt x="1078" y="324"/>
                  </a:lnTo>
                  <a:lnTo>
                    <a:pt x="1072" y="322"/>
                  </a:lnTo>
                  <a:lnTo>
                    <a:pt x="1066" y="318"/>
                  </a:lnTo>
                  <a:lnTo>
                    <a:pt x="1062" y="316"/>
                  </a:lnTo>
                  <a:lnTo>
                    <a:pt x="1057" y="315"/>
                  </a:lnTo>
                  <a:lnTo>
                    <a:pt x="1051" y="313"/>
                  </a:lnTo>
                  <a:lnTo>
                    <a:pt x="1045" y="311"/>
                  </a:lnTo>
                  <a:lnTo>
                    <a:pt x="1041" y="307"/>
                  </a:lnTo>
                  <a:lnTo>
                    <a:pt x="1035" y="305"/>
                  </a:lnTo>
                  <a:lnTo>
                    <a:pt x="1030" y="303"/>
                  </a:lnTo>
                  <a:lnTo>
                    <a:pt x="1024" y="301"/>
                  </a:lnTo>
                  <a:lnTo>
                    <a:pt x="1020" y="299"/>
                  </a:lnTo>
                  <a:lnTo>
                    <a:pt x="1014" y="297"/>
                  </a:lnTo>
                  <a:lnTo>
                    <a:pt x="1009" y="295"/>
                  </a:lnTo>
                  <a:lnTo>
                    <a:pt x="1003" y="293"/>
                  </a:lnTo>
                  <a:lnTo>
                    <a:pt x="997" y="292"/>
                  </a:lnTo>
                  <a:lnTo>
                    <a:pt x="993" y="290"/>
                  </a:lnTo>
                  <a:lnTo>
                    <a:pt x="987" y="288"/>
                  </a:lnTo>
                  <a:lnTo>
                    <a:pt x="982" y="286"/>
                  </a:lnTo>
                  <a:lnTo>
                    <a:pt x="978" y="284"/>
                  </a:lnTo>
                  <a:lnTo>
                    <a:pt x="972" y="282"/>
                  </a:lnTo>
                  <a:lnTo>
                    <a:pt x="968" y="280"/>
                  </a:lnTo>
                  <a:lnTo>
                    <a:pt x="963" y="278"/>
                  </a:lnTo>
                  <a:lnTo>
                    <a:pt x="957" y="276"/>
                  </a:lnTo>
                  <a:lnTo>
                    <a:pt x="953" y="276"/>
                  </a:lnTo>
                  <a:lnTo>
                    <a:pt x="947" y="274"/>
                  </a:lnTo>
                  <a:lnTo>
                    <a:pt x="941" y="272"/>
                  </a:lnTo>
                  <a:lnTo>
                    <a:pt x="938" y="270"/>
                  </a:lnTo>
                  <a:lnTo>
                    <a:pt x="932" y="268"/>
                  </a:lnTo>
                  <a:lnTo>
                    <a:pt x="926" y="268"/>
                  </a:lnTo>
                  <a:lnTo>
                    <a:pt x="920" y="267"/>
                  </a:lnTo>
                  <a:lnTo>
                    <a:pt x="917" y="265"/>
                  </a:lnTo>
                  <a:lnTo>
                    <a:pt x="911" y="263"/>
                  </a:lnTo>
                  <a:lnTo>
                    <a:pt x="905" y="263"/>
                  </a:lnTo>
                  <a:lnTo>
                    <a:pt x="901" y="261"/>
                  </a:lnTo>
                  <a:lnTo>
                    <a:pt x="895" y="259"/>
                  </a:lnTo>
                  <a:lnTo>
                    <a:pt x="890" y="257"/>
                  </a:lnTo>
                  <a:lnTo>
                    <a:pt x="884" y="257"/>
                  </a:lnTo>
                  <a:lnTo>
                    <a:pt x="880" y="255"/>
                  </a:lnTo>
                  <a:lnTo>
                    <a:pt x="874" y="253"/>
                  </a:lnTo>
                  <a:lnTo>
                    <a:pt x="869" y="253"/>
                  </a:lnTo>
                  <a:lnTo>
                    <a:pt x="863" y="251"/>
                  </a:lnTo>
                  <a:lnTo>
                    <a:pt x="859" y="249"/>
                  </a:lnTo>
                  <a:lnTo>
                    <a:pt x="853" y="249"/>
                  </a:lnTo>
                  <a:lnTo>
                    <a:pt x="847" y="247"/>
                  </a:lnTo>
                  <a:lnTo>
                    <a:pt x="842" y="245"/>
                  </a:lnTo>
                  <a:lnTo>
                    <a:pt x="838" y="245"/>
                  </a:lnTo>
                  <a:lnTo>
                    <a:pt x="832" y="244"/>
                  </a:lnTo>
                  <a:lnTo>
                    <a:pt x="826" y="244"/>
                  </a:lnTo>
                  <a:lnTo>
                    <a:pt x="826" y="247"/>
                  </a:lnTo>
                  <a:lnTo>
                    <a:pt x="826" y="251"/>
                  </a:lnTo>
                  <a:lnTo>
                    <a:pt x="826" y="255"/>
                  </a:lnTo>
                  <a:lnTo>
                    <a:pt x="826" y="259"/>
                  </a:lnTo>
                  <a:lnTo>
                    <a:pt x="826" y="263"/>
                  </a:lnTo>
                  <a:lnTo>
                    <a:pt x="826" y="267"/>
                  </a:lnTo>
                  <a:lnTo>
                    <a:pt x="826" y="270"/>
                  </a:lnTo>
                  <a:lnTo>
                    <a:pt x="826" y="274"/>
                  </a:lnTo>
                  <a:lnTo>
                    <a:pt x="826" y="278"/>
                  </a:lnTo>
                  <a:lnTo>
                    <a:pt x="826" y="282"/>
                  </a:lnTo>
                  <a:lnTo>
                    <a:pt x="826" y="286"/>
                  </a:lnTo>
                  <a:lnTo>
                    <a:pt x="826" y="292"/>
                  </a:lnTo>
                  <a:lnTo>
                    <a:pt x="826" y="295"/>
                  </a:lnTo>
                  <a:lnTo>
                    <a:pt x="826" y="299"/>
                  </a:lnTo>
                  <a:lnTo>
                    <a:pt x="826" y="303"/>
                  </a:lnTo>
                  <a:lnTo>
                    <a:pt x="826" y="307"/>
                  </a:lnTo>
                  <a:lnTo>
                    <a:pt x="826" y="311"/>
                  </a:lnTo>
                  <a:lnTo>
                    <a:pt x="826" y="315"/>
                  </a:lnTo>
                  <a:lnTo>
                    <a:pt x="826" y="318"/>
                  </a:lnTo>
                  <a:lnTo>
                    <a:pt x="826" y="322"/>
                  </a:lnTo>
                  <a:lnTo>
                    <a:pt x="826" y="326"/>
                  </a:lnTo>
                  <a:lnTo>
                    <a:pt x="826" y="330"/>
                  </a:lnTo>
                  <a:lnTo>
                    <a:pt x="826" y="334"/>
                  </a:lnTo>
                  <a:lnTo>
                    <a:pt x="826" y="338"/>
                  </a:lnTo>
                  <a:lnTo>
                    <a:pt x="826" y="343"/>
                  </a:lnTo>
                  <a:lnTo>
                    <a:pt x="826" y="347"/>
                  </a:lnTo>
                  <a:lnTo>
                    <a:pt x="826" y="351"/>
                  </a:lnTo>
                  <a:lnTo>
                    <a:pt x="826" y="355"/>
                  </a:lnTo>
                  <a:lnTo>
                    <a:pt x="826" y="359"/>
                  </a:lnTo>
                  <a:lnTo>
                    <a:pt x="826" y="362"/>
                  </a:lnTo>
                  <a:lnTo>
                    <a:pt x="826" y="366"/>
                  </a:lnTo>
                  <a:lnTo>
                    <a:pt x="826" y="370"/>
                  </a:lnTo>
                  <a:lnTo>
                    <a:pt x="826" y="374"/>
                  </a:lnTo>
                  <a:lnTo>
                    <a:pt x="826" y="378"/>
                  </a:lnTo>
                  <a:lnTo>
                    <a:pt x="826" y="382"/>
                  </a:lnTo>
                  <a:lnTo>
                    <a:pt x="826" y="385"/>
                  </a:lnTo>
                  <a:lnTo>
                    <a:pt x="826" y="389"/>
                  </a:lnTo>
                  <a:lnTo>
                    <a:pt x="826" y="395"/>
                  </a:lnTo>
                  <a:lnTo>
                    <a:pt x="826" y="399"/>
                  </a:lnTo>
                  <a:lnTo>
                    <a:pt x="826" y="403"/>
                  </a:lnTo>
                  <a:lnTo>
                    <a:pt x="826" y="407"/>
                  </a:lnTo>
                  <a:lnTo>
                    <a:pt x="826" y="410"/>
                  </a:lnTo>
                  <a:lnTo>
                    <a:pt x="826" y="414"/>
                  </a:lnTo>
                  <a:lnTo>
                    <a:pt x="826" y="418"/>
                  </a:lnTo>
                  <a:lnTo>
                    <a:pt x="826" y="422"/>
                  </a:lnTo>
                  <a:lnTo>
                    <a:pt x="826" y="426"/>
                  </a:lnTo>
                  <a:lnTo>
                    <a:pt x="826" y="430"/>
                  </a:lnTo>
                  <a:lnTo>
                    <a:pt x="826" y="433"/>
                  </a:lnTo>
                  <a:lnTo>
                    <a:pt x="826" y="437"/>
                  </a:lnTo>
                  <a:lnTo>
                    <a:pt x="826" y="441"/>
                  </a:lnTo>
                  <a:lnTo>
                    <a:pt x="826" y="447"/>
                  </a:lnTo>
                  <a:lnTo>
                    <a:pt x="826" y="451"/>
                  </a:lnTo>
                  <a:lnTo>
                    <a:pt x="826" y="455"/>
                  </a:lnTo>
                  <a:lnTo>
                    <a:pt x="826" y="458"/>
                  </a:lnTo>
                  <a:lnTo>
                    <a:pt x="826" y="462"/>
                  </a:lnTo>
                  <a:lnTo>
                    <a:pt x="826" y="466"/>
                  </a:lnTo>
                  <a:lnTo>
                    <a:pt x="826" y="470"/>
                  </a:lnTo>
                  <a:lnTo>
                    <a:pt x="826" y="474"/>
                  </a:lnTo>
                  <a:lnTo>
                    <a:pt x="826" y="478"/>
                  </a:lnTo>
                  <a:lnTo>
                    <a:pt x="826" y="481"/>
                  </a:lnTo>
                  <a:lnTo>
                    <a:pt x="826" y="485"/>
                  </a:lnTo>
                  <a:lnTo>
                    <a:pt x="826" y="489"/>
                  </a:lnTo>
                  <a:lnTo>
                    <a:pt x="826" y="493"/>
                  </a:lnTo>
                  <a:lnTo>
                    <a:pt x="826" y="497"/>
                  </a:lnTo>
                  <a:lnTo>
                    <a:pt x="819" y="497"/>
                  </a:lnTo>
                  <a:lnTo>
                    <a:pt x="811" y="495"/>
                  </a:lnTo>
                  <a:lnTo>
                    <a:pt x="803" y="495"/>
                  </a:lnTo>
                  <a:lnTo>
                    <a:pt x="796" y="493"/>
                  </a:lnTo>
                  <a:lnTo>
                    <a:pt x="788" y="491"/>
                  </a:lnTo>
                  <a:lnTo>
                    <a:pt x="780" y="491"/>
                  </a:lnTo>
                  <a:lnTo>
                    <a:pt x="773" y="489"/>
                  </a:lnTo>
                  <a:lnTo>
                    <a:pt x="765" y="489"/>
                  </a:lnTo>
                  <a:lnTo>
                    <a:pt x="757" y="487"/>
                  </a:lnTo>
                  <a:lnTo>
                    <a:pt x="750" y="487"/>
                  </a:lnTo>
                  <a:lnTo>
                    <a:pt x="742" y="485"/>
                  </a:lnTo>
                  <a:lnTo>
                    <a:pt x="734" y="485"/>
                  </a:lnTo>
                  <a:lnTo>
                    <a:pt x="727" y="483"/>
                  </a:lnTo>
                  <a:lnTo>
                    <a:pt x="719" y="483"/>
                  </a:lnTo>
                  <a:lnTo>
                    <a:pt x="711" y="481"/>
                  </a:lnTo>
                  <a:lnTo>
                    <a:pt x="704" y="481"/>
                  </a:lnTo>
                  <a:lnTo>
                    <a:pt x="696" y="481"/>
                  </a:lnTo>
                  <a:lnTo>
                    <a:pt x="688" y="479"/>
                  </a:lnTo>
                  <a:lnTo>
                    <a:pt x="681" y="479"/>
                  </a:lnTo>
                  <a:lnTo>
                    <a:pt x="671" y="479"/>
                  </a:lnTo>
                  <a:lnTo>
                    <a:pt x="663" y="478"/>
                  </a:lnTo>
                  <a:lnTo>
                    <a:pt x="656" y="478"/>
                  </a:lnTo>
                  <a:lnTo>
                    <a:pt x="648" y="478"/>
                  </a:lnTo>
                  <a:lnTo>
                    <a:pt x="640" y="478"/>
                  </a:lnTo>
                  <a:lnTo>
                    <a:pt x="633" y="476"/>
                  </a:lnTo>
                  <a:lnTo>
                    <a:pt x="625" y="476"/>
                  </a:lnTo>
                  <a:lnTo>
                    <a:pt x="617" y="476"/>
                  </a:lnTo>
                  <a:lnTo>
                    <a:pt x="610" y="476"/>
                  </a:lnTo>
                  <a:lnTo>
                    <a:pt x="602" y="476"/>
                  </a:lnTo>
                  <a:lnTo>
                    <a:pt x="594" y="476"/>
                  </a:lnTo>
                  <a:lnTo>
                    <a:pt x="587" y="476"/>
                  </a:lnTo>
                  <a:lnTo>
                    <a:pt x="579" y="476"/>
                  </a:lnTo>
                  <a:lnTo>
                    <a:pt x="571" y="476"/>
                  </a:lnTo>
                  <a:lnTo>
                    <a:pt x="564" y="476"/>
                  </a:lnTo>
                  <a:lnTo>
                    <a:pt x="556" y="476"/>
                  </a:lnTo>
                  <a:lnTo>
                    <a:pt x="548" y="476"/>
                  </a:lnTo>
                  <a:lnTo>
                    <a:pt x="541" y="476"/>
                  </a:lnTo>
                  <a:lnTo>
                    <a:pt x="533" y="476"/>
                  </a:lnTo>
                  <a:lnTo>
                    <a:pt x="525" y="476"/>
                  </a:lnTo>
                  <a:lnTo>
                    <a:pt x="518" y="478"/>
                  </a:lnTo>
                  <a:lnTo>
                    <a:pt x="510" y="478"/>
                  </a:lnTo>
                  <a:lnTo>
                    <a:pt x="502" y="478"/>
                  </a:lnTo>
                  <a:lnTo>
                    <a:pt x="495" y="478"/>
                  </a:lnTo>
                  <a:lnTo>
                    <a:pt x="487" y="479"/>
                  </a:lnTo>
                  <a:lnTo>
                    <a:pt x="479" y="479"/>
                  </a:lnTo>
                  <a:lnTo>
                    <a:pt x="472" y="479"/>
                  </a:lnTo>
                  <a:lnTo>
                    <a:pt x="464" y="481"/>
                  </a:lnTo>
                  <a:lnTo>
                    <a:pt x="456" y="481"/>
                  </a:lnTo>
                  <a:lnTo>
                    <a:pt x="449" y="483"/>
                  </a:lnTo>
                  <a:lnTo>
                    <a:pt x="441" y="483"/>
                  </a:lnTo>
                  <a:lnTo>
                    <a:pt x="433" y="483"/>
                  </a:lnTo>
                  <a:lnTo>
                    <a:pt x="426" y="485"/>
                  </a:lnTo>
                  <a:lnTo>
                    <a:pt x="418" y="485"/>
                  </a:lnTo>
                  <a:lnTo>
                    <a:pt x="410" y="487"/>
                  </a:lnTo>
                  <a:lnTo>
                    <a:pt x="403" y="487"/>
                  </a:lnTo>
                  <a:lnTo>
                    <a:pt x="395" y="489"/>
                  </a:lnTo>
                  <a:lnTo>
                    <a:pt x="385" y="489"/>
                  </a:lnTo>
                  <a:lnTo>
                    <a:pt x="378" y="491"/>
                  </a:lnTo>
                  <a:lnTo>
                    <a:pt x="370" y="493"/>
                  </a:lnTo>
                  <a:lnTo>
                    <a:pt x="362" y="493"/>
                  </a:lnTo>
                  <a:lnTo>
                    <a:pt x="355" y="495"/>
                  </a:lnTo>
                  <a:lnTo>
                    <a:pt x="347" y="495"/>
                  </a:lnTo>
                  <a:lnTo>
                    <a:pt x="339" y="497"/>
                  </a:lnTo>
                  <a:lnTo>
                    <a:pt x="332" y="499"/>
                  </a:lnTo>
                  <a:lnTo>
                    <a:pt x="332" y="495"/>
                  </a:lnTo>
                  <a:lnTo>
                    <a:pt x="332" y="489"/>
                  </a:lnTo>
                  <a:lnTo>
                    <a:pt x="332" y="485"/>
                  </a:lnTo>
                  <a:lnTo>
                    <a:pt x="332" y="481"/>
                  </a:lnTo>
                  <a:lnTo>
                    <a:pt x="332" y="478"/>
                  </a:lnTo>
                  <a:lnTo>
                    <a:pt x="332" y="474"/>
                  </a:lnTo>
                  <a:lnTo>
                    <a:pt x="332" y="470"/>
                  </a:lnTo>
                  <a:lnTo>
                    <a:pt x="332" y="466"/>
                  </a:lnTo>
                  <a:lnTo>
                    <a:pt x="332" y="462"/>
                  </a:lnTo>
                  <a:lnTo>
                    <a:pt x="332" y="458"/>
                  </a:lnTo>
                  <a:lnTo>
                    <a:pt x="332" y="455"/>
                  </a:lnTo>
                  <a:lnTo>
                    <a:pt x="332" y="451"/>
                  </a:lnTo>
                  <a:lnTo>
                    <a:pt x="332" y="447"/>
                  </a:lnTo>
                  <a:lnTo>
                    <a:pt x="332" y="443"/>
                  </a:lnTo>
                  <a:lnTo>
                    <a:pt x="332" y="437"/>
                  </a:lnTo>
                  <a:lnTo>
                    <a:pt x="332" y="433"/>
                  </a:lnTo>
                  <a:lnTo>
                    <a:pt x="332" y="430"/>
                  </a:lnTo>
                  <a:lnTo>
                    <a:pt x="332" y="426"/>
                  </a:lnTo>
                  <a:lnTo>
                    <a:pt x="332" y="422"/>
                  </a:lnTo>
                  <a:lnTo>
                    <a:pt x="332" y="418"/>
                  </a:lnTo>
                  <a:lnTo>
                    <a:pt x="332" y="414"/>
                  </a:lnTo>
                  <a:lnTo>
                    <a:pt x="332" y="410"/>
                  </a:lnTo>
                  <a:lnTo>
                    <a:pt x="332" y="407"/>
                  </a:lnTo>
                  <a:lnTo>
                    <a:pt x="332" y="403"/>
                  </a:lnTo>
                  <a:lnTo>
                    <a:pt x="332" y="399"/>
                  </a:lnTo>
                  <a:lnTo>
                    <a:pt x="332" y="395"/>
                  </a:lnTo>
                  <a:lnTo>
                    <a:pt x="332" y="391"/>
                  </a:lnTo>
                  <a:lnTo>
                    <a:pt x="332" y="385"/>
                  </a:lnTo>
                  <a:lnTo>
                    <a:pt x="332" y="382"/>
                  </a:lnTo>
                  <a:lnTo>
                    <a:pt x="332" y="378"/>
                  </a:lnTo>
                  <a:lnTo>
                    <a:pt x="332" y="374"/>
                  </a:lnTo>
                  <a:lnTo>
                    <a:pt x="332" y="370"/>
                  </a:lnTo>
                  <a:lnTo>
                    <a:pt x="332" y="366"/>
                  </a:lnTo>
                  <a:lnTo>
                    <a:pt x="332" y="362"/>
                  </a:lnTo>
                  <a:lnTo>
                    <a:pt x="332" y="359"/>
                  </a:lnTo>
                  <a:lnTo>
                    <a:pt x="332" y="355"/>
                  </a:lnTo>
                  <a:lnTo>
                    <a:pt x="332" y="351"/>
                  </a:lnTo>
                  <a:lnTo>
                    <a:pt x="332" y="347"/>
                  </a:lnTo>
                  <a:lnTo>
                    <a:pt x="332" y="343"/>
                  </a:lnTo>
                  <a:lnTo>
                    <a:pt x="332" y="339"/>
                  </a:lnTo>
                  <a:lnTo>
                    <a:pt x="332" y="334"/>
                  </a:lnTo>
                  <a:lnTo>
                    <a:pt x="332" y="330"/>
                  </a:lnTo>
                  <a:lnTo>
                    <a:pt x="332" y="326"/>
                  </a:lnTo>
                  <a:lnTo>
                    <a:pt x="332" y="322"/>
                  </a:lnTo>
                  <a:lnTo>
                    <a:pt x="332" y="318"/>
                  </a:lnTo>
                  <a:lnTo>
                    <a:pt x="332" y="315"/>
                  </a:lnTo>
                  <a:lnTo>
                    <a:pt x="332" y="311"/>
                  </a:lnTo>
                  <a:lnTo>
                    <a:pt x="332" y="307"/>
                  </a:lnTo>
                  <a:lnTo>
                    <a:pt x="332" y="303"/>
                  </a:lnTo>
                  <a:lnTo>
                    <a:pt x="332" y="299"/>
                  </a:lnTo>
                  <a:lnTo>
                    <a:pt x="332" y="295"/>
                  </a:lnTo>
                  <a:lnTo>
                    <a:pt x="332" y="292"/>
                  </a:lnTo>
                  <a:lnTo>
                    <a:pt x="332" y="288"/>
                  </a:lnTo>
                  <a:lnTo>
                    <a:pt x="332" y="282"/>
                  </a:lnTo>
                  <a:lnTo>
                    <a:pt x="332" y="278"/>
                  </a:lnTo>
                  <a:lnTo>
                    <a:pt x="332" y="274"/>
                  </a:lnTo>
                  <a:lnTo>
                    <a:pt x="332" y="270"/>
                  </a:lnTo>
                  <a:lnTo>
                    <a:pt x="332" y="267"/>
                  </a:lnTo>
                  <a:lnTo>
                    <a:pt x="332" y="263"/>
                  </a:lnTo>
                  <a:lnTo>
                    <a:pt x="332" y="259"/>
                  </a:lnTo>
                  <a:lnTo>
                    <a:pt x="332" y="255"/>
                  </a:lnTo>
                  <a:lnTo>
                    <a:pt x="332" y="251"/>
                  </a:lnTo>
                  <a:lnTo>
                    <a:pt x="332" y="247"/>
                  </a:lnTo>
                  <a:lnTo>
                    <a:pt x="332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prst="relaxedInset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755900" y="2508250"/>
              <a:ext cx="792163" cy="1838325"/>
            </a:xfrm>
            <a:custGeom>
              <a:avLst/>
              <a:gdLst/>
              <a:ahLst/>
              <a:cxnLst>
                <a:cxn ang="0">
                  <a:pos x="251" y="863"/>
                </a:cxn>
                <a:cxn ang="0">
                  <a:pos x="263" y="905"/>
                </a:cxn>
                <a:cxn ang="0">
                  <a:pos x="274" y="945"/>
                </a:cxn>
                <a:cxn ang="0">
                  <a:pos x="288" y="988"/>
                </a:cxn>
                <a:cxn ang="0">
                  <a:pos x="303" y="1030"/>
                </a:cxn>
                <a:cxn ang="0">
                  <a:pos x="322" y="1070"/>
                </a:cxn>
                <a:cxn ang="0">
                  <a:pos x="341" y="1112"/>
                </a:cxn>
                <a:cxn ang="0">
                  <a:pos x="362" y="1152"/>
                </a:cxn>
                <a:cxn ang="0">
                  <a:pos x="311" y="1095"/>
                </a:cxn>
                <a:cxn ang="0">
                  <a:pos x="253" y="1024"/>
                </a:cxn>
                <a:cxn ang="0">
                  <a:pos x="198" y="951"/>
                </a:cxn>
                <a:cxn ang="0">
                  <a:pos x="148" y="878"/>
                </a:cxn>
                <a:cxn ang="0">
                  <a:pos x="107" y="807"/>
                </a:cxn>
                <a:cxn ang="0">
                  <a:pos x="69" y="734"/>
                </a:cxn>
                <a:cxn ang="0">
                  <a:pos x="35" y="662"/>
                </a:cxn>
                <a:cxn ang="0">
                  <a:pos x="4" y="589"/>
                </a:cxn>
                <a:cxn ang="0">
                  <a:pos x="27" y="514"/>
                </a:cxn>
                <a:cxn ang="0">
                  <a:pos x="61" y="441"/>
                </a:cxn>
                <a:cxn ang="0">
                  <a:pos x="98" y="368"/>
                </a:cxn>
                <a:cxn ang="0">
                  <a:pos x="136" y="297"/>
                </a:cxn>
                <a:cxn ang="0">
                  <a:pos x="184" y="222"/>
                </a:cxn>
                <a:cxn ang="0">
                  <a:pos x="238" y="151"/>
                </a:cxn>
                <a:cxn ang="0">
                  <a:pos x="295" y="80"/>
                </a:cxn>
                <a:cxn ang="0">
                  <a:pos x="357" y="9"/>
                </a:cxn>
                <a:cxn ang="0">
                  <a:pos x="347" y="36"/>
                </a:cxn>
                <a:cxn ang="0">
                  <a:pos x="326" y="77"/>
                </a:cxn>
                <a:cxn ang="0">
                  <a:pos x="307" y="117"/>
                </a:cxn>
                <a:cxn ang="0">
                  <a:pos x="292" y="161"/>
                </a:cxn>
                <a:cxn ang="0">
                  <a:pos x="276" y="201"/>
                </a:cxn>
                <a:cxn ang="0">
                  <a:pos x="265" y="241"/>
                </a:cxn>
                <a:cxn ang="0">
                  <a:pos x="253" y="284"/>
                </a:cxn>
                <a:cxn ang="0">
                  <a:pos x="244" y="326"/>
                </a:cxn>
                <a:cxn ang="0">
                  <a:pos x="270" y="332"/>
                </a:cxn>
                <a:cxn ang="0">
                  <a:pos x="303" y="332"/>
                </a:cxn>
                <a:cxn ang="0">
                  <a:pos x="334" y="332"/>
                </a:cxn>
                <a:cxn ang="0">
                  <a:pos x="366" y="332"/>
                </a:cxn>
                <a:cxn ang="0">
                  <a:pos x="399" y="332"/>
                </a:cxn>
                <a:cxn ang="0">
                  <a:pos x="430" y="332"/>
                </a:cxn>
                <a:cxn ang="0">
                  <a:pos x="462" y="332"/>
                </a:cxn>
                <a:cxn ang="0">
                  <a:pos x="493" y="332"/>
                </a:cxn>
                <a:cxn ang="0">
                  <a:pos x="489" y="385"/>
                </a:cxn>
                <a:cxn ang="0">
                  <a:pos x="481" y="447"/>
                </a:cxn>
                <a:cxn ang="0">
                  <a:pos x="478" y="510"/>
                </a:cxn>
                <a:cxn ang="0">
                  <a:pos x="476" y="571"/>
                </a:cxn>
                <a:cxn ang="0">
                  <a:pos x="476" y="633"/>
                </a:cxn>
                <a:cxn ang="0">
                  <a:pos x="481" y="694"/>
                </a:cxn>
                <a:cxn ang="0">
                  <a:pos x="487" y="755"/>
                </a:cxn>
                <a:cxn ang="0">
                  <a:pos x="497" y="819"/>
                </a:cxn>
                <a:cxn ang="0">
                  <a:pos x="470" y="826"/>
                </a:cxn>
                <a:cxn ang="0">
                  <a:pos x="437" y="826"/>
                </a:cxn>
                <a:cxn ang="0">
                  <a:pos x="407" y="826"/>
                </a:cxn>
                <a:cxn ang="0">
                  <a:pos x="374" y="826"/>
                </a:cxn>
                <a:cxn ang="0">
                  <a:pos x="343" y="826"/>
                </a:cxn>
                <a:cxn ang="0">
                  <a:pos x="311" y="826"/>
                </a:cxn>
                <a:cxn ang="0">
                  <a:pos x="278" y="826"/>
                </a:cxn>
                <a:cxn ang="0">
                  <a:pos x="247" y="826"/>
                </a:cxn>
              </a:cxnLst>
              <a:rect l="0" t="0" r="r" b="b"/>
              <a:pathLst>
                <a:path w="499" h="1158">
                  <a:moveTo>
                    <a:pt x="244" y="826"/>
                  </a:moveTo>
                  <a:lnTo>
                    <a:pt x="244" y="830"/>
                  </a:lnTo>
                  <a:lnTo>
                    <a:pt x="245" y="836"/>
                  </a:lnTo>
                  <a:lnTo>
                    <a:pt x="245" y="842"/>
                  </a:lnTo>
                  <a:lnTo>
                    <a:pt x="247" y="848"/>
                  </a:lnTo>
                  <a:lnTo>
                    <a:pt x="249" y="851"/>
                  </a:lnTo>
                  <a:lnTo>
                    <a:pt x="249" y="857"/>
                  </a:lnTo>
                  <a:lnTo>
                    <a:pt x="251" y="863"/>
                  </a:lnTo>
                  <a:lnTo>
                    <a:pt x="253" y="869"/>
                  </a:lnTo>
                  <a:lnTo>
                    <a:pt x="253" y="872"/>
                  </a:lnTo>
                  <a:lnTo>
                    <a:pt x="255" y="878"/>
                  </a:lnTo>
                  <a:lnTo>
                    <a:pt x="257" y="884"/>
                  </a:lnTo>
                  <a:lnTo>
                    <a:pt x="257" y="890"/>
                  </a:lnTo>
                  <a:lnTo>
                    <a:pt x="259" y="894"/>
                  </a:lnTo>
                  <a:lnTo>
                    <a:pt x="261" y="899"/>
                  </a:lnTo>
                  <a:lnTo>
                    <a:pt x="263" y="905"/>
                  </a:lnTo>
                  <a:lnTo>
                    <a:pt x="263" y="909"/>
                  </a:lnTo>
                  <a:lnTo>
                    <a:pt x="265" y="915"/>
                  </a:lnTo>
                  <a:lnTo>
                    <a:pt x="267" y="920"/>
                  </a:lnTo>
                  <a:lnTo>
                    <a:pt x="268" y="926"/>
                  </a:lnTo>
                  <a:lnTo>
                    <a:pt x="268" y="930"/>
                  </a:lnTo>
                  <a:lnTo>
                    <a:pt x="270" y="936"/>
                  </a:lnTo>
                  <a:lnTo>
                    <a:pt x="272" y="942"/>
                  </a:lnTo>
                  <a:lnTo>
                    <a:pt x="274" y="945"/>
                  </a:lnTo>
                  <a:lnTo>
                    <a:pt x="276" y="951"/>
                  </a:lnTo>
                  <a:lnTo>
                    <a:pt x="276" y="957"/>
                  </a:lnTo>
                  <a:lnTo>
                    <a:pt x="278" y="961"/>
                  </a:lnTo>
                  <a:lnTo>
                    <a:pt x="280" y="966"/>
                  </a:lnTo>
                  <a:lnTo>
                    <a:pt x="282" y="972"/>
                  </a:lnTo>
                  <a:lnTo>
                    <a:pt x="284" y="976"/>
                  </a:lnTo>
                  <a:lnTo>
                    <a:pt x="286" y="982"/>
                  </a:lnTo>
                  <a:lnTo>
                    <a:pt x="288" y="988"/>
                  </a:lnTo>
                  <a:lnTo>
                    <a:pt x="290" y="991"/>
                  </a:lnTo>
                  <a:lnTo>
                    <a:pt x="292" y="997"/>
                  </a:lnTo>
                  <a:lnTo>
                    <a:pt x="293" y="1003"/>
                  </a:lnTo>
                  <a:lnTo>
                    <a:pt x="295" y="1009"/>
                  </a:lnTo>
                  <a:lnTo>
                    <a:pt x="297" y="1012"/>
                  </a:lnTo>
                  <a:lnTo>
                    <a:pt x="299" y="1018"/>
                  </a:lnTo>
                  <a:lnTo>
                    <a:pt x="301" y="1024"/>
                  </a:lnTo>
                  <a:lnTo>
                    <a:pt x="303" y="1030"/>
                  </a:lnTo>
                  <a:lnTo>
                    <a:pt x="305" y="1034"/>
                  </a:lnTo>
                  <a:lnTo>
                    <a:pt x="307" y="1039"/>
                  </a:lnTo>
                  <a:lnTo>
                    <a:pt x="311" y="1045"/>
                  </a:lnTo>
                  <a:lnTo>
                    <a:pt x="313" y="1051"/>
                  </a:lnTo>
                  <a:lnTo>
                    <a:pt x="315" y="1055"/>
                  </a:lnTo>
                  <a:lnTo>
                    <a:pt x="316" y="1060"/>
                  </a:lnTo>
                  <a:lnTo>
                    <a:pt x="318" y="1066"/>
                  </a:lnTo>
                  <a:lnTo>
                    <a:pt x="322" y="1070"/>
                  </a:lnTo>
                  <a:lnTo>
                    <a:pt x="324" y="1076"/>
                  </a:lnTo>
                  <a:lnTo>
                    <a:pt x="326" y="1082"/>
                  </a:lnTo>
                  <a:lnTo>
                    <a:pt x="328" y="1085"/>
                  </a:lnTo>
                  <a:lnTo>
                    <a:pt x="332" y="1091"/>
                  </a:lnTo>
                  <a:lnTo>
                    <a:pt x="334" y="1097"/>
                  </a:lnTo>
                  <a:lnTo>
                    <a:pt x="336" y="1101"/>
                  </a:lnTo>
                  <a:lnTo>
                    <a:pt x="339" y="1106"/>
                  </a:lnTo>
                  <a:lnTo>
                    <a:pt x="341" y="1112"/>
                  </a:lnTo>
                  <a:lnTo>
                    <a:pt x="343" y="1116"/>
                  </a:lnTo>
                  <a:lnTo>
                    <a:pt x="347" y="1122"/>
                  </a:lnTo>
                  <a:lnTo>
                    <a:pt x="349" y="1128"/>
                  </a:lnTo>
                  <a:lnTo>
                    <a:pt x="351" y="1131"/>
                  </a:lnTo>
                  <a:lnTo>
                    <a:pt x="355" y="1137"/>
                  </a:lnTo>
                  <a:lnTo>
                    <a:pt x="357" y="1143"/>
                  </a:lnTo>
                  <a:lnTo>
                    <a:pt x="359" y="1147"/>
                  </a:lnTo>
                  <a:lnTo>
                    <a:pt x="362" y="1152"/>
                  </a:lnTo>
                  <a:lnTo>
                    <a:pt x="364" y="1158"/>
                  </a:lnTo>
                  <a:lnTo>
                    <a:pt x="357" y="1149"/>
                  </a:lnTo>
                  <a:lnTo>
                    <a:pt x="349" y="1139"/>
                  </a:lnTo>
                  <a:lnTo>
                    <a:pt x="341" y="1131"/>
                  </a:lnTo>
                  <a:lnTo>
                    <a:pt x="334" y="1122"/>
                  </a:lnTo>
                  <a:lnTo>
                    <a:pt x="326" y="1112"/>
                  </a:lnTo>
                  <a:lnTo>
                    <a:pt x="318" y="1105"/>
                  </a:lnTo>
                  <a:lnTo>
                    <a:pt x="311" y="1095"/>
                  </a:lnTo>
                  <a:lnTo>
                    <a:pt x="303" y="1087"/>
                  </a:lnTo>
                  <a:lnTo>
                    <a:pt x="295" y="1078"/>
                  </a:lnTo>
                  <a:lnTo>
                    <a:pt x="288" y="1068"/>
                  </a:lnTo>
                  <a:lnTo>
                    <a:pt x="282" y="1060"/>
                  </a:lnTo>
                  <a:lnTo>
                    <a:pt x="274" y="1051"/>
                  </a:lnTo>
                  <a:lnTo>
                    <a:pt x="267" y="1041"/>
                  </a:lnTo>
                  <a:lnTo>
                    <a:pt x="259" y="1034"/>
                  </a:lnTo>
                  <a:lnTo>
                    <a:pt x="253" y="1024"/>
                  </a:lnTo>
                  <a:lnTo>
                    <a:pt x="245" y="1014"/>
                  </a:lnTo>
                  <a:lnTo>
                    <a:pt x="238" y="1007"/>
                  </a:lnTo>
                  <a:lnTo>
                    <a:pt x="232" y="997"/>
                  </a:lnTo>
                  <a:lnTo>
                    <a:pt x="224" y="988"/>
                  </a:lnTo>
                  <a:lnTo>
                    <a:pt x="219" y="980"/>
                  </a:lnTo>
                  <a:lnTo>
                    <a:pt x="211" y="970"/>
                  </a:lnTo>
                  <a:lnTo>
                    <a:pt x="205" y="961"/>
                  </a:lnTo>
                  <a:lnTo>
                    <a:pt x="198" y="951"/>
                  </a:lnTo>
                  <a:lnTo>
                    <a:pt x="192" y="943"/>
                  </a:lnTo>
                  <a:lnTo>
                    <a:pt x="184" y="934"/>
                  </a:lnTo>
                  <a:lnTo>
                    <a:pt x="178" y="924"/>
                  </a:lnTo>
                  <a:lnTo>
                    <a:pt x="173" y="915"/>
                  </a:lnTo>
                  <a:lnTo>
                    <a:pt x="167" y="905"/>
                  </a:lnTo>
                  <a:lnTo>
                    <a:pt x="159" y="895"/>
                  </a:lnTo>
                  <a:lnTo>
                    <a:pt x="153" y="888"/>
                  </a:lnTo>
                  <a:lnTo>
                    <a:pt x="148" y="878"/>
                  </a:lnTo>
                  <a:lnTo>
                    <a:pt x="142" y="869"/>
                  </a:lnTo>
                  <a:lnTo>
                    <a:pt x="136" y="859"/>
                  </a:lnTo>
                  <a:lnTo>
                    <a:pt x="132" y="851"/>
                  </a:lnTo>
                  <a:lnTo>
                    <a:pt x="127" y="842"/>
                  </a:lnTo>
                  <a:lnTo>
                    <a:pt x="121" y="834"/>
                  </a:lnTo>
                  <a:lnTo>
                    <a:pt x="117" y="825"/>
                  </a:lnTo>
                  <a:lnTo>
                    <a:pt x="111" y="817"/>
                  </a:lnTo>
                  <a:lnTo>
                    <a:pt x="107" y="807"/>
                  </a:lnTo>
                  <a:lnTo>
                    <a:pt x="102" y="798"/>
                  </a:lnTo>
                  <a:lnTo>
                    <a:pt x="98" y="790"/>
                  </a:lnTo>
                  <a:lnTo>
                    <a:pt x="92" y="780"/>
                  </a:lnTo>
                  <a:lnTo>
                    <a:pt x="88" y="771"/>
                  </a:lnTo>
                  <a:lnTo>
                    <a:pt x="82" y="763"/>
                  </a:lnTo>
                  <a:lnTo>
                    <a:pt x="79" y="754"/>
                  </a:lnTo>
                  <a:lnTo>
                    <a:pt x="75" y="744"/>
                  </a:lnTo>
                  <a:lnTo>
                    <a:pt x="69" y="734"/>
                  </a:lnTo>
                  <a:lnTo>
                    <a:pt x="65" y="725"/>
                  </a:lnTo>
                  <a:lnTo>
                    <a:pt x="61" y="717"/>
                  </a:lnTo>
                  <a:lnTo>
                    <a:pt x="56" y="708"/>
                  </a:lnTo>
                  <a:lnTo>
                    <a:pt x="52" y="698"/>
                  </a:lnTo>
                  <a:lnTo>
                    <a:pt x="48" y="688"/>
                  </a:lnTo>
                  <a:lnTo>
                    <a:pt x="44" y="679"/>
                  </a:lnTo>
                  <a:lnTo>
                    <a:pt x="40" y="671"/>
                  </a:lnTo>
                  <a:lnTo>
                    <a:pt x="35" y="662"/>
                  </a:lnTo>
                  <a:lnTo>
                    <a:pt x="31" y="652"/>
                  </a:lnTo>
                  <a:lnTo>
                    <a:pt x="27" y="642"/>
                  </a:lnTo>
                  <a:lnTo>
                    <a:pt x="23" y="633"/>
                  </a:lnTo>
                  <a:lnTo>
                    <a:pt x="19" y="625"/>
                  </a:lnTo>
                  <a:lnTo>
                    <a:pt x="15" y="615"/>
                  </a:lnTo>
                  <a:lnTo>
                    <a:pt x="12" y="606"/>
                  </a:lnTo>
                  <a:lnTo>
                    <a:pt x="8" y="596"/>
                  </a:lnTo>
                  <a:lnTo>
                    <a:pt x="4" y="589"/>
                  </a:lnTo>
                  <a:lnTo>
                    <a:pt x="0" y="579"/>
                  </a:lnTo>
                  <a:lnTo>
                    <a:pt x="4" y="569"/>
                  </a:lnTo>
                  <a:lnTo>
                    <a:pt x="8" y="560"/>
                  </a:lnTo>
                  <a:lnTo>
                    <a:pt x="12" y="552"/>
                  </a:lnTo>
                  <a:lnTo>
                    <a:pt x="15" y="543"/>
                  </a:lnTo>
                  <a:lnTo>
                    <a:pt x="19" y="533"/>
                  </a:lnTo>
                  <a:lnTo>
                    <a:pt x="23" y="523"/>
                  </a:lnTo>
                  <a:lnTo>
                    <a:pt x="27" y="514"/>
                  </a:lnTo>
                  <a:lnTo>
                    <a:pt x="31" y="506"/>
                  </a:lnTo>
                  <a:lnTo>
                    <a:pt x="35" y="497"/>
                  </a:lnTo>
                  <a:lnTo>
                    <a:pt x="40" y="487"/>
                  </a:lnTo>
                  <a:lnTo>
                    <a:pt x="44" y="477"/>
                  </a:lnTo>
                  <a:lnTo>
                    <a:pt x="48" y="468"/>
                  </a:lnTo>
                  <a:lnTo>
                    <a:pt x="52" y="458"/>
                  </a:lnTo>
                  <a:lnTo>
                    <a:pt x="56" y="451"/>
                  </a:lnTo>
                  <a:lnTo>
                    <a:pt x="61" y="441"/>
                  </a:lnTo>
                  <a:lnTo>
                    <a:pt x="65" y="431"/>
                  </a:lnTo>
                  <a:lnTo>
                    <a:pt x="69" y="422"/>
                  </a:lnTo>
                  <a:lnTo>
                    <a:pt x="75" y="412"/>
                  </a:lnTo>
                  <a:lnTo>
                    <a:pt x="79" y="405"/>
                  </a:lnTo>
                  <a:lnTo>
                    <a:pt x="82" y="395"/>
                  </a:lnTo>
                  <a:lnTo>
                    <a:pt x="88" y="385"/>
                  </a:lnTo>
                  <a:lnTo>
                    <a:pt x="92" y="376"/>
                  </a:lnTo>
                  <a:lnTo>
                    <a:pt x="98" y="368"/>
                  </a:lnTo>
                  <a:lnTo>
                    <a:pt x="102" y="358"/>
                  </a:lnTo>
                  <a:lnTo>
                    <a:pt x="107" y="349"/>
                  </a:lnTo>
                  <a:lnTo>
                    <a:pt x="111" y="341"/>
                  </a:lnTo>
                  <a:lnTo>
                    <a:pt x="117" y="332"/>
                  </a:lnTo>
                  <a:lnTo>
                    <a:pt x="121" y="324"/>
                  </a:lnTo>
                  <a:lnTo>
                    <a:pt x="127" y="314"/>
                  </a:lnTo>
                  <a:lnTo>
                    <a:pt x="132" y="307"/>
                  </a:lnTo>
                  <a:lnTo>
                    <a:pt x="136" y="297"/>
                  </a:lnTo>
                  <a:lnTo>
                    <a:pt x="142" y="289"/>
                  </a:lnTo>
                  <a:lnTo>
                    <a:pt x="148" y="280"/>
                  </a:lnTo>
                  <a:lnTo>
                    <a:pt x="153" y="270"/>
                  </a:lnTo>
                  <a:lnTo>
                    <a:pt x="159" y="261"/>
                  </a:lnTo>
                  <a:lnTo>
                    <a:pt x="167" y="251"/>
                  </a:lnTo>
                  <a:lnTo>
                    <a:pt x="173" y="241"/>
                  </a:lnTo>
                  <a:lnTo>
                    <a:pt x="178" y="232"/>
                  </a:lnTo>
                  <a:lnTo>
                    <a:pt x="184" y="222"/>
                  </a:lnTo>
                  <a:lnTo>
                    <a:pt x="192" y="215"/>
                  </a:lnTo>
                  <a:lnTo>
                    <a:pt x="198" y="205"/>
                  </a:lnTo>
                  <a:lnTo>
                    <a:pt x="205" y="195"/>
                  </a:lnTo>
                  <a:lnTo>
                    <a:pt x="211" y="186"/>
                  </a:lnTo>
                  <a:lnTo>
                    <a:pt x="219" y="178"/>
                  </a:lnTo>
                  <a:lnTo>
                    <a:pt x="224" y="169"/>
                  </a:lnTo>
                  <a:lnTo>
                    <a:pt x="232" y="159"/>
                  </a:lnTo>
                  <a:lnTo>
                    <a:pt x="238" y="151"/>
                  </a:lnTo>
                  <a:lnTo>
                    <a:pt x="245" y="142"/>
                  </a:lnTo>
                  <a:lnTo>
                    <a:pt x="253" y="132"/>
                  </a:lnTo>
                  <a:lnTo>
                    <a:pt x="259" y="125"/>
                  </a:lnTo>
                  <a:lnTo>
                    <a:pt x="267" y="115"/>
                  </a:lnTo>
                  <a:lnTo>
                    <a:pt x="274" y="107"/>
                  </a:lnTo>
                  <a:lnTo>
                    <a:pt x="282" y="98"/>
                  </a:lnTo>
                  <a:lnTo>
                    <a:pt x="288" y="88"/>
                  </a:lnTo>
                  <a:lnTo>
                    <a:pt x="295" y="80"/>
                  </a:lnTo>
                  <a:lnTo>
                    <a:pt x="303" y="71"/>
                  </a:lnTo>
                  <a:lnTo>
                    <a:pt x="311" y="61"/>
                  </a:lnTo>
                  <a:lnTo>
                    <a:pt x="318" y="54"/>
                  </a:lnTo>
                  <a:lnTo>
                    <a:pt x="326" y="44"/>
                  </a:lnTo>
                  <a:lnTo>
                    <a:pt x="334" y="36"/>
                  </a:lnTo>
                  <a:lnTo>
                    <a:pt x="341" y="27"/>
                  </a:lnTo>
                  <a:lnTo>
                    <a:pt x="349" y="17"/>
                  </a:lnTo>
                  <a:lnTo>
                    <a:pt x="357" y="9"/>
                  </a:lnTo>
                  <a:lnTo>
                    <a:pt x="364" y="0"/>
                  </a:lnTo>
                  <a:lnTo>
                    <a:pt x="362" y="6"/>
                  </a:lnTo>
                  <a:lnTo>
                    <a:pt x="359" y="9"/>
                  </a:lnTo>
                  <a:lnTo>
                    <a:pt x="357" y="15"/>
                  </a:lnTo>
                  <a:lnTo>
                    <a:pt x="355" y="21"/>
                  </a:lnTo>
                  <a:lnTo>
                    <a:pt x="351" y="25"/>
                  </a:lnTo>
                  <a:lnTo>
                    <a:pt x="349" y="31"/>
                  </a:lnTo>
                  <a:lnTo>
                    <a:pt x="347" y="36"/>
                  </a:lnTo>
                  <a:lnTo>
                    <a:pt x="343" y="40"/>
                  </a:lnTo>
                  <a:lnTo>
                    <a:pt x="341" y="46"/>
                  </a:lnTo>
                  <a:lnTo>
                    <a:pt x="339" y="50"/>
                  </a:lnTo>
                  <a:lnTo>
                    <a:pt x="336" y="55"/>
                  </a:lnTo>
                  <a:lnTo>
                    <a:pt x="334" y="61"/>
                  </a:lnTo>
                  <a:lnTo>
                    <a:pt x="332" y="65"/>
                  </a:lnTo>
                  <a:lnTo>
                    <a:pt x="328" y="71"/>
                  </a:lnTo>
                  <a:lnTo>
                    <a:pt x="326" y="77"/>
                  </a:lnTo>
                  <a:lnTo>
                    <a:pt x="324" y="80"/>
                  </a:lnTo>
                  <a:lnTo>
                    <a:pt x="322" y="86"/>
                  </a:lnTo>
                  <a:lnTo>
                    <a:pt x="318" y="92"/>
                  </a:lnTo>
                  <a:lnTo>
                    <a:pt x="316" y="96"/>
                  </a:lnTo>
                  <a:lnTo>
                    <a:pt x="315" y="101"/>
                  </a:lnTo>
                  <a:lnTo>
                    <a:pt x="313" y="107"/>
                  </a:lnTo>
                  <a:lnTo>
                    <a:pt x="311" y="113"/>
                  </a:lnTo>
                  <a:lnTo>
                    <a:pt x="307" y="117"/>
                  </a:lnTo>
                  <a:lnTo>
                    <a:pt x="305" y="123"/>
                  </a:lnTo>
                  <a:lnTo>
                    <a:pt x="303" y="128"/>
                  </a:lnTo>
                  <a:lnTo>
                    <a:pt x="301" y="134"/>
                  </a:lnTo>
                  <a:lnTo>
                    <a:pt x="299" y="138"/>
                  </a:lnTo>
                  <a:lnTo>
                    <a:pt x="297" y="144"/>
                  </a:lnTo>
                  <a:lnTo>
                    <a:pt x="295" y="149"/>
                  </a:lnTo>
                  <a:lnTo>
                    <a:pt x="293" y="155"/>
                  </a:lnTo>
                  <a:lnTo>
                    <a:pt x="292" y="161"/>
                  </a:lnTo>
                  <a:lnTo>
                    <a:pt x="290" y="165"/>
                  </a:lnTo>
                  <a:lnTo>
                    <a:pt x="288" y="171"/>
                  </a:lnTo>
                  <a:lnTo>
                    <a:pt x="286" y="176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80" y="190"/>
                  </a:lnTo>
                  <a:lnTo>
                    <a:pt x="278" y="195"/>
                  </a:lnTo>
                  <a:lnTo>
                    <a:pt x="276" y="201"/>
                  </a:lnTo>
                  <a:lnTo>
                    <a:pt x="276" y="205"/>
                  </a:lnTo>
                  <a:lnTo>
                    <a:pt x="274" y="211"/>
                  </a:lnTo>
                  <a:lnTo>
                    <a:pt x="272" y="217"/>
                  </a:lnTo>
                  <a:lnTo>
                    <a:pt x="270" y="220"/>
                  </a:lnTo>
                  <a:lnTo>
                    <a:pt x="268" y="226"/>
                  </a:lnTo>
                  <a:lnTo>
                    <a:pt x="268" y="232"/>
                  </a:lnTo>
                  <a:lnTo>
                    <a:pt x="267" y="238"/>
                  </a:lnTo>
                  <a:lnTo>
                    <a:pt x="265" y="241"/>
                  </a:lnTo>
                  <a:lnTo>
                    <a:pt x="263" y="247"/>
                  </a:lnTo>
                  <a:lnTo>
                    <a:pt x="263" y="253"/>
                  </a:lnTo>
                  <a:lnTo>
                    <a:pt x="261" y="257"/>
                  </a:lnTo>
                  <a:lnTo>
                    <a:pt x="259" y="263"/>
                  </a:lnTo>
                  <a:lnTo>
                    <a:pt x="257" y="268"/>
                  </a:lnTo>
                  <a:lnTo>
                    <a:pt x="257" y="274"/>
                  </a:lnTo>
                  <a:lnTo>
                    <a:pt x="255" y="278"/>
                  </a:lnTo>
                  <a:lnTo>
                    <a:pt x="253" y="284"/>
                  </a:lnTo>
                  <a:lnTo>
                    <a:pt x="253" y="289"/>
                  </a:lnTo>
                  <a:lnTo>
                    <a:pt x="251" y="295"/>
                  </a:lnTo>
                  <a:lnTo>
                    <a:pt x="249" y="299"/>
                  </a:lnTo>
                  <a:lnTo>
                    <a:pt x="249" y="305"/>
                  </a:lnTo>
                  <a:lnTo>
                    <a:pt x="247" y="311"/>
                  </a:lnTo>
                  <a:lnTo>
                    <a:pt x="245" y="316"/>
                  </a:lnTo>
                  <a:lnTo>
                    <a:pt x="245" y="320"/>
                  </a:lnTo>
                  <a:lnTo>
                    <a:pt x="244" y="326"/>
                  </a:lnTo>
                  <a:lnTo>
                    <a:pt x="244" y="332"/>
                  </a:lnTo>
                  <a:lnTo>
                    <a:pt x="247" y="332"/>
                  </a:lnTo>
                  <a:lnTo>
                    <a:pt x="251" y="332"/>
                  </a:lnTo>
                  <a:lnTo>
                    <a:pt x="255" y="332"/>
                  </a:lnTo>
                  <a:lnTo>
                    <a:pt x="259" y="332"/>
                  </a:lnTo>
                  <a:lnTo>
                    <a:pt x="263" y="332"/>
                  </a:lnTo>
                  <a:lnTo>
                    <a:pt x="267" y="332"/>
                  </a:lnTo>
                  <a:lnTo>
                    <a:pt x="270" y="332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2" y="332"/>
                  </a:lnTo>
                  <a:lnTo>
                    <a:pt x="286" y="332"/>
                  </a:lnTo>
                  <a:lnTo>
                    <a:pt x="292" y="332"/>
                  </a:lnTo>
                  <a:lnTo>
                    <a:pt x="295" y="332"/>
                  </a:lnTo>
                  <a:lnTo>
                    <a:pt x="299" y="332"/>
                  </a:lnTo>
                  <a:lnTo>
                    <a:pt x="303" y="332"/>
                  </a:lnTo>
                  <a:lnTo>
                    <a:pt x="307" y="332"/>
                  </a:lnTo>
                  <a:lnTo>
                    <a:pt x="311" y="332"/>
                  </a:lnTo>
                  <a:lnTo>
                    <a:pt x="315" y="332"/>
                  </a:lnTo>
                  <a:lnTo>
                    <a:pt x="318" y="332"/>
                  </a:lnTo>
                  <a:lnTo>
                    <a:pt x="322" y="332"/>
                  </a:lnTo>
                  <a:lnTo>
                    <a:pt x="326" y="332"/>
                  </a:lnTo>
                  <a:lnTo>
                    <a:pt x="330" y="332"/>
                  </a:lnTo>
                  <a:lnTo>
                    <a:pt x="334" y="332"/>
                  </a:lnTo>
                  <a:lnTo>
                    <a:pt x="338" y="332"/>
                  </a:lnTo>
                  <a:lnTo>
                    <a:pt x="343" y="332"/>
                  </a:lnTo>
                  <a:lnTo>
                    <a:pt x="347" y="332"/>
                  </a:lnTo>
                  <a:lnTo>
                    <a:pt x="351" y="332"/>
                  </a:lnTo>
                  <a:lnTo>
                    <a:pt x="355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6" y="332"/>
                  </a:lnTo>
                  <a:lnTo>
                    <a:pt x="370" y="332"/>
                  </a:lnTo>
                  <a:lnTo>
                    <a:pt x="374" y="332"/>
                  </a:lnTo>
                  <a:lnTo>
                    <a:pt x="378" y="332"/>
                  </a:lnTo>
                  <a:lnTo>
                    <a:pt x="382" y="332"/>
                  </a:lnTo>
                  <a:lnTo>
                    <a:pt x="385" y="332"/>
                  </a:lnTo>
                  <a:lnTo>
                    <a:pt x="389" y="332"/>
                  </a:lnTo>
                  <a:lnTo>
                    <a:pt x="395" y="332"/>
                  </a:lnTo>
                  <a:lnTo>
                    <a:pt x="399" y="332"/>
                  </a:lnTo>
                  <a:lnTo>
                    <a:pt x="403" y="332"/>
                  </a:lnTo>
                  <a:lnTo>
                    <a:pt x="407" y="332"/>
                  </a:lnTo>
                  <a:lnTo>
                    <a:pt x="410" y="332"/>
                  </a:lnTo>
                  <a:lnTo>
                    <a:pt x="414" y="332"/>
                  </a:lnTo>
                  <a:lnTo>
                    <a:pt x="418" y="332"/>
                  </a:lnTo>
                  <a:lnTo>
                    <a:pt x="422" y="332"/>
                  </a:lnTo>
                  <a:lnTo>
                    <a:pt x="426" y="332"/>
                  </a:lnTo>
                  <a:lnTo>
                    <a:pt x="430" y="332"/>
                  </a:lnTo>
                  <a:lnTo>
                    <a:pt x="433" y="332"/>
                  </a:lnTo>
                  <a:lnTo>
                    <a:pt x="437" y="332"/>
                  </a:lnTo>
                  <a:lnTo>
                    <a:pt x="441" y="332"/>
                  </a:lnTo>
                  <a:lnTo>
                    <a:pt x="447" y="332"/>
                  </a:lnTo>
                  <a:lnTo>
                    <a:pt x="451" y="332"/>
                  </a:lnTo>
                  <a:lnTo>
                    <a:pt x="455" y="332"/>
                  </a:lnTo>
                  <a:lnTo>
                    <a:pt x="458" y="332"/>
                  </a:lnTo>
                  <a:lnTo>
                    <a:pt x="462" y="332"/>
                  </a:lnTo>
                  <a:lnTo>
                    <a:pt x="466" y="332"/>
                  </a:lnTo>
                  <a:lnTo>
                    <a:pt x="470" y="332"/>
                  </a:lnTo>
                  <a:lnTo>
                    <a:pt x="474" y="332"/>
                  </a:lnTo>
                  <a:lnTo>
                    <a:pt x="478" y="332"/>
                  </a:lnTo>
                  <a:lnTo>
                    <a:pt x="481" y="332"/>
                  </a:lnTo>
                  <a:lnTo>
                    <a:pt x="485" y="332"/>
                  </a:lnTo>
                  <a:lnTo>
                    <a:pt x="489" y="332"/>
                  </a:lnTo>
                  <a:lnTo>
                    <a:pt x="493" y="332"/>
                  </a:lnTo>
                  <a:lnTo>
                    <a:pt x="497" y="332"/>
                  </a:lnTo>
                  <a:lnTo>
                    <a:pt x="497" y="339"/>
                  </a:lnTo>
                  <a:lnTo>
                    <a:pt x="495" y="347"/>
                  </a:lnTo>
                  <a:lnTo>
                    <a:pt x="495" y="355"/>
                  </a:lnTo>
                  <a:lnTo>
                    <a:pt x="493" y="362"/>
                  </a:lnTo>
                  <a:lnTo>
                    <a:pt x="491" y="370"/>
                  </a:lnTo>
                  <a:lnTo>
                    <a:pt x="491" y="378"/>
                  </a:lnTo>
                  <a:lnTo>
                    <a:pt x="489" y="385"/>
                  </a:lnTo>
                  <a:lnTo>
                    <a:pt x="489" y="393"/>
                  </a:lnTo>
                  <a:lnTo>
                    <a:pt x="487" y="401"/>
                  </a:lnTo>
                  <a:lnTo>
                    <a:pt x="487" y="408"/>
                  </a:lnTo>
                  <a:lnTo>
                    <a:pt x="485" y="416"/>
                  </a:lnTo>
                  <a:lnTo>
                    <a:pt x="485" y="424"/>
                  </a:lnTo>
                  <a:lnTo>
                    <a:pt x="483" y="431"/>
                  </a:lnTo>
                  <a:lnTo>
                    <a:pt x="483" y="439"/>
                  </a:lnTo>
                  <a:lnTo>
                    <a:pt x="481" y="447"/>
                  </a:lnTo>
                  <a:lnTo>
                    <a:pt x="481" y="454"/>
                  </a:lnTo>
                  <a:lnTo>
                    <a:pt x="481" y="462"/>
                  </a:lnTo>
                  <a:lnTo>
                    <a:pt x="479" y="470"/>
                  </a:lnTo>
                  <a:lnTo>
                    <a:pt x="479" y="477"/>
                  </a:lnTo>
                  <a:lnTo>
                    <a:pt x="479" y="487"/>
                  </a:lnTo>
                  <a:lnTo>
                    <a:pt x="478" y="495"/>
                  </a:lnTo>
                  <a:lnTo>
                    <a:pt x="478" y="502"/>
                  </a:lnTo>
                  <a:lnTo>
                    <a:pt x="478" y="510"/>
                  </a:lnTo>
                  <a:lnTo>
                    <a:pt x="478" y="518"/>
                  </a:lnTo>
                  <a:lnTo>
                    <a:pt x="476" y="525"/>
                  </a:lnTo>
                  <a:lnTo>
                    <a:pt x="476" y="533"/>
                  </a:lnTo>
                  <a:lnTo>
                    <a:pt x="476" y="541"/>
                  </a:lnTo>
                  <a:lnTo>
                    <a:pt x="476" y="548"/>
                  </a:lnTo>
                  <a:lnTo>
                    <a:pt x="476" y="556"/>
                  </a:lnTo>
                  <a:lnTo>
                    <a:pt x="476" y="564"/>
                  </a:lnTo>
                  <a:lnTo>
                    <a:pt x="476" y="571"/>
                  </a:lnTo>
                  <a:lnTo>
                    <a:pt x="476" y="579"/>
                  </a:lnTo>
                  <a:lnTo>
                    <a:pt x="476" y="587"/>
                  </a:lnTo>
                  <a:lnTo>
                    <a:pt x="476" y="594"/>
                  </a:lnTo>
                  <a:lnTo>
                    <a:pt x="476" y="602"/>
                  </a:lnTo>
                  <a:lnTo>
                    <a:pt x="476" y="610"/>
                  </a:lnTo>
                  <a:lnTo>
                    <a:pt x="476" y="617"/>
                  </a:lnTo>
                  <a:lnTo>
                    <a:pt x="476" y="625"/>
                  </a:lnTo>
                  <a:lnTo>
                    <a:pt x="476" y="633"/>
                  </a:lnTo>
                  <a:lnTo>
                    <a:pt x="478" y="640"/>
                  </a:lnTo>
                  <a:lnTo>
                    <a:pt x="478" y="648"/>
                  </a:lnTo>
                  <a:lnTo>
                    <a:pt x="478" y="656"/>
                  </a:lnTo>
                  <a:lnTo>
                    <a:pt x="478" y="663"/>
                  </a:lnTo>
                  <a:lnTo>
                    <a:pt x="479" y="671"/>
                  </a:lnTo>
                  <a:lnTo>
                    <a:pt x="479" y="679"/>
                  </a:lnTo>
                  <a:lnTo>
                    <a:pt x="479" y="686"/>
                  </a:lnTo>
                  <a:lnTo>
                    <a:pt x="481" y="694"/>
                  </a:lnTo>
                  <a:lnTo>
                    <a:pt x="481" y="702"/>
                  </a:lnTo>
                  <a:lnTo>
                    <a:pt x="483" y="709"/>
                  </a:lnTo>
                  <a:lnTo>
                    <a:pt x="483" y="717"/>
                  </a:lnTo>
                  <a:lnTo>
                    <a:pt x="483" y="725"/>
                  </a:lnTo>
                  <a:lnTo>
                    <a:pt x="485" y="732"/>
                  </a:lnTo>
                  <a:lnTo>
                    <a:pt x="485" y="740"/>
                  </a:lnTo>
                  <a:lnTo>
                    <a:pt x="487" y="748"/>
                  </a:lnTo>
                  <a:lnTo>
                    <a:pt x="487" y="755"/>
                  </a:lnTo>
                  <a:lnTo>
                    <a:pt x="489" y="763"/>
                  </a:lnTo>
                  <a:lnTo>
                    <a:pt x="489" y="773"/>
                  </a:lnTo>
                  <a:lnTo>
                    <a:pt x="491" y="780"/>
                  </a:lnTo>
                  <a:lnTo>
                    <a:pt x="493" y="788"/>
                  </a:lnTo>
                  <a:lnTo>
                    <a:pt x="493" y="796"/>
                  </a:lnTo>
                  <a:lnTo>
                    <a:pt x="495" y="803"/>
                  </a:lnTo>
                  <a:lnTo>
                    <a:pt x="495" y="811"/>
                  </a:lnTo>
                  <a:lnTo>
                    <a:pt x="497" y="819"/>
                  </a:lnTo>
                  <a:lnTo>
                    <a:pt x="499" y="826"/>
                  </a:lnTo>
                  <a:lnTo>
                    <a:pt x="495" y="826"/>
                  </a:lnTo>
                  <a:lnTo>
                    <a:pt x="489" y="826"/>
                  </a:lnTo>
                  <a:lnTo>
                    <a:pt x="485" y="826"/>
                  </a:lnTo>
                  <a:lnTo>
                    <a:pt x="481" y="826"/>
                  </a:lnTo>
                  <a:lnTo>
                    <a:pt x="478" y="826"/>
                  </a:lnTo>
                  <a:lnTo>
                    <a:pt x="474" y="826"/>
                  </a:lnTo>
                  <a:lnTo>
                    <a:pt x="470" y="826"/>
                  </a:lnTo>
                  <a:lnTo>
                    <a:pt x="466" y="826"/>
                  </a:lnTo>
                  <a:lnTo>
                    <a:pt x="462" y="826"/>
                  </a:lnTo>
                  <a:lnTo>
                    <a:pt x="458" y="826"/>
                  </a:lnTo>
                  <a:lnTo>
                    <a:pt x="455" y="826"/>
                  </a:lnTo>
                  <a:lnTo>
                    <a:pt x="451" y="826"/>
                  </a:lnTo>
                  <a:lnTo>
                    <a:pt x="447" y="826"/>
                  </a:lnTo>
                  <a:lnTo>
                    <a:pt x="443" y="826"/>
                  </a:lnTo>
                  <a:lnTo>
                    <a:pt x="437" y="826"/>
                  </a:lnTo>
                  <a:lnTo>
                    <a:pt x="433" y="826"/>
                  </a:lnTo>
                  <a:lnTo>
                    <a:pt x="430" y="826"/>
                  </a:lnTo>
                  <a:lnTo>
                    <a:pt x="426" y="826"/>
                  </a:lnTo>
                  <a:lnTo>
                    <a:pt x="422" y="826"/>
                  </a:lnTo>
                  <a:lnTo>
                    <a:pt x="418" y="826"/>
                  </a:lnTo>
                  <a:lnTo>
                    <a:pt x="414" y="826"/>
                  </a:lnTo>
                  <a:lnTo>
                    <a:pt x="410" y="826"/>
                  </a:lnTo>
                  <a:lnTo>
                    <a:pt x="407" y="826"/>
                  </a:lnTo>
                  <a:lnTo>
                    <a:pt x="403" y="826"/>
                  </a:lnTo>
                  <a:lnTo>
                    <a:pt x="399" y="826"/>
                  </a:lnTo>
                  <a:lnTo>
                    <a:pt x="395" y="826"/>
                  </a:lnTo>
                  <a:lnTo>
                    <a:pt x="391" y="826"/>
                  </a:lnTo>
                  <a:lnTo>
                    <a:pt x="385" y="826"/>
                  </a:lnTo>
                  <a:lnTo>
                    <a:pt x="382" y="826"/>
                  </a:lnTo>
                  <a:lnTo>
                    <a:pt x="378" y="826"/>
                  </a:lnTo>
                  <a:lnTo>
                    <a:pt x="374" y="826"/>
                  </a:lnTo>
                  <a:lnTo>
                    <a:pt x="370" y="826"/>
                  </a:lnTo>
                  <a:lnTo>
                    <a:pt x="366" y="826"/>
                  </a:lnTo>
                  <a:lnTo>
                    <a:pt x="362" y="826"/>
                  </a:lnTo>
                  <a:lnTo>
                    <a:pt x="359" y="826"/>
                  </a:lnTo>
                  <a:lnTo>
                    <a:pt x="355" y="826"/>
                  </a:lnTo>
                  <a:lnTo>
                    <a:pt x="351" y="826"/>
                  </a:lnTo>
                  <a:lnTo>
                    <a:pt x="347" y="826"/>
                  </a:lnTo>
                  <a:lnTo>
                    <a:pt x="343" y="826"/>
                  </a:lnTo>
                  <a:lnTo>
                    <a:pt x="339" y="826"/>
                  </a:lnTo>
                  <a:lnTo>
                    <a:pt x="334" y="826"/>
                  </a:lnTo>
                  <a:lnTo>
                    <a:pt x="330" y="826"/>
                  </a:lnTo>
                  <a:lnTo>
                    <a:pt x="326" y="826"/>
                  </a:lnTo>
                  <a:lnTo>
                    <a:pt x="322" y="826"/>
                  </a:lnTo>
                  <a:lnTo>
                    <a:pt x="318" y="826"/>
                  </a:lnTo>
                  <a:lnTo>
                    <a:pt x="315" y="826"/>
                  </a:lnTo>
                  <a:lnTo>
                    <a:pt x="311" y="826"/>
                  </a:lnTo>
                  <a:lnTo>
                    <a:pt x="307" y="826"/>
                  </a:lnTo>
                  <a:lnTo>
                    <a:pt x="303" y="826"/>
                  </a:lnTo>
                  <a:lnTo>
                    <a:pt x="299" y="826"/>
                  </a:lnTo>
                  <a:lnTo>
                    <a:pt x="295" y="826"/>
                  </a:lnTo>
                  <a:lnTo>
                    <a:pt x="292" y="826"/>
                  </a:lnTo>
                  <a:lnTo>
                    <a:pt x="288" y="826"/>
                  </a:lnTo>
                  <a:lnTo>
                    <a:pt x="282" y="826"/>
                  </a:lnTo>
                  <a:lnTo>
                    <a:pt x="278" y="826"/>
                  </a:lnTo>
                  <a:lnTo>
                    <a:pt x="274" y="826"/>
                  </a:lnTo>
                  <a:lnTo>
                    <a:pt x="270" y="826"/>
                  </a:lnTo>
                  <a:lnTo>
                    <a:pt x="267" y="826"/>
                  </a:lnTo>
                  <a:lnTo>
                    <a:pt x="263" y="826"/>
                  </a:lnTo>
                  <a:lnTo>
                    <a:pt x="259" y="826"/>
                  </a:lnTo>
                  <a:lnTo>
                    <a:pt x="255" y="826"/>
                  </a:lnTo>
                  <a:lnTo>
                    <a:pt x="251" y="826"/>
                  </a:lnTo>
                  <a:lnTo>
                    <a:pt x="247" y="826"/>
                  </a:lnTo>
                  <a:lnTo>
                    <a:pt x="244" y="8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prst="relaxedInset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51250" y="4452938"/>
              <a:ext cx="1838325" cy="792163"/>
            </a:xfrm>
            <a:custGeom>
              <a:avLst/>
              <a:gdLst/>
              <a:ahLst/>
              <a:cxnLst>
                <a:cxn ang="0">
                  <a:pos x="863" y="248"/>
                </a:cxn>
                <a:cxn ang="0">
                  <a:pos x="905" y="236"/>
                </a:cxn>
                <a:cxn ang="0">
                  <a:pos x="945" y="225"/>
                </a:cxn>
                <a:cxn ang="0">
                  <a:pos x="988" y="211"/>
                </a:cxn>
                <a:cxn ang="0">
                  <a:pos x="1030" y="196"/>
                </a:cxn>
                <a:cxn ang="0">
                  <a:pos x="1070" y="177"/>
                </a:cxn>
                <a:cxn ang="0">
                  <a:pos x="1112" y="158"/>
                </a:cxn>
                <a:cxn ang="0">
                  <a:pos x="1152" y="137"/>
                </a:cxn>
                <a:cxn ang="0">
                  <a:pos x="1095" y="188"/>
                </a:cxn>
                <a:cxn ang="0">
                  <a:pos x="1024" y="246"/>
                </a:cxn>
                <a:cxn ang="0">
                  <a:pos x="951" y="301"/>
                </a:cxn>
                <a:cxn ang="0">
                  <a:pos x="878" y="351"/>
                </a:cxn>
                <a:cxn ang="0">
                  <a:pos x="807" y="392"/>
                </a:cxn>
                <a:cxn ang="0">
                  <a:pos x="734" y="430"/>
                </a:cxn>
                <a:cxn ang="0">
                  <a:pos x="662" y="464"/>
                </a:cxn>
                <a:cxn ang="0">
                  <a:pos x="589" y="495"/>
                </a:cxn>
                <a:cxn ang="0">
                  <a:pos x="514" y="472"/>
                </a:cxn>
                <a:cxn ang="0">
                  <a:pos x="441" y="438"/>
                </a:cxn>
                <a:cxn ang="0">
                  <a:pos x="368" y="401"/>
                </a:cxn>
                <a:cxn ang="0">
                  <a:pos x="297" y="363"/>
                </a:cxn>
                <a:cxn ang="0">
                  <a:pos x="222" y="315"/>
                </a:cxn>
                <a:cxn ang="0">
                  <a:pos x="151" y="261"/>
                </a:cxn>
                <a:cxn ang="0">
                  <a:pos x="80" y="204"/>
                </a:cxn>
                <a:cxn ang="0">
                  <a:pos x="9" y="142"/>
                </a:cxn>
                <a:cxn ang="0">
                  <a:pos x="36" y="152"/>
                </a:cxn>
                <a:cxn ang="0">
                  <a:pos x="77" y="173"/>
                </a:cxn>
                <a:cxn ang="0">
                  <a:pos x="117" y="192"/>
                </a:cxn>
                <a:cxn ang="0">
                  <a:pos x="161" y="207"/>
                </a:cxn>
                <a:cxn ang="0">
                  <a:pos x="201" y="223"/>
                </a:cxn>
                <a:cxn ang="0">
                  <a:pos x="241" y="234"/>
                </a:cxn>
                <a:cxn ang="0">
                  <a:pos x="284" y="246"/>
                </a:cxn>
                <a:cxn ang="0">
                  <a:pos x="326" y="255"/>
                </a:cxn>
                <a:cxn ang="0">
                  <a:pos x="332" y="229"/>
                </a:cxn>
                <a:cxn ang="0">
                  <a:pos x="332" y="196"/>
                </a:cxn>
                <a:cxn ang="0">
                  <a:pos x="332" y="165"/>
                </a:cxn>
                <a:cxn ang="0">
                  <a:pos x="332" y="133"/>
                </a:cxn>
                <a:cxn ang="0">
                  <a:pos x="332" y="100"/>
                </a:cxn>
                <a:cxn ang="0">
                  <a:pos x="332" y="69"/>
                </a:cxn>
                <a:cxn ang="0">
                  <a:pos x="332" y="37"/>
                </a:cxn>
                <a:cxn ang="0">
                  <a:pos x="332" y="6"/>
                </a:cxn>
                <a:cxn ang="0">
                  <a:pos x="385" y="10"/>
                </a:cxn>
                <a:cxn ang="0">
                  <a:pos x="447" y="18"/>
                </a:cxn>
                <a:cxn ang="0">
                  <a:pos x="510" y="21"/>
                </a:cxn>
                <a:cxn ang="0">
                  <a:pos x="571" y="23"/>
                </a:cxn>
                <a:cxn ang="0">
                  <a:pos x="633" y="23"/>
                </a:cxn>
                <a:cxn ang="0">
                  <a:pos x="694" y="18"/>
                </a:cxn>
                <a:cxn ang="0">
                  <a:pos x="755" y="12"/>
                </a:cxn>
                <a:cxn ang="0">
                  <a:pos x="819" y="2"/>
                </a:cxn>
                <a:cxn ang="0">
                  <a:pos x="826" y="29"/>
                </a:cxn>
                <a:cxn ang="0">
                  <a:pos x="826" y="62"/>
                </a:cxn>
                <a:cxn ang="0">
                  <a:pos x="826" y="92"/>
                </a:cxn>
                <a:cxn ang="0">
                  <a:pos x="826" y="125"/>
                </a:cxn>
                <a:cxn ang="0">
                  <a:pos x="826" y="156"/>
                </a:cxn>
                <a:cxn ang="0">
                  <a:pos x="826" y="188"/>
                </a:cxn>
                <a:cxn ang="0">
                  <a:pos x="826" y="221"/>
                </a:cxn>
                <a:cxn ang="0">
                  <a:pos x="826" y="252"/>
                </a:cxn>
              </a:cxnLst>
              <a:rect l="0" t="0" r="r" b="b"/>
              <a:pathLst>
                <a:path w="1158" h="499">
                  <a:moveTo>
                    <a:pt x="826" y="255"/>
                  </a:moveTo>
                  <a:lnTo>
                    <a:pt x="830" y="255"/>
                  </a:lnTo>
                  <a:lnTo>
                    <a:pt x="836" y="254"/>
                  </a:lnTo>
                  <a:lnTo>
                    <a:pt x="842" y="254"/>
                  </a:lnTo>
                  <a:lnTo>
                    <a:pt x="848" y="252"/>
                  </a:lnTo>
                  <a:lnTo>
                    <a:pt x="851" y="250"/>
                  </a:lnTo>
                  <a:lnTo>
                    <a:pt x="857" y="250"/>
                  </a:lnTo>
                  <a:lnTo>
                    <a:pt x="863" y="248"/>
                  </a:lnTo>
                  <a:lnTo>
                    <a:pt x="869" y="246"/>
                  </a:lnTo>
                  <a:lnTo>
                    <a:pt x="872" y="246"/>
                  </a:lnTo>
                  <a:lnTo>
                    <a:pt x="878" y="244"/>
                  </a:lnTo>
                  <a:lnTo>
                    <a:pt x="884" y="242"/>
                  </a:lnTo>
                  <a:lnTo>
                    <a:pt x="890" y="242"/>
                  </a:lnTo>
                  <a:lnTo>
                    <a:pt x="894" y="240"/>
                  </a:lnTo>
                  <a:lnTo>
                    <a:pt x="899" y="238"/>
                  </a:lnTo>
                  <a:lnTo>
                    <a:pt x="905" y="236"/>
                  </a:lnTo>
                  <a:lnTo>
                    <a:pt x="909" y="236"/>
                  </a:lnTo>
                  <a:lnTo>
                    <a:pt x="915" y="234"/>
                  </a:lnTo>
                  <a:lnTo>
                    <a:pt x="920" y="232"/>
                  </a:lnTo>
                  <a:lnTo>
                    <a:pt x="926" y="231"/>
                  </a:lnTo>
                  <a:lnTo>
                    <a:pt x="930" y="231"/>
                  </a:lnTo>
                  <a:lnTo>
                    <a:pt x="936" y="229"/>
                  </a:lnTo>
                  <a:lnTo>
                    <a:pt x="942" y="227"/>
                  </a:lnTo>
                  <a:lnTo>
                    <a:pt x="945" y="225"/>
                  </a:lnTo>
                  <a:lnTo>
                    <a:pt x="951" y="223"/>
                  </a:lnTo>
                  <a:lnTo>
                    <a:pt x="957" y="223"/>
                  </a:lnTo>
                  <a:lnTo>
                    <a:pt x="961" y="221"/>
                  </a:lnTo>
                  <a:lnTo>
                    <a:pt x="966" y="219"/>
                  </a:lnTo>
                  <a:lnTo>
                    <a:pt x="972" y="217"/>
                  </a:lnTo>
                  <a:lnTo>
                    <a:pt x="976" y="215"/>
                  </a:lnTo>
                  <a:lnTo>
                    <a:pt x="982" y="213"/>
                  </a:lnTo>
                  <a:lnTo>
                    <a:pt x="988" y="211"/>
                  </a:lnTo>
                  <a:lnTo>
                    <a:pt x="991" y="209"/>
                  </a:lnTo>
                  <a:lnTo>
                    <a:pt x="997" y="207"/>
                  </a:lnTo>
                  <a:lnTo>
                    <a:pt x="1003" y="206"/>
                  </a:lnTo>
                  <a:lnTo>
                    <a:pt x="1009" y="204"/>
                  </a:lnTo>
                  <a:lnTo>
                    <a:pt x="1012" y="202"/>
                  </a:lnTo>
                  <a:lnTo>
                    <a:pt x="1018" y="200"/>
                  </a:lnTo>
                  <a:lnTo>
                    <a:pt x="1024" y="198"/>
                  </a:lnTo>
                  <a:lnTo>
                    <a:pt x="1030" y="196"/>
                  </a:lnTo>
                  <a:lnTo>
                    <a:pt x="1034" y="194"/>
                  </a:lnTo>
                  <a:lnTo>
                    <a:pt x="1039" y="192"/>
                  </a:lnTo>
                  <a:lnTo>
                    <a:pt x="1045" y="188"/>
                  </a:lnTo>
                  <a:lnTo>
                    <a:pt x="1051" y="186"/>
                  </a:lnTo>
                  <a:lnTo>
                    <a:pt x="1055" y="184"/>
                  </a:lnTo>
                  <a:lnTo>
                    <a:pt x="1060" y="183"/>
                  </a:lnTo>
                  <a:lnTo>
                    <a:pt x="1066" y="181"/>
                  </a:lnTo>
                  <a:lnTo>
                    <a:pt x="1070" y="177"/>
                  </a:lnTo>
                  <a:lnTo>
                    <a:pt x="1076" y="175"/>
                  </a:lnTo>
                  <a:lnTo>
                    <a:pt x="1082" y="173"/>
                  </a:lnTo>
                  <a:lnTo>
                    <a:pt x="1085" y="171"/>
                  </a:lnTo>
                  <a:lnTo>
                    <a:pt x="1091" y="167"/>
                  </a:lnTo>
                  <a:lnTo>
                    <a:pt x="1097" y="165"/>
                  </a:lnTo>
                  <a:lnTo>
                    <a:pt x="1101" y="163"/>
                  </a:lnTo>
                  <a:lnTo>
                    <a:pt x="1106" y="160"/>
                  </a:lnTo>
                  <a:lnTo>
                    <a:pt x="1112" y="158"/>
                  </a:lnTo>
                  <a:lnTo>
                    <a:pt x="1116" y="156"/>
                  </a:lnTo>
                  <a:lnTo>
                    <a:pt x="1122" y="152"/>
                  </a:lnTo>
                  <a:lnTo>
                    <a:pt x="1128" y="150"/>
                  </a:lnTo>
                  <a:lnTo>
                    <a:pt x="1131" y="148"/>
                  </a:lnTo>
                  <a:lnTo>
                    <a:pt x="1137" y="144"/>
                  </a:lnTo>
                  <a:lnTo>
                    <a:pt x="1143" y="142"/>
                  </a:lnTo>
                  <a:lnTo>
                    <a:pt x="1147" y="140"/>
                  </a:lnTo>
                  <a:lnTo>
                    <a:pt x="1152" y="137"/>
                  </a:lnTo>
                  <a:lnTo>
                    <a:pt x="1158" y="135"/>
                  </a:lnTo>
                  <a:lnTo>
                    <a:pt x="1149" y="142"/>
                  </a:lnTo>
                  <a:lnTo>
                    <a:pt x="1139" y="150"/>
                  </a:lnTo>
                  <a:lnTo>
                    <a:pt x="1131" y="158"/>
                  </a:lnTo>
                  <a:lnTo>
                    <a:pt x="1122" y="165"/>
                  </a:lnTo>
                  <a:lnTo>
                    <a:pt x="1112" y="173"/>
                  </a:lnTo>
                  <a:lnTo>
                    <a:pt x="1105" y="181"/>
                  </a:lnTo>
                  <a:lnTo>
                    <a:pt x="1095" y="188"/>
                  </a:lnTo>
                  <a:lnTo>
                    <a:pt x="1087" y="196"/>
                  </a:lnTo>
                  <a:lnTo>
                    <a:pt x="1078" y="204"/>
                  </a:lnTo>
                  <a:lnTo>
                    <a:pt x="1068" y="211"/>
                  </a:lnTo>
                  <a:lnTo>
                    <a:pt x="1060" y="217"/>
                  </a:lnTo>
                  <a:lnTo>
                    <a:pt x="1051" y="225"/>
                  </a:lnTo>
                  <a:lnTo>
                    <a:pt x="1041" y="232"/>
                  </a:lnTo>
                  <a:lnTo>
                    <a:pt x="1034" y="240"/>
                  </a:lnTo>
                  <a:lnTo>
                    <a:pt x="1024" y="246"/>
                  </a:lnTo>
                  <a:lnTo>
                    <a:pt x="1014" y="254"/>
                  </a:lnTo>
                  <a:lnTo>
                    <a:pt x="1007" y="261"/>
                  </a:lnTo>
                  <a:lnTo>
                    <a:pt x="997" y="267"/>
                  </a:lnTo>
                  <a:lnTo>
                    <a:pt x="988" y="275"/>
                  </a:lnTo>
                  <a:lnTo>
                    <a:pt x="980" y="280"/>
                  </a:lnTo>
                  <a:lnTo>
                    <a:pt x="970" y="288"/>
                  </a:lnTo>
                  <a:lnTo>
                    <a:pt x="961" y="294"/>
                  </a:lnTo>
                  <a:lnTo>
                    <a:pt x="951" y="301"/>
                  </a:lnTo>
                  <a:lnTo>
                    <a:pt x="943" y="307"/>
                  </a:lnTo>
                  <a:lnTo>
                    <a:pt x="934" y="315"/>
                  </a:lnTo>
                  <a:lnTo>
                    <a:pt x="924" y="321"/>
                  </a:lnTo>
                  <a:lnTo>
                    <a:pt x="915" y="326"/>
                  </a:lnTo>
                  <a:lnTo>
                    <a:pt x="905" y="332"/>
                  </a:lnTo>
                  <a:lnTo>
                    <a:pt x="895" y="340"/>
                  </a:lnTo>
                  <a:lnTo>
                    <a:pt x="888" y="346"/>
                  </a:lnTo>
                  <a:lnTo>
                    <a:pt x="878" y="351"/>
                  </a:lnTo>
                  <a:lnTo>
                    <a:pt x="869" y="357"/>
                  </a:lnTo>
                  <a:lnTo>
                    <a:pt x="859" y="363"/>
                  </a:lnTo>
                  <a:lnTo>
                    <a:pt x="851" y="367"/>
                  </a:lnTo>
                  <a:lnTo>
                    <a:pt x="842" y="372"/>
                  </a:lnTo>
                  <a:lnTo>
                    <a:pt x="834" y="378"/>
                  </a:lnTo>
                  <a:lnTo>
                    <a:pt x="825" y="382"/>
                  </a:lnTo>
                  <a:lnTo>
                    <a:pt x="817" y="388"/>
                  </a:lnTo>
                  <a:lnTo>
                    <a:pt x="807" y="392"/>
                  </a:lnTo>
                  <a:lnTo>
                    <a:pt x="798" y="397"/>
                  </a:lnTo>
                  <a:lnTo>
                    <a:pt x="790" y="401"/>
                  </a:lnTo>
                  <a:lnTo>
                    <a:pt x="780" y="407"/>
                  </a:lnTo>
                  <a:lnTo>
                    <a:pt x="771" y="411"/>
                  </a:lnTo>
                  <a:lnTo>
                    <a:pt x="763" y="417"/>
                  </a:lnTo>
                  <a:lnTo>
                    <a:pt x="754" y="420"/>
                  </a:lnTo>
                  <a:lnTo>
                    <a:pt x="744" y="424"/>
                  </a:lnTo>
                  <a:lnTo>
                    <a:pt x="734" y="430"/>
                  </a:lnTo>
                  <a:lnTo>
                    <a:pt x="725" y="434"/>
                  </a:lnTo>
                  <a:lnTo>
                    <a:pt x="717" y="438"/>
                  </a:lnTo>
                  <a:lnTo>
                    <a:pt x="708" y="443"/>
                  </a:lnTo>
                  <a:lnTo>
                    <a:pt x="698" y="447"/>
                  </a:lnTo>
                  <a:lnTo>
                    <a:pt x="688" y="451"/>
                  </a:lnTo>
                  <a:lnTo>
                    <a:pt x="679" y="455"/>
                  </a:lnTo>
                  <a:lnTo>
                    <a:pt x="671" y="459"/>
                  </a:lnTo>
                  <a:lnTo>
                    <a:pt x="662" y="464"/>
                  </a:lnTo>
                  <a:lnTo>
                    <a:pt x="652" y="468"/>
                  </a:lnTo>
                  <a:lnTo>
                    <a:pt x="642" y="472"/>
                  </a:lnTo>
                  <a:lnTo>
                    <a:pt x="633" y="476"/>
                  </a:lnTo>
                  <a:lnTo>
                    <a:pt x="625" y="480"/>
                  </a:lnTo>
                  <a:lnTo>
                    <a:pt x="615" y="484"/>
                  </a:lnTo>
                  <a:lnTo>
                    <a:pt x="606" y="487"/>
                  </a:lnTo>
                  <a:lnTo>
                    <a:pt x="596" y="491"/>
                  </a:lnTo>
                  <a:lnTo>
                    <a:pt x="589" y="495"/>
                  </a:lnTo>
                  <a:lnTo>
                    <a:pt x="579" y="499"/>
                  </a:lnTo>
                  <a:lnTo>
                    <a:pt x="569" y="495"/>
                  </a:lnTo>
                  <a:lnTo>
                    <a:pt x="560" y="491"/>
                  </a:lnTo>
                  <a:lnTo>
                    <a:pt x="552" y="487"/>
                  </a:lnTo>
                  <a:lnTo>
                    <a:pt x="543" y="484"/>
                  </a:lnTo>
                  <a:lnTo>
                    <a:pt x="533" y="480"/>
                  </a:lnTo>
                  <a:lnTo>
                    <a:pt x="523" y="476"/>
                  </a:lnTo>
                  <a:lnTo>
                    <a:pt x="514" y="472"/>
                  </a:lnTo>
                  <a:lnTo>
                    <a:pt x="506" y="468"/>
                  </a:lnTo>
                  <a:lnTo>
                    <a:pt x="497" y="464"/>
                  </a:lnTo>
                  <a:lnTo>
                    <a:pt x="487" y="459"/>
                  </a:lnTo>
                  <a:lnTo>
                    <a:pt x="477" y="455"/>
                  </a:lnTo>
                  <a:lnTo>
                    <a:pt x="468" y="451"/>
                  </a:lnTo>
                  <a:lnTo>
                    <a:pt x="458" y="447"/>
                  </a:lnTo>
                  <a:lnTo>
                    <a:pt x="451" y="443"/>
                  </a:lnTo>
                  <a:lnTo>
                    <a:pt x="441" y="438"/>
                  </a:lnTo>
                  <a:lnTo>
                    <a:pt x="431" y="434"/>
                  </a:lnTo>
                  <a:lnTo>
                    <a:pt x="422" y="430"/>
                  </a:lnTo>
                  <a:lnTo>
                    <a:pt x="412" y="424"/>
                  </a:lnTo>
                  <a:lnTo>
                    <a:pt x="405" y="420"/>
                  </a:lnTo>
                  <a:lnTo>
                    <a:pt x="395" y="417"/>
                  </a:lnTo>
                  <a:lnTo>
                    <a:pt x="385" y="411"/>
                  </a:lnTo>
                  <a:lnTo>
                    <a:pt x="376" y="407"/>
                  </a:lnTo>
                  <a:lnTo>
                    <a:pt x="368" y="401"/>
                  </a:lnTo>
                  <a:lnTo>
                    <a:pt x="358" y="397"/>
                  </a:lnTo>
                  <a:lnTo>
                    <a:pt x="349" y="392"/>
                  </a:lnTo>
                  <a:lnTo>
                    <a:pt x="341" y="388"/>
                  </a:lnTo>
                  <a:lnTo>
                    <a:pt x="332" y="382"/>
                  </a:lnTo>
                  <a:lnTo>
                    <a:pt x="324" y="378"/>
                  </a:lnTo>
                  <a:lnTo>
                    <a:pt x="314" y="372"/>
                  </a:lnTo>
                  <a:lnTo>
                    <a:pt x="307" y="367"/>
                  </a:lnTo>
                  <a:lnTo>
                    <a:pt x="297" y="363"/>
                  </a:lnTo>
                  <a:lnTo>
                    <a:pt x="289" y="357"/>
                  </a:lnTo>
                  <a:lnTo>
                    <a:pt x="280" y="351"/>
                  </a:lnTo>
                  <a:lnTo>
                    <a:pt x="270" y="346"/>
                  </a:lnTo>
                  <a:lnTo>
                    <a:pt x="261" y="340"/>
                  </a:lnTo>
                  <a:lnTo>
                    <a:pt x="251" y="332"/>
                  </a:lnTo>
                  <a:lnTo>
                    <a:pt x="241" y="326"/>
                  </a:lnTo>
                  <a:lnTo>
                    <a:pt x="232" y="321"/>
                  </a:lnTo>
                  <a:lnTo>
                    <a:pt x="222" y="315"/>
                  </a:lnTo>
                  <a:lnTo>
                    <a:pt x="215" y="307"/>
                  </a:lnTo>
                  <a:lnTo>
                    <a:pt x="205" y="301"/>
                  </a:lnTo>
                  <a:lnTo>
                    <a:pt x="195" y="294"/>
                  </a:lnTo>
                  <a:lnTo>
                    <a:pt x="186" y="288"/>
                  </a:lnTo>
                  <a:lnTo>
                    <a:pt x="178" y="280"/>
                  </a:lnTo>
                  <a:lnTo>
                    <a:pt x="169" y="275"/>
                  </a:lnTo>
                  <a:lnTo>
                    <a:pt x="159" y="267"/>
                  </a:lnTo>
                  <a:lnTo>
                    <a:pt x="151" y="261"/>
                  </a:lnTo>
                  <a:lnTo>
                    <a:pt x="142" y="254"/>
                  </a:lnTo>
                  <a:lnTo>
                    <a:pt x="132" y="246"/>
                  </a:lnTo>
                  <a:lnTo>
                    <a:pt x="125" y="240"/>
                  </a:lnTo>
                  <a:lnTo>
                    <a:pt x="115" y="232"/>
                  </a:lnTo>
                  <a:lnTo>
                    <a:pt x="107" y="225"/>
                  </a:lnTo>
                  <a:lnTo>
                    <a:pt x="98" y="217"/>
                  </a:lnTo>
                  <a:lnTo>
                    <a:pt x="88" y="211"/>
                  </a:lnTo>
                  <a:lnTo>
                    <a:pt x="80" y="204"/>
                  </a:lnTo>
                  <a:lnTo>
                    <a:pt x="71" y="196"/>
                  </a:lnTo>
                  <a:lnTo>
                    <a:pt x="61" y="188"/>
                  </a:lnTo>
                  <a:lnTo>
                    <a:pt x="54" y="181"/>
                  </a:lnTo>
                  <a:lnTo>
                    <a:pt x="44" y="173"/>
                  </a:lnTo>
                  <a:lnTo>
                    <a:pt x="36" y="165"/>
                  </a:lnTo>
                  <a:lnTo>
                    <a:pt x="27" y="158"/>
                  </a:lnTo>
                  <a:lnTo>
                    <a:pt x="17" y="150"/>
                  </a:lnTo>
                  <a:lnTo>
                    <a:pt x="9" y="142"/>
                  </a:lnTo>
                  <a:lnTo>
                    <a:pt x="0" y="135"/>
                  </a:lnTo>
                  <a:lnTo>
                    <a:pt x="6" y="137"/>
                  </a:lnTo>
                  <a:lnTo>
                    <a:pt x="9" y="140"/>
                  </a:lnTo>
                  <a:lnTo>
                    <a:pt x="15" y="142"/>
                  </a:lnTo>
                  <a:lnTo>
                    <a:pt x="21" y="144"/>
                  </a:lnTo>
                  <a:lnTo>
                    <a:pt x="25" y="148"/>
                  </a:lnTo>
                  <a:lnTo>
                    <a:pt x="31" y="150"/>
                  </a:lnTo>
                  <a:lnTo>
                    <a:pt x="36" y="152"/>
                  </a:lnTo>
                  <a:lnTo>
                    <a:pt x="40" y="156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5" y="163"/>
                  </a:lnTo>
                  <a:lnTo>
                    <a:pt x="61" y="165"/>
                  </a:lnTo>
                  <a:lnTo>
                    <a:pt x="65" y="167"/>
                  </a:lnTo>
                  <a:lnTo>
                    <a:pt x="71" y="171"/>
                  </a:lnTo>
                  <a:lnTo>
                    <a:pt x="77" y="173"/>
                  </a:lnTo>
                  <a:lnTo>
                    <a:pt x="80" y="175"/>
                  </a:lnTo>
                  <a:lnTo>
                    <a:pt x="86" y="177"/>
                  </a:lnTo>
                  <a:lnTo>
                    <a:pt x="92" y="181"/>
                  </a:lnTo>
                  <a:lnTo>
                    <a:pt x="96" y="183"/>
                  </a:lnTo>
                  <a:lnTo>
                    <a:pt x="101" y="184"/>
                  </a:lnTo>
                  <a:lnTo>
                    <a:pt x="107" y="186"/>
                  </a:lnTo>
                  <a:lnTo>
                    <a:pt x="113" y="188"/>
                  </a:lnTo>
                  <a:lnTo>
                    <a:pt x="117" y="192"/>
                  </a:lnTo>
                  <a:lnTo>
                    <a:pt x="123" y="194"/>
                  </a:lnTo>
                  <a:lnTo>
                    <a:pt x="128" y="196"/>
                  </a:lnTo>
                  <a:lnTo>
                    <a:pt x="134" y="198"/>
                  </a:lnTo>
                  <a:lnTo>
                    <a:pt x="138" y="200"/>
                  </a:lnTo>
                  <a:lnTo>
                    <a:pt x="144" y="202"/>
                  </a:lnTo>
                  <a:lnTo>
                    <a:pt x="149" y="204"/>
                  </a:lnTo>
                  <a:lnTo>
                    <a:pt x="155" y="206"/>
                  </a:lnTo>
                  <a:lnTo>
                    <a:pt x="161" y="207"/>
                  </a:lnTo>
                  <a:lnTo>
                    <a:pt x="165" y="209"/>
                  </a:lnTo>
                  <a:lnTo>
                    <a:pt x="171" y="211"/>
                  </a:lnTo>
                  <a:lnTo>
                    <a:pt x="176" y="213"/>
                  </a:lnTo>
                  <a:lnTo>
                    <a:pt x="180" y="215"/>
                  </a:lnTo>
                  <a:lnTo>
                    <a:pt x="186" y="217"/>
                  </a:lnTo>
                  <a:lnTo>
                    <a:pt x="190" y="219"/>
                  </a:lnTo>
                  <a:lnTo>
                    <a:pt x="195" y="221"/>
                  </a:lnTo>
                  <a:lnTo>
                    <a:pt x="201" y="223"/>
                  </a:lnTo>
                  <a:lnTo>
                    <a:pt x="205" y="223"/>
                  </a:lnTo>
                  <a:lnTo>
                    <a:pt x="211" y="225"/>
                  </a:lnTo>
                  <a:lnTo>
                    <a:pt x="217" y="227"/>
                  </a:lnTo>
                  <a:lnTo>
                    <a:pt x="220" y="229"/>
                  </a:lnTo>
                  <a:lnTo>
                    <a:pt x="226" y="231"/>
                  </a:lnTo>
                  <a:lnTo>
                    <a:pt x="232" y="231"/>
                  </a:lnTo>
                  <a:lnTo>
                    <a:pt x="238" y="232"/>
                  </a:lnTo>
                  <a:lnTo>
                    <a:pt x="241" y="234"/>
                  </a:lnTo>
                  <a:lnTo>
                    <a:pt x="247" y="236"/>
                  </a:lnTo>
                  <a:lnTo>
                    <a:pt x="253" y="236"/>
                  </a:lnTo>
                  <a:lnTo>
                    <a:pt x="257" y="238"/>
                  </a:lnTo>
                  <a:lnTo>
                    <a:pt x="263" y="240"/>
                  </a:lnTo>
                  <a:lnTo>
                    <a:pt x="268" y="242"/>
                  </a:lnTo>
                  <a:lnTo>
                    <a:pt x="274" y="242"/>
                  </a:lnTo>
                  <a:lnTo>
                    <a:pt x="278" y="244"/>
                  </a:lnTo>
                  <a:lnTo>
                    <a:pt x="284" y="246"/>
                  </a:lnTo>
                  <a:lnTo>
                    <a:pt x="289" y="246"/>
                  </a:lnTo>
                  <a:lnTo>
                    <a:pt x="295" y="248"/>
                  </a:lnTo>
                  <a:lnTo>
                    <a:pt x="299" y="250"/>
                  </a:lnTo>
                  <a:lnTo>
                    <a:pt x="305" y="250"/>
                  </a:lnTo>
                  <a:lnTo>
                    <a:pt x="311" y="252"/>
                  </a:lnTo>
                  <a:lnTo>
                    <a:pt x="316" y="254"/>
                  </a:lnTo>
                  <a:lnTo>
                    <a:pt x="320" y="254"/>
                  </a:lnTo>
                  <a:lnTo>
                    <a:pt x="326" y="255"/>
                  </a:lnTo>
                  <a:lnTo>
                    <a:pt x="332" y="255"/>
                  </a:lnTo>
                  <a:lnTo>
                    <a:pt x="332" y="252"/>
                  </a:lnTo>
                  <a:lnTo>
                    <a:pt x="332" y="248"/>
                  </a:lnTo>
                  <a:lnTo>
                    <a:pt x="332" y="244"/>
                  </a:lnTo>
                  <a:lnTo>
                    <a:pt x="332" y="240"/>
                  </a:lnTo>
                  <a:lnTo>
                    <a:pt x="332" y="236"/>
                  </a:lnTo>
                  <a:lnTo>
                    <a:pt x="332" y="232"/>
                  </a:lnTo>
                  <a:lnTo>
                    <a:pt x="332" y="229"/>
                  </a:lnTo>
                  <a:lnTo>
                    <a:pt x="332" y="225"/>
                  </a:lnTo>
                  <a:lnTo>
                    <a:pt x="332" y="221"/>
                  </a:lnTo>
                  <a:lnTo>
                    <a:pt x="332" y="217"/>
                  </a:lnTo>
                  <a:lnTo>
                    <a:pt x="332" y="213"/>
                  </a:lnTo>
                  <a:lnTo>
                    <a:pt x="332" y="207"/>
                  </a:lnTo>
                  <a:lnTo>
                    <a:pt x="332" y="204"/>
                  </a:lnTo>
                  <a:lnTo>
                    <a:pt x="332" y="200"/>
                  </a:lnTo>
                  <a:lnTo>
                    <a:pt x="332" y="196"/>
                  </a:lnTo>
                  <a:lnTo>
                    <a:pt x="332" y="192"/>
                  </a:lnTo>
                  <a:lnTo>
                    <a:pt x="332" y="188"/>
                  </a:lnTo>
                  <a:lnTo>
                    <a:pt x="332" y="184"/>
                  </a:lnTo>
                  <a:lnTo>
                    <a:pt x="332" y="181"/>
                  </a:lnTo>
                  <a:lnTo>
                    <a:pt x="332" y="177"/>
                  </a:lnTo>
                  <a:lnTo>
                    <a:pt x="332" y="173"/>
                  </a:lnTo>
                  <a:lnTo>
                    <a:pt x="332" y="169"/>
                  </a:lnTo>
                  <a:lnTo>
                    <a:pt x="332" y="165"/>
                  </a:lnTo>
                  <a:lnTo>
                    <a:pt x="332" y="161"/>
                  </a:lnTo>
                  <a:lnTo>
                    <a:pt x="332" y="156"/>
                  </a:lnTo>
                  <a:lnTo>
                    <a:pt x="332" y="152"/>
                  </a:lnTo>
                  <a:lnTo>
                    <a:pt x="332" y="148"/>
                  </a:lnTo>
                  <a:lnTo>
                    <a:pt x="332" y="144"/>
                  </a:lnTo>
                  <a:lnTo>
                    <a:pt x="332" y="140"/>
                  </a:lnTo>
                  <a:lnTo>
                    <a:pt x="332" y="137"/>
                  </a:lnTo>
                  <a:lnTo>
                    <a:pt x="332" y="133"/>
                  </a:lnTo>
                  <a:lnTo>
                    <a:pt x="332" y="129"/>
                  </a:lnTo>
                  <a:lnTo>
                    <a:pt x="332" y="125"/>
                  </a:lnTo>
                  <a:lnTo>
                    <a:pt x="332" y="121"/>
                  </a:lnTo>
                  <a:lnTo>
                    <a:pt x="332" y="117"/>
                  </a:lnTo>
                  <a:lnTo>
                    <a:pt x="332" y="114"/>
                  </a:lnTo>
                  <a:lnTo>
                    <a:pt x="332" y="110"/>
                  </a:lnTo>
                  <a:lnTo>
                    <a:pt x="332" y="104"/>
                  </a:lnTo>
                  <a:lnTo>
                    <a:pt x="332" y="100"/>
                  </a:lnTo>
                  <a:lnTo>
                    <a:pt x="332" y="96"/>
                  </a:lnTo>
                  <a:lnTo>
                    <a:pt x="332" y="92"/>
                  </a:lnTo>
                  <a:lnTo>
                    <a:pt x="332" y="89"/>
                  </a:lnTo>
                  <a:lnTo>
                    <a:pt x="332" y="85"/>
                  </a:lnTo>
                  <a:lnTo>
                    <a:pt x="332" y="81"/>
                  </a:lnTo>
                  <a:lnTo>
                    <a:pt x="332" y="77"/>
                  </a:lnTo>
                  <a:lnTo>
                    <a:pt x="332" y="73"/>
                  </a:lnTo>
                  <a:lnTo>
                    <a:pt x="332" y="69"/>
                  </a:lnTo>
                  <a:lnTo>
                    <a:pt x="332" y="66"/>
                  </a:lnTo>
                  <a:lnTo>
                    <a:pt x="332" y="62"/>
                  </a:lnTo>
                  <a:lnTo>
                    <a:pt x="332" y="58"/>
                  </a:lnTo>
                  <a:lnTo>
                    <a:pt x="332" y="52"/>
                  </a:lnTo>
                  <a:lnTo>
                    <a:pt x="332" y="48"/>
                  </a:lnTo>
                  <a:lnTo>
                    <a:pt x="332" y="44"/>
                  </a:lnTo>
                  <a:lnTo>
                    <a:pt x="332" y="41"/>
                  </a:lnTo>
                  <a:lnTo>
                    <a:pt x="332" y="37"/>
                  </a:lnTo>
                  <a:lnTo>
                    <a:pt x="332" y="33"/>
                  </a:lnTo>
                  <a:lnTo>
                    <a:pt x="332" y="29"/>
                  </a:lnTo>
                  <a:lnTo>
                    <a:pt x="332" y="25"/>
                  </a:lnTo>
                  <a:lnTo>
                    <a:pt x="332" y="21"/>
                  </a:lnTo>
                  <a:lnTo>
                    <a:pt x="332" y="18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2" y="6"/>
                  </a:lnTo>
                  <a:lnTo>
                    <a:pt x="332" y="2"/>
                  </a:lnTo>
                  <a:lnTo>
                    <a:pt x="339" y="2"/>
                  </a:lnTo>
                  <a:lnTo>
                    <a:pt x="347" y="4"/>
                  </a:lnTo>
                  <a:lnTo>
                    <a:pt x="355" y="4"/>
                  </a:lnTo>
                  <a:lnTo>
                    <a:pt x="362" y="6"/>
                  </a:lnTo>
                  <a:lnTo>
                    <a:pt x="370" y="8"/>
                  </a:lnTo>
                  <a:lnTo>
                    <a:pt x="378" y="8"/>
                  </a:lnTo>
                  <a:lnTo>
                    <a:pt x="385" y="10"/>
                  </a:lnTo>
                  <a:lnTo>
                    <a:pt x="393" y="10"/>
                  </a:lnTo>
                  <a:lnTo>
                    <a:pt x="401" y="12"/>
                  </a:lnTo>
                  <a:lnTo>
                    <a:pt x="408" y="12"/>
                  </a:lnTo>
                  <a:lnTo>
                    <a:pt x="416" y="14"/>
                  </a:lnTo>
                  <a:lnTo>
                    <a:pt x="424" y="14"/>
                  </a:lnTo>
                  <a:lnTo>
                    <a:pt x="431" y="16"/>
                  </a:lnTo>
                  <a:lnTo>
                    <a:pt x="439" y="16"/>
                  </a:lnTo>
                  <a:lnTo>
                    <a:pt x="447" y="18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20"/>
                  </a:lnTo>
                  <a:lnTo>
                    <a:pt x="477" y="20"/>
                  </a:lnTo>
                  <a:lnTo>
                    <a:pt x="487" y="20"/>
                  </a:lnTo>
                  <a:lnTo>
                    <a:pt x="495" y="21"/>
                  </a:lnTo>
                  <a:lnTo>
                    <a:pt x="502" y="21"/>
                  </a:lnTo>
                  <a:lnTo>
                    <a:pt x="510" y="21"/>
                  </a:lnTo>
                  <a:lnTo>
                    <a:pt x="518" y="21"/>
                  </a:lnTo>
                  <a:lnTo>
                    <a:pt x="525" y="23"/>
                  </a:lnTo>
                  <a:lnTo>
                    <a:pt x="533" y="23"/>
                  </a:lnTo>
                  <a:lnTo>
                    <a:pt x="541" y="23"/>
                  </a:lnTo>
                  <a:lnTo>
                    <a:pt x="548" y="23"/>
                  </a:lnTo>
                  <a:lnTo>
                    <a:pt x="556" y="23"/>
                  </a:lnTo>
                  <a:lnTo>
                    <a:pt x="564" y="23"/>
                  </a:lnTo>
                  <a:lnTo>
                    <a:pt x="571" y="23"/>
                  </a:lnTo>
                  <a:lnTo>
                    <a:pt x="579" y="23"/>
                  </a:lnTo>
                  <a:lnTo>
                    <a:pt x="587" y="23"/>
                  </a:lnTo>
                  <a:lnTo>
                    <a:pt x="594" y="23"/>
                  </a:lnTo>
                  <a:lnTo>
                    <a:pt x="602" y="23"/>
                  </a:lnTo>
                  <a:lnTo>
                    <a:pt x="610" y="23"/>
                  </a:lnTo>
                  <a:lnTo>
                    <a:pt x="617" y="23"/>
                  </a:lnTo>
                  <a:lnTo>
                    <a:pt x="625" y="23"/>
                  </a:lnTo>
                  <a:lnTo>
                    <a:pt x="633" y="23"/>
                  </a:lnTo>
                  <a:lnTo>
                    <a:pt x="640" y="21"/>
                  </a:lnTo>
                  <a:lnTo>
                    <a:pt x="648" y="21"/>
                  </a:lnTo>
                  <a:lnTo>
                    <a:pt x="656" y="21"/>
                  </a:lnTo>
                  <a:lnTo>
                    <a:pt x="663" y="21"/>
                  </a:lnTo>
                  <a:lnTo>
                    <a:pt x="671" y="20"/>
                  </a:lnTo>
                  <a:lnTo>
                    <a:pt x="679" y="20"/>
                  </a:lnTo>
                  <a:lnTo>
                    <a:pt x="686" y="20"/>
                  </a:lnTo>
                  <a:lnTo>
                    <a:pt x="694" y="18"/>
                  </a:lnTo>
                  <a:lnTo>
                    <a:pt x="702" y="18"/>
                  </a:lnTo>
                  <a:lnTo>
                    <a:pt x="709" y="16"/>
                  </a:lnTo>
                  <a:lnTo>
                    <a:pt x="717" y="16"/>
                  </a:lnTo>
                  <a:lnTo>
                    <a:pt x="725" y="16"/>
                  </a:lnTo>
                  <a:lnTo>
                    <a:pt x="732" y="14"/>
                  </a:lnTo>
                  <a:lnTo>
                    <a:pt x="740" y="14"/>
                  </a:lnTo>
                  <a:lnTo>
                    <a:pt x="748" y="12"/>
                  </a:lnTo>
                  <a:lnTo>
                    <a:pt x="755" y="12"/>
                  </a:lnTo>
                  <a:lnTo>
                    <a:pt x="763" y="10"/>
                  </a:lnTo>
                  <a:lnTo>
                    <a:pt x="773" y="10"/>
                  </a:lnTo>
                  <a:lnTo>
                    <a:pt x="780" y="8"/>
                  </a:lnTo>
                  <a:lnTo>
                    <a:pt x="788" y="6"/>
                  </a:lnTo>
                  <a:lnTo>
                    <a:pt x="796" y="6"/>
                  </a:lnTo>
                  <a:lnTo>
                    <a:pt x="803" y="4"/>
                  </a:lnTo>
                  <a:lnTo>
                    <a:pt x="811" y="4"/>
                  </a:lnTo>
                  <a:lnTo>
                    <a:pt x="819" y="2"/>
                  </a:lnTo>
                  <a:lnTo>
                    <a:pt x="826" y="0"/>
                  </a:lnTo>
                  <a:lnTo>
                    <a:pt x="826" y="4"/>
                  </a:lnTo>
                  <a:lnTo>
                    <a:pt x="826" y="10"/>
                  </a:lnTo>
                  <a:lnTo>
                    <a:pt x="826" y="14"/>
                  </a:lnTo>
                  <a:lnTo>
                    <a:pt x="826" y="18"/>
                  </a:lnTo>
                  <a:lnTo>
                    <a:pt x="826" y="21"/>
                  </a:lnTo>
                  <a:lnTo>
                    <a:pt x="826" y="25"/>
                  </a:lnTo>
                  <a:lnTo>
                    <a:pt x="826" y="29"/>
                  </a:lnTo>
                  <a:lnTo>
                    <a:pt x="826" y="33"/>
                  </a:lnTo>
                  <a:lnTo>
                    <a:pt x="826" y="37"/>
                  </a:lnTo>
                  <a:lnTo>
                    <a:pt x="826" y="41"/>
                  </a:lnTo>
                  <a:lnTo>
                    <a:pt x="826" y="44"/>
                  </a:lnTo>
                  <a:lnTo>
                    <a:pt x="826" y="48"/>
                  </a:lnTo>
                  <a:lnTo>
                    <a:pt x="826" y="52"/>
                  </a:lnTo>
                  <a:lnTo>
                    <a:pt x="826" y="56"/>
                  </a:lnTo>
                  <a:lnTo>
                    <a:pt x="826" y="62"/>
                  </a:lnTo>
                  <a:lnTo>
                    <a:pt x="826" y="66"/>
                  </a:lnTo>
                  <a:lnTo>
                    <a:pt x="826" y="69"/>
                  </a:lnTo>
                  <a:lnTo>
                    <a:pt x="826" y="73"/>
                  </a:lnTo>
                  <a:lnTo>
                    <a:pt x="826" y="77"/>
                  </a:lnTo>
                  <a:lnTo>
                    <a:pt x="826" y="81"/>
                  </a:lnTo>
                  <a:lnTo>
                    <a:pt x="826" y="85"/>
                  </a:lnTo>
                  <a:lnTo>
                    <a:pt x="826" y="89"/>
                  </a:lnTo>
                  <a:lnTo>
                    <a:pt x="826" y="92"/>
                  </a:lnTo>
                  <a:lnTo>
                    <a:pt x="826" y="96"/>
                  </a:lnTo>
                  <a:lnTo>
                    <a:pt x="826" y="100"/>
                  </a:lnTo>
                  <a:lnTo>
                    <a:pt x="826" y="104"/>
                  </a:lnTo>
                  <a:lnTo>
                    <a:pt x="826" y="108"/>
                  </a:lnTo>
                  <a:lnTo>
                    <a:pt x="826" y="114"/>
                  </a:lnTo>
                  <a:lnTo>
                    <a:pt x="826" y="117"/>
                  </a:lnTo>
                  <a:lnTo>
                    <a:pt x="826" y="121"/>
                  </a:lnTo>
                  <a:lnTo>
                    <a:pt x="826" y="125"/>
                  </a:lnTo>
                  <a:lnTo>
                    <a:pt x="826" y="129"/>
                  </a:lnTo>
                  <a:lnTo>
                    <a:pt x="826" y="133"/>
                  </a:lnTo>
                  <a:lnTo>
                    <a:pt x="826" y="137"/>
                  </a:lnTo>
                  <a:lnTo>
                    <a:pt x="826" y="140"/>
                  </a:lnTo>
                  <a:lnTo>
                    <a:pt x="826" y="144"/>
                  </a:lnTo>
                  <a:lnTo>
                    <a:pt x="826" y="148"/>
                  </a:lnTo>
                  <a:lnTo>
                    <a:pt x="826" y="152"/>
                  </a:lnTo>
                  <a:lnTo>
                    <a:pt x="826" y="156"/>
                  </a:lnTo>
                  <a:lnTo>
                    <a:pt x="826" y="160"/>
                  </a:lnTo>
                  <a:lnTo>
                    <a:pt x="826" y="165"/>
                  </a:lnTo>
                  <a:lnTo>
                    <a:pt x="826" y="169"/>
                  </a:lnTo>
                  <a:lnTo>
                    <a:pt x="826" y="173"/>
                  </a:lnTo>
                  <a:lnTo>
                    <a:pt x="826" y="177"/>
                  </a:lnTo>
                  <a:lnTo>
                    <a:pt x="826" y="181"/>
                  </a:lnTo>
                  <a:lnTo>
                    <a:pt x="826" y="184"/>
                  </a:lnTo>
                  <a:lnTo>
                    <a:pt x="826" y="188"/>
                  </a:lnTo>
                  <a:lnTo>
                    <a:pt x="826" y="192"/>
                  </a:lnTo>
                  <a:lnTo>
                    <a:pt x="826" y="196"/>
                  </a:lnTo>
                  <a:lnTo>
                    <a:pt x="826" y="200"/>
                  </a:lnTo>
                  <a:lnTo>
                    <a:pt x="826" y="204"/>
                  </a:lnTo>
                  <a:lnTo>
                    <a:pt x="826" y="207"/>
                  </a:lnTo>
                  <a:lnTo>
                    <a:pt x="826" y="211"/>
                  </a:lnTo>
                  <a:lnTo>
                    <a:pt x="826" y="217"/>
                  </a:lnTo>
                  <a:lnTo>
                    <a:pt x="826" y="221"/>
                  </a:lnTo>
                  <a:lnTo>
                    <a:pt x="826" y="225"/>
                  </a:lnTo>
                  <a:lnTo>
                    <a:pt x="826" y="229"/>
                  </a:lnTo>
                  <a:lnTo>
                    <a:pt x="826" y="232"/>
                  </a:lnTo>
                  <a:lnTo>
                    <a:pt x="826" y="236"/>
                  </a:lnTo>
                  <a:lnTo>
                    <a:pt x="826" y="240"/>
                  </a:lnTo>
                  <a:lnTo>
                    <a:pt x="826" y="244"/>
                  </a:lnTo>
                  <a:lnTo>
                    <a:pt x="826" y="248"/>
                  </a:lnTo>
                  <a:lnTo>
                    <a:pt x="826" y="252"/>
                  </a:lnTo>
                  <a:lnTo>
                    <a:pt x="826" y="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prst="relaxedInset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581400" y="2598760"/>
            <a:ext cx="1830977" cy="2209800"/>
            <a:chOff x="304800" y="838200"/>
            <a:chExt cx="2209800" cy="2667000"/>
          </a:xfrm>
        </p:grpSpPr>
        <p:sp>
          <p:nvSpPr>
            <p:cNvPr id="12" name="Oval 11"/>
            <p:cNvSpPr/>
            <p:nvPr/>
          </p:nvSpPr>
          <p:spPr>
            <a:xfrm>
              <a:off x="304800" y="12954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31800" dist="38100" dir="1920000" sx="106000" sy="106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" y="10668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/>
            </a:scene3d>
            <a:sp3d extrusionH="127000">
              <a:bevelT w="152400" h="50800" prst="softRound"/>
              <a:extrusionClr>
                <a:srgbClr val="4C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4800" y="838200"/>
              <a:ext cx="2209800" cy="2209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flat" dir="t">
                <a:rot lat="0" lon="0" rev="0"/>
              </a:lightRig>
            </a:scene3d>
            <a:sp3d extrusionH="127000">
              <a:bevelT prst="slope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9800" y="1295400"/>
            <a:ext cx="438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Point 1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Point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2072" y="5390866"/>
            <a:ext cx="613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Point 3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This is the text regarding Point 3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286007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Point 2</a:t>
            </a:r>
          </a:p>
          <a:p>
            <a:r>
              <a:rPr lang="en-US" sz="2400" dirty="0" smtClean="0">
                <a:latin typeface="Calibri" pitchFamily="34" charset="0"/>
              </a:rPr>
              <a:t>This is the text regarding Point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828" y="3036624"/>
            <a:ext cx="196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alibri" pitchFamily="34" charset="0"/>
              </a:rPr>
              <a:t>Point 4</a:t>
            </a:r>
          </a:p>
          <a:p>
            <a:pPr algn="r"/>
            <a:r>
              <a:rPr lang="en-US" sz="2400" dirty="0" smtClean="0">
                <a:latin typeface="Calibri" pitchFamily="34" charset="0"/>
              </a:rPr>
              <a:t>This is the text regarding Point 4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832512" y="1893888"/>
            <a:ext cx="3458710" cy="3471637"/>
            <a:chOff x="4114800" y="1371600"/>
            <a:chExt cx="3458710" cy="3471637"/>
          </a:xfrm>
          <a:effectLst>
            <a:outerShdw blurRad="203200" dir="132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577259" lon="19571133" rev="319057"/>
            </a:camera>
            <a:lightRig rig="chilly" dir="t">
              <a:rot lat="0" lon="0" rev="0"/>
            </a:lightRig>
          </a:scene3d>
        </p:grpSpPr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5838372" y="2598286"/>
              <a:ext cx="1735138" cy="2230438"/>
            </a:xfrm>
            <a:custGeom>
              <a:avLst/>
              <a:gdLst/>
              <a:ahLst/>
              <a:cxnLst>
                <a:cxn ang="0">
                  <a:pos x="629" y="312"/>
                </a:cxn>
                <a:cxn ang="0">
                  <a:pos x="629" y="251"/>
                </a:cxn>
                <a:cxn ang="0">
                  <a:pos x="691" y="251"/>
                </a:cxn>
                <a:cxn ang="0">
                  <a:pos x="547" y="0"/>
                </a:cxn>
                <a:cxn ang="0">
                  <a:pos x="473" y="125"/>
                </a:cxn>
                <a:cxn ang="0">
                  <a:pos x="402" y="251"/>
                </a:cxn>
                <a:cxn ang="0">
                  <a:pos x="461" y="251"/>
                </a:cxn>
                <a:cxn ang="0">
                  <a:pos x="461" y="312"/>
                </a:cxn>
                <a:cxn ang="0">
                  <a:pos x="0" y="312"/>
                </a:cxn>
                <a:cxn ang="0">
                  <a:pos x="0" y="783"/>
                </a:cxn>
                <a:cxn ang="0">
                  <a:pos x="74" y="783"/>
                </a:cxn>
                <a:cxn ang="0">
                  <a:pos x="74" y="724"/>
                </a:cxn>
                <a:cxn ang="0">
                  <a:pos x="199" y="797"/>
                </a:cxn>
                <a:cxn ang="0">
                  <a:pos x="322" y="868"/>
                </a:cxn>
                <a:cxn ang="0">
                  <a:pos x="74" y="1013"/>
                </a:cxn>
                <a:cxn ang="0">
                  <a:pos x="74" y="951"/>
                </a:cxn>
                <a:cxn ang="0">
                  <a:pos x="0" y="951"/>
                </a:cxn>
                <a:cxn ang="0">
                  <a:pos x="0" y="1405"/>
                </a:cxn>
                <a:cxn ang="0">
                  <a:pos x="1093" y="1405"/>
                </a:cxn>
                <a:cxn ang="0">
                  <a:pos x="1093" y="312"/>
                </a:cxn>
                <a:cxn ang="0">
                  <a:pos x="629" y="312"/>
                </a:cxn>
              </a:cxnLst>
              <a:rect l="0" t="0" r="r" b="b"/>
              <a:pathLst>
                <a:path w="1093" h="1405">
                  <a:moveTo>
                    <a:pt x="629" y="312"/>
                  </a:moveTo>
                  <a:lnTo>
                    <a:pt x="629" y="251"/>
                  </a:lnTo>
                  <a:lnTo>
                    <a:pt x="691" y="251"/>
                  </a:lnTo>
                  <a:lnTo>
                    <a:pt x="547" y="0"/>
                  </a:lnTo>
                  <a:lnTo>
                    <a:pt x="473" y="125"/>
                  </a:lnTo>
                  <a:lnTo>
                    <a:pt x="402" y="251"/>
                  </a:lnTo>
                  <a:lnTo>
                    <a:pt x="461" y="251"/>
                  </a:lnTo>
                  <a:lnTo>
                    <a:pt x="461" y="312"/>
                  </a:lnTo>
                  <a:lnTo>
                    <a:pt x="0" y="312"/>
                  </a:lnTo>
                  <a:lnTo>
                    <a:pt x="0" y="783"/>
                  </a:lnTo>
                  <a:lnTo>
                    <a:pt x="74" y="783"/>
                  </a:lnTo>
                  <a:lnTo>
                    <a:pt x="74" y="724"/>
                  </a:lnTo>
                  <a:lnTo>
                    <a:pt x="199" y="797"/>
                  </a:lnTo>
                  <a:lnTo>
                    <a:pt x="322" y="868"/>
                  </a:lnTo>
                  <a:lnTo>
                    <a:pt x="74" y="1013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1405"/>
                  </a:lnTo>
                  <a:lnTo>
                    <a:pt x="1093" y="1405"/>
                  </a:lnTo>
                  <a:lnTo>
                    <a:pt x="1093" y="312"/>
                  </a:lnTo>
                  <a:lnTo>
                    <a:pt x="629" y="3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 rot="16200000" flipV="1">
              <a:off x="4356894" y="2869181"/>
              <a:ext cx="1731963" cy="2216150"/>
            </a:xfrm>
            <a:custGeom>
              <a:avLst/>
              <a:gdLst/>
              <a:ahLst/>
              <a:cxnLst>
                <a:cxn ang="0">
                  <a:pos x="1025" y="939"/>
                </a:cxn>
                <a:cxn ang="0">
                  <a:pos x="1025" y="996"/>
                </a:cxn>
                <a:cxn ang="0">
                  <a:pos x="899" y="925"/>
                </a:cxn>
                <a:cxn ang="0">
                  <a:pos x="776" y="851"/>
                </a:cxn>
                <a:cxn ang="0">
                  <a:pos x="1025" y="709"/>
                </a:cxn>
                <a:cxn ang="0">
                  <a:pos x="1025" y="771"/>
                </a:cxn>
                <a:cxn ang="0">
                  <a:pos x="1091" y="771"/>
                </a:cxn>
                <a:cxn ang="0">
                  <a:pos x="1091" y="305"/>
                </a:cxn>
                <a:cxn ang="0">
                  <a:pos x="627" y="305"/>
                </a:cxn>
                <a:cxn ang="0">
                  <a:pos x="627" y="248"/>
                </a:cxn>
                <a:cxn ang="0">
                  <a:pos x="689" y="248"/>
                </a:cxn>
                <a:cxn ang="0">
                  <a:pos x="544" y="0"/>
                </a:cxn>
                <a:cxn ang="0">
                  <a:pos x="473" y="123"/>
                </a:cxn>
                <a:cxn ang="0">
                  <a:pos x="400" y="248"/>
                </a:cxn>
                <a:cxn ang="0">
                  <a:pos x="459" y="248"/>
                </a:cxn>
                <a:cxn ang="0">
                  <a:pos x="459" y="305"/>
                </a:cxn>
                <a:cxn ang="0">
                  <a:pos x="0" y="305"/>
                </a:cxn>
                <a:cxn ang="0">
                  <a:pos x="0" y="1396"/>
                </a:cxn>
                <a:cxn ang="0">
                  <a:pos x="1091" y="1396"/>
                </a:cxn>
                <a:cxn ang="0">
                  <a:pos x="1091" y="939"/>
                </a:cxn>
                <a:cxn ang="0">
                  <a:pos x="1025" y="939"/>
                </a:cxn>
              </a:cxnLst>
              <a:rect l="0" t="0" r="r" b="b"/>
              <a:pathLst>
                <a:path w="1091" h="1396">
                  <a:moveTo>
                    <a:pt x="1025" y="939"/>
                  </a:moveTo>
                  <a:lnTo>
                    <a:pt x="1025" y="996"/>
                  </a:lnTo>
                  <a:lnTo>
                    <a:pt x="899" y="925"/>
                  </a:lnTo>
                  <a:lnTo>
                    <a:pt x="776" y="851"/>
                  </a:lnTo>
                  <a:lnTo>
                    <a:pt x="1025" y="709"/>
                  </a:lnTo>
                  <a:lnTo>
                    <a:pt x="1025" y="771"/>
                  </a:lnTo>
                  <a:lnTo>
                    <a:pt x="1091" y="771"/>
                  </a:lnTo>
                  <a:lnTo>
                    <a:pt x="1091" y="305"/>
                  </a:lnTo>
                  <a:lnTo>
                    <a:pt x="627" y="305"/>
                  </a:lnTo>
                  <a:lnTo>
                    <a:pt x="627" y="248"/>
                  </a:lnTo>
                  <a:lnTo>
                    <a:pt x="689" y="248"/>
                  </a:lnTo>
                  <a:lnTo>
                    <a:pt x="544" y="0"/>
                  </a:lnTo>
                  <a:lnTo>
                    <a:pt x="473" y="123"/>
                  </a:lnTo>
                  <a:lnTo>
                    <a:pt x="400" y="248"/>
                  </a:lnTo>
                  <a:lnTo>
                    <a:pt x="459" y="248"/>
                  </a:lnTo>
                  <a:lnTo>
                    <a:pt x="459" y="305"/>
                  </a:lnTo>
                  <a:lnTo>
                    <a:pt x="0" y="305"/>
                  </a:lnTo>
                  <a:lnTo>
                    <a:pt x="0" y="1396"/>
                  </a:lnTo>
                  <a:lnTo>
                    <a:pt x="1091" y="1396"/>
                  </a:lnTo>
                  <a:lnTo>
                    <a:pt x="1091" y="939"/>
                  </a:lnTo>
                  <a:lnTo>
                    <a:pt x="1025" y="93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16200000">
              <a:off x="5582785" y="1123951"/>
              <a:ext cx="1735138" cy="2230438"/>
            </a:xfrm>
            <a:custGeom>
              <a:avLst/>
              <a:gdLst/>
              <a:ahLst/>
              <a:cxnLst>
                <a:cxn ang="0">
                  <a:pos x="629" y="312"/>
                </a:cxn>
                <a:cxn ang="0">
                  <a:pos x="629" y="251"/>
                </a:cxn>
                <a:cxn ang="0">
                  <a:pos x="691" y="251"/>
                </a:cxn>
                <a:cxn ang="0">
                  <a:pos x="547" y="0"/>
                </a:cxn>
                <a:cxn ang="0">
                  <a:pos x="473" y="125"/>
                </a:cxn>
                <a:cxn ang="0">
                  <a:pos x="402" y="251"/>
                </a:cxn>
                <a:cxn ang="0">
                  <a:pos x="461" y="251"/>
                </a:cxn>
                <a:cxn ang="0">
                  <a:pos x="461" y="312"/>
                </a:cxn>
                <a:cxn ang="0">
                  <a:pos x="0" y="312"/>
                </a:cxn>
                <a:cxn ang="0">
                  <a:pos x="0" y="783"/>
                </a:cxn>
                <a:cxn ang="0">
                  <a:pos x="74" y="783"/>
                </a:cxn>
                <a:cxn ang="0">
                  <a:pos x="74" y="724"/>
                </a:cxn>
                <a:cxn ang="0">
                  <a:pos x="199" y="797"/>
                </a:cxn>
                <a:cxn ang="0">
                  <a:pos x="322" y="868"/>
                </a:cxn>
                <a:cxn ang="0">
                  <a:pos x="74" y="1013"/>
                </a:cxn>
                <a:cxn ang="0">
                  <a:pos x="74" y="951"/>
                </a:cxn>
                <a:cxn ang="0">
                  <a:pos x="0" y="951"/>
                </a:cxn>
                <a:cxn ang="0">
                  <a:pos x="0" y="1405"/>
                </a:cxn>
                <a:cxn ang="0">
                  <a:pos x="1093" y="1405"/>
                </a:cxn>
                <a:cxn ang="0">
                  <a:pos x="1093" y="312"/>
                </a:cxn>
                <a:cxn ang="0">
                  <a:pos x="629" y="312"/>
                </a:cxn>
              </a:cxnLst>
              <a:rect l="0" t="0" r="r" b="b"/>
              <a:pathLst>
                <a:path w="1093" h="1405">
                  <a:moveTo>
                    <a:pt x="629" y="312"/>
                  </a:moveTo>
                  <a:lnTo>
                    <a:pt x="629" y="251"/>
                  </a:lnTo>
                  <a:lnTo>
                    <a:pt x="691" y="251"/>
                  </a:lnTo>
                  <a:lnTo>
                    <a:pt x="547" y="0"/>
                  </a:lnTo>
                  <a:lnTo>
                    <a:pt x="473" y="125"/>
                  </a:lnTo>
                  <a:lnTo>
                    <a:pt x="402" y="251"/>
                  </a:lnTo>
                  <a:lnTo>
                    <a:pt x="461" y="251"/>
                  </a:lnTo>
                  <a:lnTo>
                    <a:pt x="461" y="312"/>
                  </a:lnTo>
                  <a:lnTo>
                    <a:pt x="0" y="312"/>
                  </a:lnTo>
                  <a:lnTo>
                    <a:pt x="0" y="783"/>
                  </a:lnTo>
                  <a:lnTo>
                    <a:pt x="74" y="783"/>
                  </a:lnTo>
                  <a:lnTo>
                    <a:pt x="74" y="724"/>
                  </a:lnTo>
                  <a:lnTo>
                    <a:pt x="199" y="797"/>
                  </a:lnTo>
                  <a:lnTo>
                    <a:pt x="322" y="868"/>
                  </a:lnTo>
                  <a:lnTo>
                    <a:pt x="74" y="1013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1405"/>
                  </a:lnTo>
                  <a:lnTo>
                    <a:pt x="1093" y="1405"/>
                  </a:lnTo>
                  <a:lnTo>
                    <a:pt x="1093" y="312"/>
                  </a:lnTo>
                  <a:lnTo>
                    <a:pt x="629" y="3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10800000">
              <a:off x="4114800" y="1371600"/>
              <a:ext cx="1735138" cy="2230438"/>
            </a:xfrm>
            <a:custGeom>
              <a:avLst/>
              <a:gdLst/>
              <a:ahLst/>
              <a:cxnLst>
                <a:cxn ang="0">
                  <a:pos x="629" y="312"/>
                </a:cxn>
                <a:cxn ang="0">
                  <a:pos x="629" y="251"/>
                </a:cxn>
                <a:cxn ang="0">
                  <a:pos x="691" y="251"/>
                </a:cxn>
                <a:cxn ang="0">
                  <a:pos x="547" y="0"/>
                </a:cxn>
                <a:cxn ang="0">
                  <a:pos x="473" y="125"/>
                </a:cxn>
                <a:cxn ang="0">
                  <a:pos x="402" y="251"/>
                </a:cxn>
                <a:cxn ang="0">
                  <a:pos x="461" y="251"/>
                </a:cxn>
                <a:cxn ang="0">
                  <a:pos x="461" y="312"/>
                </a:cxn>
                <a:cxn ang="0">
                  <a:pos x="0" y="312"/>
                </a:cxn>
                <a:cxn ang="0">
                  <a:pos x="0" y="783"/>
                </a:cxn>
                <a:cxn ang="0">
                  <a:pos x="74" y="783"/>
                </a:cxn>
                <a:cxn ang="0">
                  <a:pos x="74" y="724"/>
                </a:cxn>
                <a:cxn ang="0">
                  <a:pos x="199" y="797"/>
                </a:cxn>
                <a:cxn ang="0">
                  <a:pos x="322" y="868"/>
                </a:cxn>
                <a:cxn ang="0">
                  <a:pos x="74" y="1013"/>
                </a:cxn>
                <a:cxn ang="0">
                  <a:pos x="74" y="951"/>
                </a:cxn>
                <a:cxn ang="0">
                  <a:pos x="0" y="951"/>
                </a:cxn>
                <a:cxn ang="0">
                  <a:pos x="0" y="1405"/>
                </a:cxn>
                <a:cxn ang="0">
                  <a:pos x="1093" y="1405"/>
                </a:cxn>
                <a:cxn ang="0">
                  <a:pos x="1093" y="312"/>
                </a:cxn>
                <a:cxn ang="0">
                  <a:pos x="629" y="312"/>
                </a:cxn>
              </a:cxnLst>
              <a:rect l="0" t="0" r="r" b="b"/>
              <a:pathLst>
                <a:path w="1093" h="1405">
                  <a:moveTo>
                    <a:pt x="629" y="312"/>
                  </a:moveTo>
                  <a:lnTo>
                    <a:pt x="629" y="251"/>
                  </a:lnTo>
                  <a:lnTo>
                    <a:pt x="691" y="251"/>
                  </a:lnTo>
                  <a:lnTo>
                    <a:pt x="547" y="0"/>
                  </a:lnTo>
                  <a:lnTo>
                    <a:pt x="473" y="125"/>
                  </a:lnTo>
                  <a:lnTo>
                    <a:pt x="402" y="251"/>
                  </a:lnTo>
                  <a:lnTo>
                    <a:pt x="461" y="251"/>
                  </a:lnTo>
                  <a:lnTo>
                    <a:pt x="461" y="312"/>
                  </a:lnTo>
                  <a:lnTo>
                    <a:pt x="0" y="312"/>
                  </a:lnTo>
                  <a:lnTo>
                    <a:pt x="0" y="783"/>
                  </a:lnTo>
                  <a:lnTo>
                    <a:pt x="74" y="783"/>
                  </a:lnTo>
                  <a:lnTo>
                    <a:pt x="74" y="724"/>
                  </a:lnTo>
                  <a:lnTo>
                    <a:pt x="199" y="797"/>
                  </a:lnTo>
                  <a:lnTo>
                    <a:pt x="322" y="868"/>
                  </a:lnTo>
                  <a:lnTo>
                    <a:pt x="74" y="1013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1405"/>
                  </a:lnTo>
                  <a:lnTo>
                    <a:pt x="1093" y="1405"/>
                  </a:lnTo>
                  <a:lnTo>
                    <a:pt x="1093" y="312"/>
                  </a:lnTo>
                  <a:lnTo>
                    <a:pt x="629" y="3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4191000" y="2122488"/>
            <a:ext cx="28003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3964672" y="1801504"/>
            <a:ext cx="1219200" cy="3113088"/>
          </a:xfrm>
          <a:custGeom>
            <a:avLst/>
            <a:gdLst/>
            <a:ahLst/>
            <a:cxnLst>
              <a:cxn ang="0">
                <a:pos x="309" y="219"/>
              </a:cxn>
              <a:cxn ang="0">
                <a:pos x="302" y="149"/>
              </a:cxn>
              <a:cxn ang="0">
                <a:pos x="229" y="120"/>
              </a:cxn>
              <a:cxn ang="0">
                <a:pos x="207" y="94"/>
              </a:cxn>
              <a:cxn ang="0">
                <a:pos x="212" y="43"/>
              </a:cxn>
              <a:cxn ang="0">
                <a:pos x="169" y="1"/>
              </a:cxn>
              <a:cxn ang="0">
                <a:pos x="132" y="53"/>
              </a:cxn>
              <a:cxn ang="0">
                <a:pos x="145" y="94"/>
              </a:cxn>
              <a:cxn ang="0">
                <a:pos x="124" y="128"/>
              </a:cxn>
              <a:cxn ang="0">
                <a:pos x="69" y="173"/>
              </a:cxn>
              <a:cxn ang="0">
                <a:pos x="53" y="263"/>
              </a:cxn>
              <a:cxn ang="0">
                <a:pos x="41" y="373"/>
              </a:cxn>
              <a:cxn ang="0">
                <a:pos x="47" y="426"/>
              </a:cxn>
              <a:cxn ang="0">
                <a:pos x="47" y="467"/>
              </a:cxn>
              <a:cxn ang="0">
                <a:pos x="35" y="517"/>
              </a:cxn>
              <a:cxn ang="0">
                <a:pos x="22" y="522"/>
              </a:cxn>
              <a:cxn ang="0">
                <a:pos x="8" y="558"/>
              </a:cxn>
              <a:cxn ang="0">
                <a:pos x="8" y="647"/>
              </a:cxn>
              <a:cxn ang="0">
                <a:pos x="18" y="653"/>
              </a:cxn>
              <a:cxn ang="0">
                <a:pos x="47" y="664"/>
              </a:cxn>
              <a:cxn ang="0">
                <a:pos x="54" y="704"/>
              </a:cxn>
              <a:cxn ang="0">
                <a:pos x="55" y="729"/>
              </a:cxn>
              <a:cxn ang="0">
                <a:pos x="58" y="756"/>
              </a:cxn>
              <a:cxn ang="0">
                <a:pos x="51" y="775"/>
              </a:cxn>
              <a:cxn ang="0">
                <a:pos x="38" y="799"/>
              </a:cxn>
              <a:cxn ang="0">
                <a:pos x="13" y="819"/>
              </a:cxn>
              <a:cxn ang="0">
                <a:pos x="94" y="816"/>
              </a:cxn>
              <a:cxn ang="0">
                <a:pos x="115" y="778"/>
              </a:cxn>
              <a:cxn ang="0">
                <a:pos x="148" y="667"/>
              </a:cxn>
              <a:cxn ang="0">
                <a:pos x="179" y="571"/>
              </a:cxn>
              <a:cxn ang="0">
                <a:pos x="186" y="671"/>
              </a:cxn>
              <a:cxn ang="0">
                <a:pos x="176" y="776"/>
              </a:cxn>
              <a:cxn ang="0">
                <a:pos x="192" y="812"/>
              </a:cxn>
              <a:cxn ang="0">
                <a:pos x="238" y="825"/>
              </a:cxn>
              <a:cxn ang="0">
                <a:pos x="238" y="797"/>
              </a:cxn>
              <a:cxn ang="0">
                <a:pos x="245" y="758"/>
              </a:cxn>
              <a:cxn ang="0">
                <a:pos x="273" y="542"/>
              </a:cxn>
              <a:cxn ang="0">
                <a:pos x="285" y="426"/>
              </a:cxn>
              <a:cxn ang="0">
                <a:pos x="305" y="406"/>
              </a:cxn>
              <a:cxn ang="0">
                <a:pos x="318" y="351"/>
              </a:cxn>
              <a:cxn ang="0">
                <a:pos x="45" y="412"/>
              </a:cxn>
              <a:cxn ang="0">
                <a:pos x="48" y="422"/>
              </a:cxn>
              <a:cxn ang="0">
                <a:pos x="67" y="449"/>
              </a:cxn>
              <a:cxn ang="0">
                <a:pos x="67" y="466"/>
              </a:cxn>
              <a:cxn ang="0">
                <a:pos x="56" y="490"/>
              </a:cxn>
              <a:cxn ang="0">
                <a:pos x="67" y="745"/>
              </a:cxn>
              <a:cxn ang="0">
                <a:pos x="76" y="483"/>
              </a:cxn>
              <a:cxn ang="0">
                <a:pos x="72" y="480"/>
              </a:cxn>
              <a:cxn ang="0">
                <a:pos x="69" y="467"/>
              </a:cxn>
              <a:cxn ang="0">
                <a:pos x="87" y="398"/>
              </a:cxn>
              <a:cxn ang="0">
                <a:pos x="77" y="447"/>
              </a:cxn>
              <a:cxn ang="0">
                <a:pos x="79" y="419"/>
              </a:cxn>
              <a:cxn ang="0">
                <a:pos x="160" y="163"/>
              </a:cxn>
              <a:cxn ang="0">
                <a:pos x="169" y="142"/>
              </a:cxn>
              <a:cxn ang="0">
                <a:pos x="184" y="186"/>
              </a:cxn>
              <a:cxn ang="0">
                <a:pos x="194" y="159"/>
              </a:cxn>
              <a:cxn ang="0">
                <a:pos x="209" y="105"/>
              </a:cxn>
              <a:cxn ang="0">
                <a:pos x="279" y="406"/>
              </a:cxn>
            </a:cxnLst>
            <a:rect l="0" t="0" r="r" b="b"/>
            <a:pathLst>
              <a:path w="324" h="827">
                <a:moveTo>
                  <a:pt x="323" y="316"/>
                </a:moveTo>
                <a:cubicBezTo>
                  <a:pt x="323" y="313"/>
                  <a:pt x="322" y="310"/>
                  <a:pt x="322" y="304"/>
                </a:cubicBezTo>
                <a:cubicBezTo>
                  <a:pt x="321" y="299"/>
                  <a:pt x="321" y="297"/>
                  <a:pt x="321" y="293"/>
                </a:cubicBezTo>
                <a:cubicBezTo>
                  <a:pt x="321" y="289"/>
                  <a:pt x="320" y="283"/>
                  <a:pt x="320" y="276"/>
                </a:cubicBezTo>
                <a:cubicBezTo>
                  <a:pt x="319" y="269"/>
                  <a:pt x="318" y="266"/>
                  <a:pt x="317" y="260"/>
                </a:cubicBezTo>
                <a:cubicBezTo>
                  <a:pt x="316" y="254"/>
                  <a:pt x="316" y="253"/>
                  <a:pt x="315" y="247"/>
                </a:cubicBezTo>
                <a:cubicBezTo>
                  <a:pt x="315" y="245"/>
                  <a:pt x="315" y="242"/>
                  <a:pt x="314" y="239"/>
                </a:cubicBezTo>
                <a:cubicBezTo>
                  <a:pt x="314" y="237"/>
                  <a:pt x="314" y="235"/>
                  <a:pt x="313" y="232"/>
                </a:cubicBezTo>
                <a:cubicBezTo>
                  <a:pt x="313" y="231"/>
                  <a:pt x="313" y="229"/>
                  <a:pt x="312" y="227"/>
                </a:cubicBezTo>
                <a:cubicBezTo>
                  <a:pt x="310" y="220"/>
                  <a:pt x="309" y="219"/>
                  <a:pt x="309" y="219"/>
                </a:cubicBezTo>
                <a:cubicBezTo>
                  <a:pt x="309" y="219"/>
                  <a:pt x="310" y="217"/>
                  <a:pt x="310" y="213"/>
                </a:cubicBezTo>
                <a:cubicBezTo>
                  <a:pt x="310" y="208"/>
                  <a:pt x="310" y="207"/>
                  <a:pt x="309" y="204"/>
                </a:cubicBezTo>
                <a:cubicBezTo>
                  <a:pt x="309" y="202"/>
                  <a:pt x="308" y="200"/>
                  <a:pt x="308" y="198"/>
                </a:cubicBezTo>
                <a:cubicBezTo>
                  <a:pt x="308" y="197"/>
                  <a:pt x="308" y="196"/>
                  <a:pt x="308" y="195"/>
                </a:cubicBezTo>
                <a:cubicBezTo>
                  <a:pt x="308" y="193"/>
                  <a:pt x="307" y="190"/>
                  <a:pt x="307" y="187"/>
                </a:cubicBezTo>
                <a:cubicBezTo>
                  <a:pt x="305" y="182"/>
                  <a:pt x="305" y="182"/>
                  <a:pt x="304" y="179"/>
                </a:cubicBezTo>
                <a:cubicBezTo>
                  <a:pt x="303" y="176"/>
                  <a:pt x="303" y="175"/>
                  <a:pt x="303" y="175"/>
                </a:cubicBezTo>
                <a:cubicBezTo>
                  <a:pt x="303" y="175"/>
                  <a:pt x="303" y="173"/>
                  <a:pt x="303" y="168"/>
                </a:cubicBezTo>
                <a:cubicBezTo>
                  <a:pt x="303" y="163"/>
                  <a:pt x="303" y="162"/>
                  <a:pt x="303" y="159"/>
                </a:cubicBezTo>
                <a:cubicBezTo>
                  <a:pt x="303" y="155"/>
                  <a:pt x="303" y="152"/>
                  <a:pt x="302" y="149"/>
                </a:cubicBezTo>
                <a:cubicBezTo>
                  <a:pt x="302" y="146"/>
                  <a:pt x="301" y="144"/>
                  <a:pt x="299" y="143"/>
                </a:cubicBezTo>
                <a:cubicBezTo>
                  <a:pt x="297" y="143"/>
                  <a:pt x="296" y="143"/>
                  <a:pt x="296" y="143"/>
                </a:cubicBezTo>
                <a:cubicBezTo>
                  <a:pt x="296" y="143"/>
                  <a:pt x="296" y="142"/>
                  <a:pt x="293" y="141"/>
                </a:cubicBezTo>
                <a:cubicBezTo>
                  <a:pt x="290" y="140"/>
                  <a:pt x="287" y="139"/>
                  <a:pt x="283" y="138"/>
                </a:cubicBezTo>
                <a:cubicBezTo>
                  <a:pt x="279" y="137"/>
                  <a:pt x="279" y="137"/>
                  <a:pt x="277" y="136"/>
                </a:cubicBezTo>
                <a:cubicBezTo>
                  <a:pt x="275" y="135"/>
                  <a:pt x="273" y="134"/>
                  <a:pt x="270" y="134"/>
                </a:cubicBezTo>
                <a:cubicBezTo>
                  <a:pt x="267" y="133"/>
                  <a:pt x="265" y="133"/>
                  <a:pt x="263" y="132"/>
                </a:cubicBezTo>
                <a:cubicBezTo>
                  <a:pt x="261" y="131"/>
                  <a:pt x="256" y="130"/>
                  <a:pt x="253" y="129"/>
                </a:cubicBezTo>
                <a:cubicBezTo>
                  <a:pt x="249" y="128"/>
                  <a:pt x="243" y="125"/>
                  <a:pt x="239" y="123"/>
                </a:cubicBezTo>
                <a:cubicBezTo>
                  <a:pt x="235" y="122"/>
                  <a:pt x="233" y="121"/>
                  <a:pt x="229" y="120"/>
                </a:cubicBezTo>
                <a:cubicBezTo>
                  <a:pt x="225" y="120"/>
                  <a:pt x="224" y="119"/>
                  <a:pt x="224" y="119"/>
                </a:cubicBezTo>
                <a:cubicBezTo>
                  <a:pt x="224" y="119"/>
                  <a:pt x="223" y="118"/>
                  <a:pt x="221" y="117"/>
                </a:cubicBezTo>
                <a:cubicBezTo>
                  <a:pt x="219" y="116"/>
                  <a:pt x="218" y="115"/>
                  <a:pt x="217" y="113"/>
                </a:cubicBezTo>
                <a:cubicBezTo>
                  <a:pt x="215" y="112"/>
                  <a:pt x="215" y="110"/>
                  <a:pt x="214" y="109"/>
                </a:cubicBezTo>
                <a:cubicBezTo>
                  <a:pt x="213" y="108"/>
                  <a:pt x="212" y="107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5"/>
                  <a:pt x="209" y="104"/>
                </a:cubicBezTo>
                <a:cubicBezTo>
                  <a:pt x="209" y="102"/>
                  <a:pt x="209" y="101"/>
                  <a:pt x="209" y="101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208" y="100"/>
                  <a:pt x="208" y="97"/>
                  <a:pt x="207" y="94"/>
                </a:cubicBezTo>
                <a:cubicBezTo>
                  <a:pt x="207" y="91"/>
                  <a:pt x="207" y="90"/>
                  <a:pt x="207" y="88"/>
                </a:cubicBezTo>
                <a:cubicBezTo>
                  <a:pt x="207" y="86"/>
                  <a:pt x="208" y="82"/>
                  <a:pt x="208" y="78"/>
                </a:cubicBezTo>
                <a:cubicBezTo>
                  <a:pt x="208" y="74"/>
                  <a:pt x="208" y="71"/>
                  <a:pt x="208" y="71"/>
                </a:cubicBezTo>
                <a:cubicBezTo>
                  <a:pt x="208" y="71"/>
                  <a:pt x="208" y="70"/>
                  <a:pt x="209" y="69"/>
                </a:cubicBezTo>
                <a:cubicBezTo>
                  <a:pt x="210" y="69"/>
                  <a:pt x="211" y="68"/>
                  <a:pt x="211" y="67"/>
                </a:cubicBezTo>
                <a:cubicBezTo>
                  <a:pt x="211" y="67"/>
                  <a:pt x="212" y="67"/>
                  <a:pt x="212" y="66"/>
                </a:cubicBezTo>
                <a:cubicBezTo>
                  <a:pt x="213" y="65"/>
                  <a:pt x="214" y="64"/>
                  <a:pt x="214" y="62"/>
                </a:cubicBezTo>
                <a:cubicBezTo>
                  <a:pt x="214" y="59"/>
                  <a:pt x="214" y="59"/>
                  <a:pt x="214" y="56"/>
                </a:cubicBezTo>
                <a:cubicBezTo>
                  <a:pt x="214" y="54"/>
                  <a:pt x="215" y="53"/>
                  <a:pt x="214" y="49"/>
                </a:cubicBezTo>
                <a:cubicBezTo>
                  <a:pt x="214" y="46"/>
                  <a:pt x="213" y="44"/>
                  <a:pt x="212" y="43"/>
                </a:cubicBezTo>
                <a:cubicBezTo>
                  <a:pt x="211" y="43"/>
                  <a:pt x="209" y="43"/>
                  <a:pt x="209" y="43"/>
                </a:cubicBezTo>
                <a:cubicBezTo>
                  <a:pt x="209" y="43"/>
                  <a:pt x="209" y="42"/>
                  <a:pt x="209" y="40"/>
                </a:cubicBezTo>
                <a:cubicBezTo>
                  <a:pt x="209" y="38"/>
                  <a:pt x="209" y="38"/>
                  <a:pt x="209" y="36"/>
                </a:cubicBezTo>
                <a:cubicBezTo>
                  <a:pt x="208" y="35"/>
                  <a:pt x="208" y="32"/>
                  <a:pt x="207" y="30"/>
                </a:cubicBezTo>
                <a:cubicBezTo>
                  <a:pt x="207" y="27"/>
                  <a:pt x="206" y="24"/>
                  <a:pt x="205" y="22"/>
                </a:cubicBezTo>
                <a:cubicBezTo>
                  <a:pt x="203" y="19"/>
                  <a:pt x="202" y="17"/>
                  <a:pt x="200" y="15"/>
                </a:cubicBezTo>
                <a:cubicBezTo>
                  <a:pt x="199" y="13"/>
                  <a:pt x="197" y="11"/>
                  <a:pt x="195" y="9"/>
                </a:cubicBezTo>
                <a:cubicBezTo>
                  <a:pt x="193" y="8"/>
                  <a:pt x="190" y="7"/>
                  <a:pt x="188" y="6"/>
                </a:cubicBezTo>
                <a:cubicBezTo>
                  <a:pt x="185" y="5"/>
                  <a:pt x="184" y="5"/>
                  <a:pt x="181" y="4"/>
                </a:cubicBezTo>
                <a:cubicBezTo>
                  <a:pt x="179" y="3"/>
                  <a:pt x="172" y="1"/>
                  <a:pt x="169" y="1"/>
                </a:cubicBezTo>
                <a:cubicBezTo>
                  <a:pt x="165" y="0"/>
                  <a:pt x="162" y="0"/>
                  <a:pt x="159" y="1"/>
                </a:cubicBezTo>
                <a:cubicBezTo>
                  <a:pt x="156" y="3"/>
                  <a:pt x="151" y="5"/>
                  <a:pt x="147" y="8"/>
                </a:cubicBezTo>
                <a:cubicBezTo>
                  <a:pt x="143" y="11"/>
                  <a:pt x="141" y="14"/>
                  <a:pt x="139" y="16"/>
                </a:cubicBezTo>
                <a:cubicBezTo>
                  <a:pt x="137" y="18"/>
                  <a:pt x="136" y="21"/>
                  <a:pt x="135" y="21"/>
                </a:cubicBezTo>
                <a:cubicBezTo>
                  <a:pt x="134" y="22"/>
                  <a:pt x="134" y="23"/>
                  <a:pt x="134" y="24"/>
                </a:cubicBezTo>
                <a:cubicBezTo>
                  <a:pt x="133" y="24"/>
                  <a:pt x="133" y="25"/>
                  <a:pt x="132" y="27"/>
                </a:cubicBezTo>
                <a:cubicBezTo>
                  <a:pt x="131" y="28"/>
                  <a:pt x="130" y="32"/>
                  <a:pt x="130" y="34"/>
                </a:cubicBezTo>
                <a:cubicBezTo>
                  <a:pt x="130" y="37"/>
                  <a:pt x="130" y="38"/>
                  <a:pt x="131" y="40"/>
                </a:cubicBezTo>
                <a:cubicBezTo>
                  <a:pt x="131" y="41"/>
                  <a:pt x="131" y="42"/>
                  <a:pt x="131" y="45"/>
                </a:cubicBezTo>
                <a:cubicBezTo>
                  <a:pt x="131" y="48"/>
                  <a:pt x="132" y="51"/>
                  <a:pt x="132" y="53"/>
                </a:cubicBezTo>
                <a:cubicBezTo>
                  <a:pt x="132" y="54"/>
                  <a:pt x="133" y="55"/>
                  <a:pt x="132" y="55"/>
                </a:cubicBezTo>
                <a:cubicBezTo>
                  <a:pt x="132" y="55"/>
                  <a:pt x="130" y="55"/>
                  <a:pt x="130" y="56"/>
                </a:cubicBezTo>
                <a:cubicBezTo>
                  <a:pt x="129" y="58"/>
                  <a:pt x="130" y="61"/>
                  <a:pt x="130" y="64"/>
                </a:cubicBezTo>
                <a:cubicBezTo>
                  <a:pt x="131" y="67"/>
                  <a:pt x="132" y="68"/>
                  <a:pt x="132" y="71"/>
                </a:cubicBezTo>
                <a:cubicBezTo>
                  <a:pt x="132" y="73"/>
                  <a:pt x="133" y="75"/>
                  <a:pt x="134" y="76"/>
                </a:cubicBezTo>
                <a:cubicBezTo>
                  <a:pt x="136" y="77"/>
                  <a:pt x="136" y="78"/>
                  <a:pt x="137" y="78"/>
                </a:cubicBezTo>
                <a:cubicBezTo>
                  <a:pt x="137" y="79"/>
                  <a:pt x="138" y="79"/>
                  <a:pt x="138" y="79"/>
                </a:cubicBezTo>
                <a:cubicBezTo>
                  <a:pt x="138" y="79"/>
                  <a:pt x="138" y="80"/>
                  <a:pt x="140" y="85"/>
                </a:cubicBezTo>
                <a:cubicBezTo>
                  <a:pt x="141" y="87"/>
                  <a:pt x="142" y="88"/>
                  <a:pt x="143" y="90"/>
                </a:cubicBezTo>
                <a:cubicBezTo>
                  <a:pt x="143" y="91"/>
                  <a:pt x="144" y="92"/>
                  <a:pt x="145" y="94"/>
                </a:cubicBezTo>
                <a:cubicBezTo>
                  <a:pt x="146" y="98"/>
                  <a:pt x="147" y="101"/>
                  <a:pt x="147" y="103"/>
                </a:cubicBezTo>
                <a:cubicBezTo>
                  <a:pt x="147" y="105"/>
                  <a:pt x="147" y="106"/>
                  <a:pt x="148" y="108"/>
                </a:cubicBezTo>
                <a:cubicBezTo>
                  <a:pt x="148" y="110"/>
                  <a:pt x="149" y="110"/>
                  <a:pt x="149" y="11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9" y="113"/>
                  <a:pt x="148" y="113"/>
                  <a:pt x="147" y="116"/>
                </a:cubicBezTo>
                <a:cubicBezTo>
                  <a:pt x="146" y="118"/>
                  <a:pt x="145" y="119"/>
                  <a:pt x="145" y="119"/>
                </a:cubicBezTo>
                <a:cubicBezTo>
                  <a:pt x="145" y="119"/>
                  <a:pt x="143" y="120"/>
                  <a:pt x="140" y="122"/>
                </a:cubicBezTo>
                <a:cubicBezTo>
                  <a:pt x="138" y="124"/>
                  <a:pt x="137" y="124"/>
                  <a:pt x="136" y="124"/>
                </a:cubicBezTo>
                <a:cubicBezTo>
                  <a:pt x="136" y="125"/>
                  <a:pt x="135" y="125"/>
                  <a:pt x="134" y="125"/>
                </a:cubicBezTo>
                <a:cubicBezTo>
                  <a:pt x="132" y="126"/>
                  <a:pt x="129" y="126"/>
                  <a:pt x="124" y="128"/>
                </a:cubicBezTo>
                <a:cubicBezTo>
                  <a:pt x="119" y="130"/>
                  <a:pt x="118" y="131"/>
                  <a:pt x="113" y="133"/>
                </a:cubicBezTo>
                <a:cubicBezTo>
                  <a:pt x="109" y="134"/>
                  <a:pt x="107" y="135"/>
                  <a:pt x="104" y="136"/>
                </a:cubicBezTo>
                <a:cubicBezTo>
                  <a:pt x="101" y="137"/>
                  <a:pt x="97" y="138"/>
                  <a:pt x="94" y="139"/>
                </a:cubicBezTo>
                <a:cubicBezTo>
                  <a:pt x="91" y="140"/>
                  <a:pt x="87" y="142"/>
                  <a:pt x="85" y="142"/>
                </a:cubicBezTo>
                <a:cubicBezTo>
                  <a:pt x="83" y="143"/>
                  <a:pt x="80" y="143"/>
                  <a:pt x="78" y="144"/>
                </a:cubicBezTo>
                <a:cubicBezTo>
                  <a:pt x="75" y="146"/>
                  <a:pt x="75" y="146"/>
                  <a:pt x="74" y="147"/>
                </a:cubicBezTo>
                <a:cubicBezTo>
                  <a:pt x="74" y="147"/>
                  <a:pt x="73" y="147"/>
                  <a:pt x="71" y="149"/>
                </a:cubicBezTo>
                <a:cubicBezTo>
                  <a:pt x="70" y="152"/>
                  <a:pt x="69" y="154"/>
                  <a:pt x="69" y="159"/>
                </a:cubicBezTo>
                <a:cubicBezTo>
                  <a:pt x="69" y="164"/>
                  <a:pt x="69" y="166"/>
                  <a:pt x="69" y="168"/>
                </a:cubicBezTo>
                <a:cubicBezTo>
                  <a:pt x="69" y="169"/>
                  <a:pt x="69" y="170"/>
                  <a:pt x="69" y="173"/>
                </a:cubicBezTo>
                <a:cubicBezTo>
                  <a:pt x="69" y="175"/>
                  <a:pt x="69" y="178"/>
                  <a:pt x="69" y="179"/>
                </a:cubicBezTo>
                <a:cubicBezTo>
                  <a:pt x="68" y="179"/>
                  <a:pt x="67" y="181"/>
                  <a:pt x="66" y="184"/>
                </a:cubicBezTo>
                <a:cubicBezTo>
                  <a:pt x="65" y="186"/>
                  <a:pt x="65" y="188"/>
                  <a:pt x="64" y="191"/>
                </a:cubicBezTo>
                <a:cubicBezTo>
                  <a:pt x="63" y="194"/>
                  <a:pt x="63" y="196"/>
                  <a:pt x="63" y="199"/>
                </a:cubicBezTo>
                <a:cubicBezTo>
                  <a:pt x="62" y="202"/>
                  <a:pt x="62" y="208"/>
                  <a:pt x="61" y="212"/>
                </a:cubicBezTo>
                <a:cubicBezTo>
                  <a:pt x="61" y="216"/>
                  <a:pt x="61" y="220"/>
                  <a:pt x="60" y="223"/>
                </a:cubicBezTo>
                <a:cubicBezTo>
                  <a:pt x="60" y="226"/>
                  <a:pt x="60" y="229"/>
                  <a:pt x="59" y="231"/>
                </a:cubicBezTo>
                <a:cubicBezTo>
                  <a:pt x="59" y="233"/>
                  <a:pt x="57" y="240"/>
                  <a:pt x="56" y="244"/>
                </a:cubicBezTo>
                <a:cubicBezTo>
                  <a:pt x="55" y="248"/>
                  <a:pt x="55" y="251"/>
                  <a:pt x="54" y="255"/>
                </a:cubicBezTo>
                <a:cubicBezTo>
                  <a:pt x="54" y="258"/>
                  <a:pt x="53" y="261"/>
                  <a:pt x="53" y="263"/>
                </a:cubicBezTo>
                <a:cubicBezTo>
                  <a:pt x="53" y="265"/>
                  <a:pt x="52" y="266"/>
                  <a:pt x="53" y="268"/>
                </a:cubicBezTo>
                <a:cubicBezTo>
                  <a:pt x="53" y="270"/>
                  <a:pt x="53" y="270"/>
                  <a:pt x="52" y="272"/>
                </a:cubicBezTo>
                <a:cubicBezTo>
                  <a:pt x="52" y="274"/>
                  <a:pt x="51" y="278"/>
                  <a:pt x="50" y="284"/>
                </a:cubicBezTo>
                <a:cubicBezTo>
                  <a:pt x="50" y="290"/>
                  <a:pt x="50" y="293"/>
                  <a:pt x="50" y="293"/>
                </a:cubicBezTo>
                <a:cubicBezTo>
                  <a:pt x="50" y="293"/>
                  <a:pt x="48" y="297"/>
                  <a:pt x="48" y="302"/>
                </a:cubicBezTo>
                <a:cubicBezTo>
                  <a:pt x="47" y="307"/>
                  <a:pt x="47" y="315"/>
                  <a:pt x="47" y="322"/>
                </a:cubicBezTo>
                <a:cubicBezTo>
                  <a:pt x="46" y="328"/>
                  <a:pt x="46" y="337"/>
                  <a:pt x="46" y="342"/>
                </a:cubicBezTo>
                <a:cubicBezTo>
                  <a:pt x="45" y="347"/>
                  <a:pt x="45" y="352"/>
                  <a:pt x="44" y="354"/>
                </a:cubicBezTo>
                <a:cubicBezTo>
                  <a:pt x="44" y="356"/>
                  <a:pt x="42" y="360"/>
                  <a:pt x="42" y="364"/>
                </a:cubicBezTo>
                <a:cubicBezTo>
                  <a:pt x="42" y="366"/>
                  <a:pt x="42" y="369"/>
                  <a:pt x="41" y="373"/>
                </a:cubicBezTo>
                <a:cubicBezTo>
                  <a:pt x="41" y="375"/>
                  <a:pt x="41" y="378"/>
                  <a:pt x="41" y="381"/>
                </a:cubicBezTo>
                <a:cubicBezTo>
                  <a:pt x="42" y="385"/>
                  <a:pt x="42" y="389"/>
                  <a:pt x="41" y="393"/>
                </a:cubicBezTo>
                <a:cubicBezTo>
                  <a:pt x="41" y="397"/>
                  <a:pt x="41" y="401"/>
                  <a:pt x="41" y="404"/>
                </a:cubicBezTo>
                <a:cubicBezTo>
                  <a:pt x="42" y="409"/>
                  <a:pt x="41" y="412"/>
                  <a:pt x="41" y="414"/>
                </a:cubicBezTo>
                <a:cubicBezTo>
                  <a:pt x="41" y="415"/>
                  <a:pt x="40" y="416"/>
                  <a:pt x="42" y="416"/>
                </a:cubicBezTo>
                <a:cubicBezTo>
                  <a:pt x="43" y="417"/>
                  <a:pt x="44" y="417"/>
                  <a:pt x="45" y="417"/>
                </a:cubicBezTo>
                <a:cubicBezTo>
                  <a:pt x="45" y="417"/>
                  <a:pt x="46" y="417"/>
                  <a:pt x="46" y="417"/>
                </a:cubicBezTo>
                <a:cubicBezTo>
                  <a:pt x="46" y="417"/>
                  <a:pt x="46" y="420"/>
                  <a:pt x="46" y="422"/>
                </a:cubicBezTo>
                <a:cubicBezTo>
                  <a:pt x="46" y="424"/>
                  <a:pt x="46" y="424"/>
                  <a:pt x="46" y="425"/>
                </a:cubicBezTo>
                <a:cubicBezTo>
                  <a:pt x="46" y="425"/>
                  <a:pt x="47" y="426"/>
                  <a:pt x="47" y="426"/>
                </a:cubicBezTo>
                <a:cubicBezTo>
                  <a:pt x="47" y="426"/>
                  <a:pt x="47" y="430"/>
                  <a:pt x="46" y="433"/>
                </a:cubicBezTo>
                <a:cubicBezTo>
                  <a:pt x="46" y="436"/>
                  <a:pt x="46" y="436"/>
                  <a:pt x="46" y="437"/>
                </a:cubicBezTo>
                <a:cubicBezTo>
                  <a:pt x="45" y="438"/>
                  <a:pt x="45" y="439"/>
                  <a:pt x="45" y="441"/>
                </a:cubicBezTo>
                <a:cubicBezTo>
                  <a:pt x="45" y="443"/>
                  <a:pt x="45" y="444"/>
                  <a:pt x="44" y="445"/>
                </a:cubicBezTo>
                <a:cubicBezTo>
                  <a:pt x="44" y="446"/>
                  <a:pt x="44" y="448"/>
                  <a:pt x="45" y="448"/>
                </a:cubicBezTo>
                <a:cubicBezTo>
                  <a:pt x="45" y="449"/>
                  <a:pt x="45" y="450"/>
                  <a:pt x="45" y="451"/>
                </a:cubicBezTo>
                <a:cubicBezTo>
                  <a:pt x="45" y="452"/>
                  <a:pt x="46" y="453"/>
                  <a:pt x="46" y="454"/>
                </a:cubicBezTo>
                <a:cubicBezTo>
                  <a:pt x="46" y="455"/>
                  <a:pt x="46" y="456"/>
                  <a:pt x="46" y="457"/>
                </a:cubicBezTo>
                <a:cubicBezTo>
                  <a:pt x="46" y="459"/>
                  <a:pt x="46" y="462"/>
                  <a:pt x="46" y="464"/>
                </a:cubicBezTo>
                <a:cubicBezTo>
                  <a:pt x="47" y="466"/>
                  <a:pt x="47" y="466"/>
                  <a:pt x="47" y="467"/>
                </a:cubicBezTo>
                <a:cubicBezTo>
                  <a:pt x="47" y="468"/>
                  <a:pt x="47" y="469"/>
                  <a:pt x="48" y="469"/>
                </a:cubicBezTo>
                <a:cubicBezTo>
                  <a:pt x="48" y="470"/>
                  <a:pt x="48" y="470"/>
                  <a:pt x="48" y="471"/>
                </a:cubicBezTo>
                <a:cubicBezTo>
                  <a:pt x="48" y="472"/>
                  <a:pt x="48" y="473"/>
                  <a:pt x="49" y="473"/>
                </a:cubicBezTo>
                <a:cubicBezTo>
                  <a:pt x="49" y="474"/>
                  <a:pt x="50" y="474"/>
                  <a:pt x="50" y="474"/>
                </a:cubicBezTo>
                <a:cubicBezTo>
                  <a:pt x="50" y="474"/>
                  <a:pt x="49" y="476"/>
                  <a:pt x="47" y="479"/>
                </a:cubicBezTo>
                <a:cubicBezTo>
                  <a:pt x="46" y="481"/>
                  <a:pt x="46" y="483"/>
                  <a:pt x="46" y="484"/>
                </a:cubicBezTo>
                <a:cubicBezTo>
                  <a:pt x="45" y="485"/>
                  <a:pt x="45" y="485"/>
                  <a:pt x="43" y="489"/>
                </a:cubicBezTo>
                <a:cubicBezTo>
                  <a:pt x="42" y="493"/>
                  <a:pt x="41" y="495"/>
                  <a:pt x="39" y="498"/>
                </a:cubicBezTo>
                <a:cubicBezTo>
                  <a:pt x="38" y="501"/>
                  <a:pt x="36" y="506"/>
                  <a:pt x="35" y="510"/>
                </a:cubicBezTo>
                <a:cubicBezTo>
                  <a:pt x="35" y="514"/>
                  <a:pt x="35" y="516"/>
                  <a:pt x="35" y="517"/>
                </a:cubicBezTo>
                <a:cubicBezTo>
                  <a:pt x="35" y="517"/>
                  <a:pt x="34" y="517"/>
                  <a:pt x="34" y="517"/>
                </a:cubicBezTo>
                <a:cubicBezTo>
                  <a:pt x="34" y="517"/>
                  <a:pt x="31" y="516"/>
                  <a:pt x="31" y="516"/>
                </a:cubicBezTo>
                <a:cubicBezTo>
                  <a:pt x="30" y="515"/>
                  <a:pt x="30" y="515"/>
                  <a:pt x="29" y="516"/>
                </a:cubicBezTo>
                <a:cubicBezTo>
                  <a:pt x="29" y="516"/>
                  <a:pt x="29" y="517"/>
                  <a:pt x="28" y="517"/>
                </a:cubicBezTo>
                <a:cubicBezTo>
                  <a:pt x="27" y="517"/>
                  <a:pt x="27" y="516"/>
                  <a:pt x="27" y="516"/>
                </a:cubicBezTo>
                <a:cubicBezTo>
                  <a:pt x="27" y="516"/>
                  <a:pt x="27" y="516"/>
                  <a:pt x="27" y="516"/>
                </a:cubicBezTo>
                <a:cubicBezTo>
                  <a:pt x="26" y="517"/>
                  <a:pt x="26" y="516"/>
                  <a:pt x="25" y="517"/>
                </a:cubicBezTo>
                <a:cubicBezTo>
                  <a:pt x="25" y="518"/>
                  <a:pt x="25" y="518"/>
                  <a:pt x="25" y="519"/>
                </a:cubicBezTo>
                <a:cubicBezTo>
                  <a:pt x="25" y="519"/>
                  <a:pt x="24" y="522"/>
                  <a:pt x="24" y="522"/>
                </a:cubicBezTo>
                <a:cubicBezTo>
                  <a:pt x="24" y="522"/>
                  <a:pt x="22" y="522"/>
                  <a:pt x="22" y="522"/>
                </a:cubicBezTo>
                <a:cubicBezTo>
                  <a:pt x="22" y="523"/>
                  <a:pt x="22" y="524"/>
                  <a:pt x="22" y="524"/>
                </a:cubicBezTo>
                <a:cubicBezTo>
                  <a:pt x="22" y="524"/>
                  <a:pt x="20" y="528"/>
                  <a:pt x="19" y="530"/>
                </a:cubicBezTo>
                <a:cubicBezTo>
                  <a:pt x="18" y="532"/>
                  <a:pt x="18" y="531"/>
                  <a:pt x="17" y="532"/>
                </a:cubicBezTo>
                <a:cubicBezTo>
                  <a:pt x="16" y="534"/>
                  <a:pt x="17" y="535"/>
                  <a:pt x="16" y="536"/>
                </a:cubicBezTo>
                <a:cubicBezTo>
                  <a:pt x="16" y="537"/>
                  <a:pt x="16" y="538"/>
                  <a:pt x="15" y="538"/>
                </a:cubicBezTo>
                <a:cubicBezTo>
                  <a:pt x="15" y="538"/>
                  <a:pt x="14" y="539"/>
                  <a:pt x="13" y="541"/>
                </a:cubicBezTo>
                <a:cubicBezTo>
                  <a:pt x="13" y="542"/>
                  <a:pt x="12" y="542"/>
                  <a:pt x="12" y="544"/>
                </a:cubicBezTo>
                <a:cubicBezTo>
                  <a:pt x="11" y="546"/>
                  <a:pt x="11" y="548"/>
                  <a:pt x="10" y="551"/>
                </a:cubicBezTo>
                <a:cubicBezTo>
                  <a:pt x="9" y="554"/>
                  <a:pt x="9" y="555"/>
                  <a:pt x="9" y="556"/>
                </a:cubicBezTo>
                <a:cubicBezTo>
                  <a:pt x="8" y="557"/>
                  <a:pt x="8" y="558"/>
                  <a:pt x="8" y="558"/>
                </a:cubicBezTo>
                <a:cubicBezTo>
                  <a:pt x="8" y="558"/>
                  <a:pt x="7" y="559"/>
                  <a:pt x="7" y="560"/>
                </a:cubicBezTo>
                <a:cubicBezTo>
                  <a:pt x="6" y="561"/>
                  <a:pt x="6" y="561"/>
                  <a:pt x="7" y="562"/>
                </a:cubicBezTo>
                <a:cubicBezTo>
                  <a:pt x="7" y="562"/>
                  <a:pt x="7" y="562"/>
                  <a:pt x="7" y="562"/>
                </a:cubicBezTo>
                <a:cubicBezTo>
                  <a:pt x="7" y="562"/>
                  <a:pt x="6" y="566"/>
                  <a:pt x="5" y="570"/>
                </a:cubicBezTo>
                <a:cubicBezTo>
                  <a:pt x="4" y="575"/>
                  <a:pt x="3" y="582"/>
                  <a:pt x="2" y="586"/>
                </a:cubicBezTo>
                <a:cubicBezTo>
                  <a:pt x="1" y="590"/>
                  <a:pt x="1" y="593"/>
                  <a:pt x="0" y="601"/>
                </a:cubicBezTo>
                <a:cubicBezTo>
                  <a:pt x="0" y="608"/>
                  <a:pt x="0" y="618"/>
                  <a:pt x="1" y="621"/>
                </a:cubicBezTo>
                <a:cubicBezTo>
                  <a:pt x="1" y="625"/>
                  <a:pt x="1" y="626"/>
                  <a:pt x="2" y="629"/>
                </a:cubicBezTo>
                <a:cubicBezTo>
                  <a:pt x="2" y="633"/>
                  <a:pt x="3" y="637"/>
                  <a:pt x="4" y="640"/>
                </a:cubicBezTo>
                <a:cubicBezTo>
                  <a:pt x="6" y="644"/>
                  <a:pt x="6" y="646"/>
                  <a:pt x="8" y="647"/>
                </a:cubicBezTo>
                <a:cubicBezTo>
                  <a:pt x="9" y="649"/>
                  <a:pt x="9" y="648"/>
                  <a:pt x="9" y="648"/>
                </a:cubicBezTo>
                <a:cubicBezTo>
                  <a:pt x="9" y="648"/>
                  <a:pt x="9" y="650"/>
                  <a:pt x="10" y="650"/>
                </a:cubicBezTo>
                <a:cubicBezTo>
                  <a:pt x="11" y="651"/>
                  <a:pt x="11" y="650"/>
                  <a:pt x="11" y="650"/>
                </a:cubicBezTo>
                <a:cubicBezTo>
                  <a:pt x="11" y="650"/>
                  <a:pt x="11" y="651"/>
                  <a:pt x="12" y="651"/>
                </a:cubicBezTo>
                <a:cubicBezTo>
                  <a:pt x="13" y="651"/>
                  <a:pt x="13" y="651"/>
                  <a:pt x="13" y="651"/>
                </a:cubicBezTo>
                <a:cubicBezTo>
                  <a:pt x="13" y="651"/>
                  <a:pt x="14" y="651"/>
                  <a:pt x="14" y="651"/>
                </a:cubicBezTo>
                <a:cubicBezTo>
                  <a:pt x="14" y="651"/>
                  <a:pt x="13" y="652"/>
                  <a:pt x="14" y="652"/>
                </a:cubicBezTo>
                <a:cubicBezTo>
                  <a:pt x="15" y="652"/>
                  <a:pt x="16" y="652"/>
                  <a:pt x="16" y="652"/>
                </a:cubicBezTo>
                <a:cubicBezTo>
                  <a:pt x="16" y="651"/>
                  <a:pt x="16" y="651"/>
                  <a:pt x="17" y="652"/>
                </a:cubicBezTo>
                <a:cubicBezTo>
                  <a:pt x="18" y="652"/>
                  <a:pt x="17" y="653"/>
                  <a:pt x="18" y="653"/>
                </a:cubicBezTo>
                <a:cubicBezTo>
                  <a:pt x="19" y="653"/>
                  <a:pt x="21" y="653"/>
                  <a:pt x="23" y="653"/>
                </a:cubicBezTo>
                <a:cubicBezTo>
                  <a:pt x="25" y="654"/>
                  <a:pt x="26" y="654"/>
                  <a:pt x="28" y="654"/>
                </a:cubicBezTo>
                <a:cubicBezTo>
                  <a:pt x="30" y="654"/>
                  <a:pt x="31" y="654"/>
                  <a:pt x="31" y="654"/>
                </a:cubicBezTo>
                <a:cubicBezTo>
                  <a:pt x="31" y="654"/>
                  <a:pt x="31" y="656"/>
                  <a:pt x="32" y="655"/>
                </a:cubicBezTo>
                <a:cubicBezTo>
                  <a:pt x="33" y="655"/>
                  <a:pt x="34" y="655"/>
                  <a:pt x="34" y="655"/>
                </a:cubicBezTo>
                <a:cubicBezTo>
                  <a:pt x="34" y="655"/>
                  <a:pt x="33" y="656"/>
                  <a:pt x="37" y="657"/>
                </a:cubicBezTo>
                <a:cubicBezTo>
                  <a:pt x="40" y="658"/>
                  <a:pt x="42" y="658"/>
                  <a:pt x="45" y="659"/>
                </a:cubicBezTo>
                <a:cubicBezTo>
                  <a:pt x="47" y="659"/>
                  <a:pt x="48" y="659"/>
                  <a:pt x="48" y="659"/>
                </a:cubicBezTo>
                <a:cubicBezTo>
                  <a:pt x="47" y="663"/>
                  <a:pt x="47" y="663"/>
                  <a:pt x="47" y="663"/>
                </a:cubicBezTo>
                <a:cubicBezTo>
                  <a:pt x="47" y="663"/>
                  <a:pt x="47" y="663"/>
                  <a:pt x="47" y="664"/>
                </a:cubicBezTo>
                <a:cubicBezTo>
                  <a:pt x="47" y="665"/>
                  <a:pt x="47" y="665"/>
                  <a:pt x="46" y="666"/>
                </a:cubicBezTo>
                <a:cubicBezTo>
                  <a:pt x="46" y="666"/>
                  <a:pt x="46" y="667"/>
                  <a:pt x="46" y="667"/>
                </a:cubicBezTo>
                <a:cubicBezTo>
                  <a:pt x="46" y="667"/>
                  <a:pt x="47" y="667"/>
                  <a:pt x="46" y="669"/>
                </a:cubicBezTo>
                <a:cubicBezTo>
                  <a:pt x="46" y="670"/>
                  <a:pt x="46" y="671"/>
                  <a:pt x="47" y="672"/>
                </a:cubicBezTo>
                <a:cubicBezTo>
                  <a:pt x="48" y="673"/>
                  <a:pt x="48" y="673"/>
                  <a:pt x="48" y="673"/>
                </a:cubicBezTo>
                <a:cubicBezTo>
                  <a:pt x="48" y="673"/>
                  <a:pt x="48" y="674"/>
                  <a:pt x="48" y="677"/>
                </a:cubicBezTo>
                <a:cubicBezTo>
                  <a:pt x="48" y="679"/>
                  <a:pt x="48" y="681"/>
                  <a:pt x="49" y="682"/>
                </a:cubicBezTo>
                <a:cubicBezTo>
                  <a:pt x="49" y="684"/>
                  <a:pt x="50" y="685"/>
                  <a:pt x="50" y="686"/>
                </a:cubicBezTo>
                <a:cubicBezTo>
                  <a:pt x="51" y="688"/>
                  <a:pt x="52" y="692"/>
                  <a:pt x="53" y="696"/>
                </a:cubicBezTo>
                <a:cubicBezTo>
                  <a:pt x="53" y="700"/>
                  <a:pt x="54" y="702"/>
                  <a:pt x="54" y="704"/>
                </a:cubicBezTo>
                <a:cubicBezTo>
                  <a:pt x="53" y="706"/>
                  <a:pt x="53" y="707"/>
                  <a:pt x="54" y="709"/>
                </a:cubicBezTo>
                <a:cubicBezTo>
                  <a:pt x="54" y="710"/>
                  <a:pt x="54" y="711"/>
                  <a:pt x="53" y="711"/>
                </a:cubicBezTo>
                <a:cubicBezTo>
                  <a:pt x="53" y="712"/>
                  <a:pt x="53" y="712"/>
                  <a:pt x="53" y="713"/>
                </a:cubicBezTo>
                <a:cubicBezTo>
                  <a:pt x="54" y="714"/>
                  <a:pt x="54" y="715"/>
                  <a:pt x="54" y="716"/>
                </a:cubicBezTo>
                <a:cubicBezTo>
                  <a:pt x="54" y="717"/>
                  <a:pt x="54" y="718"/>
                  <a:pt x="54" y="719"/>
                </a:cubicBezTo>
                <a:cubicBezTo>
                  <a:pt x="55" y="720"/>
                  <a:pt x="55" y="720"/>
                  <a:pt x="55" y="720"/>
                </a:cubicBezTo>
                <a:cubicBezTo>
                  <a:pt x="56" y="720"/>
                  <a:pt x="56" y="720"/>
                  <a:pt x="56" y="720"/>
                </a:cubicBezTo>
                <a:cubicBezTo>
                  <a:pt x="56" y="720"/>
                  <a:pt x="55" y="722"/>
                  <a:pt x="55" y="724"/>
                </a:cubicBezTo>
                <a:cubicBezTo>
                  <a:pt x="55" y="725"/>
                  <a:pt x="55" y="725"/>
                  <a:pt x="55" y="726"/>
                </a:cubicBezTo>
                <a:cubicBezTo>
                  <a:pt x="54" y="726"/>
                  <a:pt x="55" y="728"/>
                  <a:pt x="55" y="729"/>
                </a:cubicBezTo>
                <a:cubicBezTo>
                  <a:pt x="54" y="730"/>
                  <a:pt x="53" y="732"/>
                  <a:pt x="52" y="733"/>
                </a:cubicBezTo>
                <a:cubicBezTo>
                  <a:pt x="51" y="734"/>
                  <a:pt x="51" y="734"/>
                  <a:pt x="51" y="734"/>
                </a:cubicBezTo>
                <a:cubicBezTo>
                  <a:pt x="52" y="735"/>
                  <a:pt x="51" y="735"/>
                  <a:pt x="50" y="737"/>
                </a:cubicBezTo>
                <a:cubicBezTo>
                  <a:pt x="49" y="738"/>
                  <a:pt x="45" y="744"/>
                  <a:pt x="42" y="748"/>
                </a:cubicBezTo>
                <a:cubicBezTo>
                  <a:pt x="39" y="752"/>
                  <a:pt x="36" y="755"/>
                  <a:pt x="36" y="758"/>
                </a:cubicBezTo>
                <a:cubicBezTo>
                  <a:pt x="35" y="760"/>
                  <a:pt x="35" y="762"/>
                  <a:pt x="38" y="762"/>
                </a:cubicBezTo>
                <a:cubicBezTo>
                  <a:pt x="40" y="763"/>
                  <a:pt x="43" y="762"/>
                  <a:pt x="45" y="761"/>
                </a:cubicBezTo>
                <a:cubicBezTo>
                  <a:pt x="47" y="760"/>
                  <a:pt x="49" y="759"/>
                  <a:pt x="50" y="759"/>
                </a:cubicBezTo>
                <a:cubicBezTo>
                  <a:pt x="52" y="758"/>
                  <a:pt x="52" y="759"/>
                  <a:pt x="53" y="758"/>
                </a:cubicBezTo>
                <a:cubicBezTo>
                  <a:pt x="55" y="757"/>
                  <a:pt x="55" y="757"/>
                  <a:pt x="58" y="756"/>
                </a:cubicBezTo>
                <a:cubicBezTo>
                  <a:pt x="61" y="755"/>
                  <a:pt x="63" y="755"/>
                  <a:pt x="64" y="754"/>
                </a:cubicBezTo>
                <a:cubicBezTo>
                  <a:pt x="66" y="753"/>
                  <a:pt x="68" y="753"/>
                  <a:pt x="68" y="753"/>
                </a:cubicBezTo>
                <a:cubicBezTo>
                  <a:pt x="68" y="753"/>
                  <a:pt x="68" y="756"/>
                  <a:pt x="68" y="757"/>
                </a:cubicBezTo>
                <a:cubicBezTo>
                  <a:pt x="68" y="758"/>
                  <a:pt x="68" y="758"/>
                  <a:pt x="67" y="759"/>
                </a:cubicBezTo>
                <a:cubicBezTo>
                  <a:pt x="67" y="759"/>
                  <a:pt x="65" y="759"/>
                  <a:pt x="63" y="759"/>
                </a:cubicBezTo>
                <a:cubicBezTo>
                  <a:pt x="61" y="760"/>
                  <a:pt x="58" y="761"/>
                  <a:pt x="56" y="762"/>
                </a:cubicBezTo>
                <a:cubicBezTo>
                  <a:pt x="55" y="764"/>
                  <a:pt x="53" y="767"/>
                  <a:pt x="53" y="768"/>
                </a:cubicBezTo>
                <a:cubicBezTo>
                  <a:pt x="53" y="769"/>
                  <a:pt x="52" y="770"/>
                  <a:pt x="52" y="772"/>
                </a:cubicBezTo>
                <a:cubicBezTo>
                  <a:pt x="52" y="773"/>
                  <a:pt x="52" y="774"/>
                  <a:pt x="52" y="774"/>
                </a:cubicBezTo>
                <a:cubicBezTo>
                  <a:pt x="52" y="774"/>
                  <a:pt x="51" y="774"/>
                  <a:pt x="51" y="775"/>
                </a:cubicBezTo>
                <a:cubicBezTo>
                  <a:pt x="51" y="776"/>
                  <a:pt x="50" y="778"/>
                  <a:pt x="49" y="779"/>
                </a:cubicBezTo>
                <a:cubicBezTo>
                  <a:pt x="49" y="781"/>
                  <a:pt x="48" y="783"/>
                  <a:pt x="48" y="784"/>
                </a:cubicBezTo>
                <a:cubicBezTo>
                  <a:pt x="48" y="785"/>
                  <a:pt x="47" y="786"/>
                  <a:pt x="47" y="788"/>
                </a:cubicBezTo>
                <a:cubicBezTo>
                  <a:pt x="46" y="789"/>
                  <a:pt x="46" y="790"/>
                  <a:pt x="47" y="790"/>
                </a:cubicBezTo>
                <a:cubicBezTo>
                  <a:pt x="47" y="791"/>
                  <a:pt x="48" y="791"/>
                  <a:pt x="48" y="791"/>
                </a:cubicBezTo>
                <a:cubicBezTo>
                  <a:pt x="48" y="791"/>
                  <a:pt x="45" y="793"/>
                  <a:pt x="43" y="793"/>
                </a:cubicBezTo>
                <a:cubicBezTo>
                  <a:pt x="41" y="794"/>
                  <a:pt x="40" y="795"/>
                  <a:pt x="41" y="795"/>
                </a:cubicBezTo>
                <a:cubicBezTo>
                  <a:pt x="41" y="795"/>
                  <a:pt x="43" y="794"/>
                  <a:pt x="43" y="794"/>
                </a:cubicBezTo>
                <a:cubicBezTo>
                  <a:pt x="43" y="794"/>
                  <a:pt x="42" y="796"/>
                  <a:pt x="41" y="796"/>
                </a:cubicBezTo>
                <a:cubicBezTo>
                  <a:pt x="40" y="797"/>
                  <a:pt x="39" y="798"/>
                  <a:pt x="38" y="799"/>
                </a:cubicBezTo>
                <a:cubicBezTo>
                  <a:pt x="37" y="800"/>
                  <a:pt x="37" y="801"/>
                  <a:pt x="35" y="802"/>
                </a:cubicBezTo>
                <a:cubicBezTo>
                  <a:pt x="32" y="803"/>
                  <a:pt x="32" y="803"/>
                  <a:pt x="31" y="803"/>
                </a:cubicBezTo>
                <a:cubicBezTo>
                  <a:pt x="31" y="803"/>
                  <a:pt x="30" y="804"/>
                  <a:pt x="29" y="804"/>
                </a:cubicBezTo>
                <a:cubicBezTo>
                  <a:pt x="29" y="805"/>
                  <a:pt x="29" y="805"/>
                  <a:pt x="28" y="805"/>
                </a:cubicBezTo>
                <a:cubicBezTo>
                  <a:pt x="27" y="805"/>
                  <a:pt x="26" y="806"/>
                  <a:pt x="25" y="807"/>
                </a:cubicBezTo>
                <a:cubicBezTo>
                  <a:pt x="24" y="807"/>
                  <a:pt x="23" y="808"/>
                  <a:pt x="21" y="809"/>
                </a:cubicBezTo>
                <a:cubicBezTo>
                  <a:pt x="19" y="810"/>
                  <a:pt x="16" y="811"/>
                  <a:pt x="15" y="813"/>
                </a:cubicBezTo>
                <a:cubicBezTo>
                  <a:pt x="14" y="814"/>
                  <a:pt x="13" y="815"/>
                  <a:pt x="13" y="816"/>
                </a:cubicBezTo>
                <a:cubicBezTo>
                  <a:pt x="13" y="818"/>
                  <a:pt x="14" y="818"/>
                  <a:pt x="14" y="818"/>
                </a:cubicBezTo>
                <a:cubicBezTo>
                  <a:pt x="14" y="818"/>
                  <a:pt x="13" y="819"/>
                  <a:pt x="13" y="819"/>
                </a:cubicBezTo>
                <a:cubicBezTo>
                  <a:pt x="12" y="819"/>
                  <a:pt x="12" y="819"/>
                  <a:pt x="12" y="820"/>
                </a:cubicBezTo>
                <a:cubicBezTo>
                  <a:pt x="11" y="820"/>
                  <a:pt x="12" y="821"/>
                  <a:pt x="14" y="821"/>
                </a:cubicBezTo>
                <a:cubicBezTo>
                  <a:pt x="16" y="822"/>
                  <a:pt x="20" y="824"/>
                  <a:pt x="27" y="825"/>
                </a:cubicBezTo>
                <a:cubicBezTo>
                  <a:pt x="35" y="825"/>
                  <a:pt x="44" y="826"/>
                  <a:pt x="52" y="825"/>
                </a:cubicBezTo>
                <a:cubicBezTo>
                  <a:pt x="60" y="824"/>
                  <a:pt x="64" y="823"/>
                  <a:pt x="65" y="821"/>
                </a:cubicBezTo>
                <a:cubicBezTo>
                  <a:pt x="67" y="819"/>
                  <a:pt x="67" y="818"/>
                  <a:pt x="69" y="817"/>
                </a:cubicBezTo>
                <a:cubicBezTo>
                  <a:pt x="71" y="815"/>
                  <a:pt x="72" y="814"/>
                  <a:pt x="73" y="814"/>
                </a:cubicBezTo>
                <a:cubicBezTo>
                  <a:pt x="74" y="814"/>
                  <a:pt x="74" y="813"/>
                  <a:pt x="74" y="813"/>
                </a:cubicBezTo>
                <a:cubicBezTo>
                  <a:pt x="74" y="813"/>
                  <a:pt x="81" y="815"/>
                  <a:pt x="84" y="815"/>
                </a:cubicBezTo>
                <a:cubicBezTo>
                  <a:pt x="88" y="816"/>
                  <a:pt x="89" y="817"/>
                  <a:pt x="94" y="816"/>
                </a:cubicBezTo>
                <a:cubicBezTo>
                  <a:pt x="99" y="815"/>
                  <a:pt x="105" y="814"/>
                  <a:pt x="108" y="813"/>
                </a:cubicBezTo>
                <a:cubicBezTo>
                  <a:pt x="111" y="811"/>
                  <a:pt x="111" y="811"/>
                  <a:pt x="111" y="810"/>
                </a:cubicBezTo>
                <a:cubicBezTo>
                  <a:pt x="111" y="809"/>
                  <a:pt x="111" y="809"/>
                  <a:pt x="111" y="809"/>
                </a:cubicBezTo>
                <a:cubicBezTo>
                  <a:pt x="111" y="809"/>
                  <a:pt x="112" y="808"/>
                  <a:pt x="112" y="807"/>
                </a:cubicBezTo>
                <a:cubicBezTo>
                  <a:pt x="112" y="806"/>
                  <a:pt x="112" y="802"/>
                  <a:pt x="113" y="800"/>
                </a:cubicBezTo>
                <a:cubicBezTo>
                  <a:pt x="113" y="798"/>
                  <a:pt x="113" y="795"/>
                  <a:pt x="113" y="794"/>
                </a:cubicBezTo>
                <a:cubicBezTo>
                  <a:pt x="113" y="793"/>
                  <a:pt x="114" y="793"/>
                  <a:pt x="113" y="793"/>
                </a:cubicBezTo>
                <a:cubicBezTo>
                  <a:pt x="113" y="792"/>
                  <a:pt x="113" y="792"/>
                  <a:pt x="113" y="792"/>
                </a:cubicBezTo>
                <a:cubicBezTo>
                  <a:pt x="113" y="792"/>
                  <a:pt x="113" y="791"/>
                  <a:pt x="114" y="788"/>
                </a:cubicBezTo>
                <a:cubicBezTo>
                  <a:pt x="115" y="784"/>
                  <a:pt x="115" y="782"/>
                  <a:pt x="115" y="778"/>
                </a:cubicBezTo>
                <a:cubicBezTo>
                  <a:pt x="114" y="774"/>
                  <a:pt x="114" y="773"/>
                  <a:pt x="114" y="772"/>
                </a:cubicBezTo>
                <a:cubicBezTo>
                  <a:pt x="114" y="770"/>
                  <a:pt x="115" y="768"/>
                  <a:pt x="115" y="768"/>
                </a:cubicBezTo>
                <a:cubicBezTo>
                  <a:pt x="115" y="768"/>
                  <a:pt x="117" y="764"/>
                  <a:pt x="119" y="762"/>
                </a:cubicBezTo>
                <a:cubicBezTo>
                  <a:pt x="121" y="760"/>
                  <a:pt x="128" y="749"/>
                  <a:pt x="131" y="742"/>
                </a:cubicBezTo>
                <a:cubicBezTo>
                  <a:pt x="133" y="739"/>
                  <a:pt x="134" y="737"/>
                  <a:pt x="135" y="735"/>
                </a:cubicBezTo>
                <a:cubicBezTo>
                  <a:pt x="135" y="733"/>
                  <a:pt x="136" y="732"/>
                  <a:pt x="136" y="730"/>
                </a:cubicBezTo>
                <a:cubicBezTo>
                  <a:pt x="136" y="728"/>
                  <a:pt x="137" y="726"/>
                  <a:pt x="137" y="724"/>
                </a:cubicBezTo>
                <a:cubicBezTo>
                  <a:pt x="138" y="716"/>
                  <a:pt x="140" y="708"/>
                  <a:pt x="141" y="699"/>
                </a:cubicBezTo>
                <a:cubicBezTo>
                  <a:pt x="142" y="694"/>
                  <a:pt x="144" y="689"/>
                  <a:pt x="145" y="683"/>
                </a:cubicBezTo>
                <a:cubicBezTo>
                  <a:pt x="146" y="678"/>
                  <a:pt x="147" y="672"/>
                  <a:pt x="148" y="667"/>
                </a:cubicBezTo>
                <a:cubicBezTo>
                  <a:pt x="150" y="657"/>
                  <a:pt x="151" y="648"/>
                  <a:pt x="153" y="638"/>
                </a:cubicBezTo>
                <a:cubicBezTo>
                  <a:pt x="154" y="629"/>
                  <a:pt x="158" y="607"/>
                  <a:pt x="159" y="598"/>
                </a:cubicBezTo>
                <a:cubicBezTo>
                  <a:pt x="160" y="590"/>
                  <a:pt x="164" y="569"/>
                  <a:pt x="165" y="561"/>
                </a:cubicBezTo>
                <a:cubicBezTo>
                  <a:pt x="167" y="553"/>
                  <a:pt x="168" y="547"/>
                  <a:pt x="169" y="544"/>
                </a:cubicBezTo>
                <a:cubicBezTo>
                  <a:pt x="169" y="541"/>
                  <a:pt x="170" y="540"/>
                  <a:pt x="170" y="540"/>
                </a:cubicBezTo>
                <a:cubicBezTo>
                  <a:pt x="170" y="540"/>
                  <a:pt x="170" y="541"/>
                  <a:pt x="171" y="543"/>
                </a:cubicBezTo>
                <a:cubicBezTo>
                  <a:pt x="171" y="545"/>
                  <a:pt x="171" y="546"/>
                  <a:pt x="174" y="553"/>
                </a:cubicBezTo>
                <a:cubicBezTo>
                  <a:pt x="176" y="560"/>
                  <a:pt x="177" y="561"/>
                  <a:pt x="177" y="563"/>
                </a:cubicBezTo>
                <a:cubicBezTo>
                  <a:pt x="178" y="564"/>
                  <a:pt x="178" y="564"/>
                  <a:pt x="178" y="565"/>
                </a:cubicBezTo>
                <a:cubicBezTo>
                  <a:pt x="178" y="567"/>
                  <a:pt x="178" y="568"/>
                  <a:pt x="179" y="571"/>
                </a:cubicBezTo>
                <a:cubicBezTo>
                  <a:pt x="179" y="575"/>
                  <a:pt x="180" y="579"/>
                  <a:pt x="181" y="583"/>
                </a:cubicBezTo>
                <a:cubicBezTo>
                  <a:pt x="182" y="588"/>
                  <a:pt x="183" y="590"/>
                  <a:pt x="183" y="591"/>
                </a:cubicBezTo>
                <a:cubicBezTo>
                  <a:pt x="184" y="592"/>
                  <a:pt x="184" y="594"/>
                  <a:pt x="184" y="597"/>
                </a:cubicBezTo>
                <a:cubicBezTo>
                  <a:pt x="184" y="601"/>
                  <a:pt x="185" y="603"/>
                  <a:pt x="185" y="605"/>
                </a:cubicBezTo>
                <a:cubicBezTo>
                  <a:pt x="185" y="606"/>
                  <a:pt x="184" y="611"/>
                  <a:pt x="184" y="615"/>
                </a:cubicBezTo>
                <a:cubicBezTo>
                  <a:pt x="184" y="619"/>
                  <a:pt x="183" y="622"/>
                  <a:pt x="184" y="625"/>
                </a:cubicBezTo>
                <a:cubicBezTo>
                  <a:pt x="184" y="629"/>
                  <a:pt x="184" y="630"/>
                  <a:pt x="184" y="634"/>
                </a:cubicBezTo>
                <a:cubicBezTo>
                  <a:pt x="184" y="638"/>
                  <a:pt x="184" y="641"/>
                  <a:pt x="185" y="645"/>
                </a:cubicBezTo>
                <a:cubicBezTo>
                  <a:pt x="185" y="649"/>
                  <a:pt x="185" y="653"/>
                  <a:pt x="185" y="659"/>
                </a:cubicBezTo>
                <a:cubicBezTo>
                  <a:pt x="185" y="665"/>
                  <a:pt x="186" y="669"/>
                  <a:pt x="186" y="671"/>
                </a:cubicBezTo>
                <a:cubicBezTo>
                  <a:pt x="186" y="672"/>
                  <a:pt x="185" y="675"/>
                  <a:pt x="185" y="678"/>
                </a:cubicBezTo>
                <a:cubicBezTo>
                  <a:pt x="185" y="680"/>
                  <a:pt x="184" y="684"/>
                  <a:pt x="184" y="688"/>
                </a:cubicBezTo>
                <a:cubicBezTo>
                  <a:pt x="185" y="693"/>
                  <a:pt x="185" y="695"/>
                  <a:pt x="185" y="699"/>
                </a:cubicBezTo>
                <a:cubicBezTo>
                  <a:pt x="186" y="703"/>
                  <a:pt x="187" y="706"/>
                  <a:pt x="187" y="708"/>
                </a:cubicBezTo>
                <a:cubicBezTo>
                  <a:pt x="188" y="710"/>
                  <a:pt x="188" y="711"/>
                  <a:pt x="188" y="711"/>
                </a:cubicBezTo>
                <a:cubicBezTo>
                  <a:pt x="188" y="711"/>
                  <a:pt x="188" y="714"/>
                  <a:pt x="186" y="720"/>
                </a:cubicBezTo>
                <a:cubicBezTo>
                  <a:pt x="185" y="722"/>
                  <a:pt x="184" y="725"/>
                  <a:pt x="184" y="728"/>
                </a:cubicBezTo>
                <a:cubicBezTo>
                  <a:pt x="182" y="733"/>
                  <a:pt x="181" y="738"/>
                  <a:pt x="180" y="742"/>
                </a:cubicBezTo>
                <a:cubicBezTo>
                  <a:pt x="178" y="749"/>
                  <a:pt x="176" y="752"/>
                  <a:pt x="176" y="761"/>
                </a:cubicBezTo>
                <a:cubicBezTo>
                  <a:pt x="175" y="770"/>
                  <a:pt x="175" y="772"/>
                  <a:pt x="176" y="776"/>
                </a:cubicBezTo>
                <a:cubicBezTo>
                  <a:pt x="178" y="779"/>
                  <a:pt x="178" y="780"/>
                  <a:pt x="179" y="782"/>
                </a:cubicBezTo>
                <a:cubicBezTo>
                  <a:pt x="180" y="784"/>
                  <a:pt x="180" y="785"/>
                  <a:pt x="181" y="786"/>
                </a:cubicBezTo>
                <a:cubicBezTo>
                  <a:pt x="183" y="788"/>
                  <a:pt x="183" y="788"/>
                  <a:pt x="183" y="788"/>
                </a:cubicBezTo>
                <a:cubicBezTo>
                  <a:pt x="183" y="788"/>
                  <a:pt x="181" y="788"/>
                  <a:pt x="182" y="789"/>
                </a:cubicBezTo>
                <a:cubicBezTo>
                  <a:pt x="184" y="790"/>
                  <a:pt x="184" y="792"/>
                  <a:pt x="186" y="795"/>
                </a:cubicBezTo>
                <a:cubicBezTo>
                  <a:pt x="188" y="797"/>
                  <a:pt x="188" y="798"/>
                  <a:pt x="189" y="799"/>
                </a:cubicBezTo>
                <a:cubicBezTo>
                  <a:pt x="190" y="801"/>
                  <a:pt x="190" y="802"/>
                  <a:pt x="191" y="802"/>
                </a:cubicBezTo>
                <a:cubicBezTo>
                  <a:pt x="191" y="802"/>
                  <a:pt x="191" y="802"/>
                  <a:pt x="191" y="802"/>
                </a:cubicBezTo>
                <a:cubicBezTo>
                  <a:pt x="191" y="802"/>
                  <a:pt x="191" y="806"/>
                  <a:pt x="191" y="808"/>
                </a:cubicBezTo>
                <a:cubicBezTo>
                  <a:pt x="191" y="810"/>
                  <a:pt x="191" y="811"/>
                  <a:pt x="192" y="812"/>
                </a:cubicBezTo>
                <a:cubicBezTo>
                  <a:pt x="193" y="813"/>
                  <a:pt x="194" y="814"/>
                  <a:pt x="196" y="815"/>
                </a:cubicBezTo>
                <a:cubicBezTo>
                  <a:pt x="199" y="815"/>
                  <a:pt x="199" y="815"/>
                  <a:pt x="200" y="815"/>
                </a:cubicBezTo>
                <a:cubicBezTo>
                  <a:pt x="201" y="815"/>
                  <a:pt x="201" y="815"/>
                  <a:pt x="201" y="815"/>
                </a:cubicBezTo>
                <a:cubicBezTo>
                  <a:pt x="201" y="815"/>
                  <a:pt x="201" y="816"/>
                  <a:pt x="202" y="817"/>
                </a:cubicBezTo>
                <a:cubicBezTo>
                  <a:pt x="202" y="818"/>
                  <a:pt x="203" y="818"/>
                  <a:pt x="203" y="818"/>
                </a:cubicBezTo>
                <a:cubicBezTo>
                  <a:pt x="203" y="818"/>
                  <a:pt x="202" y="819"/>
                  <a:pt x="202" y="820"/>
                </a:cubicBezTo>
                <a:cubicBezTo>
                  <a:pt x="202" y="820"/>
                  <a:pt x="201" y="821"/>
                  <a:pt x="202" y="822"/>
                </a:cubicBezTo>
                <a:cubicBezTo>
                  <a:pt x="202" y="823"/>
                  <a:pt x="203" y="824"/>
                  <a:pt x="207" y="825"/>
                </a:cubicBezTo>
                <a:cubicBezTo>
                  <a:pt x="210" y="826"/>
                  <a:pt x="214" y="827"/>
                  <a:pt x="221" y="826"/>
                </a:cubicBezTo>
                <a:cubicBezTo>
                  <a:pt x="228" y="826"/>
                  <a:pt x="233" y="826"/>
                  <a:pt x="238" y="825"/>
                </a:cubicBezTo>
                <a:cubicBezTo>
                  <a:pt x="243" y="825"/>
                  <a:pt x="245" y="825"/>
                  <a:pt x="246" y="823"/>
                </a:cubicBezTo>
                <a:cubicBezTo>
                  <a:pt x="246" y="821"/>
                  <a:pt x="246" y="821"/>
                  <a:pt x="246" y="820"/>
                </a:cubicBezTo>
                <a:cubicBezTo>
                  <a:pt x="246" y="819"/>
                  <a:pt x="246" y="819"/>
                  <a:pt x="246" y="818"/>
                </a:cubicBezTo>
                <a:cubicBezTo>
                  <a:pt x="246" y="818"/>
                  <a:pt x="245" y="818"/>
                  <a:pt x="245" y="818"/>
                </a:cubicBezTo>
                <a:cubicBezTo>
                  <a:pt x="245" y="818"/>
                  <a:pt x="246" y="816"/>
                  <a:pt x="245" y="812"/>
                </a:cubicBezTo>
                <a:cubicBezTo>
                  <a:pt x="245" y="809"/>
                  <a:pt x="244" y="808"/>
                  <a:pt x="243" y="806"/>
                </a:cubicBezTo>
                <a:cubicBezTo>
                  <a:pt x="242" y="804"/>
                  <a:pt x="241" y="803"/>
                  <a:pt x="241" y="802"/>
                </a:cubicBezTo>
                <a:cubicBezTo>
                  <a:pt x="240" y="801"/>
                  <a:pt x="240" y="802"/>
                  <a:pt x="240" y="802"/>
                </a:cubicBezTo>
                <a:cubicBezTo>
                  <a:pt x="240" y="802"/>
                  <a:pt x="239" y="800"/>
                  <a:pt x="239" y="799"/>
                </a:cubicBezTo>
                <a:cubicBezTo>
                  <a:pt x="238" y="798"/>
                  <a:pt x="238" y="797"/>
                  <a:pt x="238" y="797"/>
                </a:cubicBezTo>
                <a:cubicBezTo>
                  <a:pt x="238" y="797"/>
                  <a:pt x="239" y="796"/>
                  <a:pt x="239" y="794"/>
                </a:cubicBezTo>
                <a:cubicBezTo>
                  <a:pt x="239" y="792"/>
                  <a:pt x="239" y="791"/>
                  <a:pt x="239" y="791"/>
                </a:cubicBezTo>
                <a:cubicBezTo>
                  <a:pt x="239" y="790"/>
                  <a:pt x="239" y="789"/>
                  <a:pt x="240" y="788"/>
                </a:cubicBezTo>
                <a:cubicBezTo>
                  <a:pt x="240" y="787"/>
                  <a:pt x="240" y="786"/>
                  <a:pt x="240" y="786"/>
                </a:cubicBezTo>
                <a:cubicBezTo>
                  <a:pt x="240" y="785"/>
                  <a:pt x="240" y="785"/>
                  <a:pt x="240" y="784"/>
                </a:cubicBezTo>
                <a:cubicBezTo>
                  <a:pt x="240" y="784"/>
                  <a:pt x="241" y="783"/>
                  <a:pt x="241" y="782"/>
                </a:cubicBezTo>
                <a:cubicBezTo>
                  <a:pt x="241" y="782"/>
                  <a:pt x="241" y="781"/>
                  <a:pt x="241" y="780"/>
                </a:cubicBezTo>
                <a:cubicBezTo>
                  <a:pt x="242" y="779"/>
                  <a:pt x="242" y="779"/>
                  <a:pt x="242" y="776"/>
                </a:cubicBezTo>
                <a:cubicBezTo>
                  <a:pt x="243" y="772"/>
                  <a:pt x="243" y="771"/>
                  <a:pt x="243" y="769"/>
                </a:cubicBezTo>
                <a:cubicBezTo>
                  <a:pt x="244" y="767"/>
                  <a:pt x="245" y="762"/>
                  <a:pt x="245" y="758"/>
                </a:cubicBezTo>
                <a:cubicBezTo>
                  <a:pt x="246" y="754"/>
                  <a:pt x="249" y="745"/>
                  <a:pt x="250" y="738"/>
                </a:cubicBezTo>
                <a:cubicBezTo>
                  <a:pt x="250" y="731"/>
                  <a:pt x="250" y="728"/>
                  <a:pt x="251" y="722"/>
                </a:cubicBezTo>
                <a:cubicBezTo>
                  <a:pt x="251" y="716"/>
                  <a:pt x="252" y="708"/>
                  <a:pt x="253" y="698"/>
                </a:cubicBezTo>
                <a:cubicBezTo>
                  <a:pt x="254" y="688"/>
                  <a:pt x="255" y="676"/>
                  <a:pt x="255" y="662"/>
                </a:cubicBezTo>
                <a:cubicBezTo>
                  <a:pt x="256" y="648"/>
                  <a:pt x="257" y="641"/>
                  <a:pt x="257" y="641"/>
                </a:cubicBezTo>
                <a:cubicBezTo>
                  <a:pt x="257" y="641"/>
                  <a:pt x="259" y="635"/>
                  <a:pt x="260" y="629"/>
                </a:cubicBezTo>
                <a:cubicBezTo>
                  <a:pt x="262" y="624"/>
                  <a:pt x="264" y="616"/>
                  <a:pt x="266" y="607"/>
                </a:cubicBezTo>
                <a:cubicBezTo>
                  <a:pt x="268" y="598"/>
                  <a:pt x="271" y="589"/>
                  <a:pt x="271" y="579"/>
                </a:cubicBezTo>
                <a:cubicBezTo>
                  <a:pt x="272" y="569"/>
                  <a:pt x="272" y="563"/>
                  <a:pt x="272" y="557"/>
                </a:cubicBezTo>
                <a:cubicBezTo>
                  <a:pt x="273" y="554"/>
                  <a:pt x="273" y="548"/>
                  <a:pt x="273" y="542"/>
                </a:cubicBezTo>
                <a:cubicBezTo>
                  <a:pt x="273" y="538"/>
                  <a:pt x="274" y="533"/>
                  <a:pt x="274" y="529"/>
                </a:cubicBezTo>
                <a:cubicBezTo>
                  <a:pt x="275" y="521"/>
                  <a:pt x="276" y="506"/>
                  <a:pt x="276" y="498"/>
                </a:cubicBezTo>
                <a:cubicBezTo>
                  <a:pt x="277" y="490"/>
                  <a:pt x="278" y="484"/>
                  <a:pt x="278" y="476"/>
                </a:cubicBezTo>
                <a:cubicBezTo>
                  <a:pt x="279" y="467"/>
                  <a:pt x="279" y="461"/>
                  <a:pt x="280" y="454"/>
                </a:cubicBezTo>
                <a:cubicBezTo>
                  <a:pt x="280" y="447"/>
                  <a:pt x="281" y="442"/>
                  <a:pt x="281" y="439"/>
                </a:cubicBezTo>
                <a:cubicBezTo>
                  <a:pt x="281" y="437"/>
                  <a:pt x="281" y="435"/>
                  <a:pt x="281" y="435"/>
                </a:cubicBezTo>
                <a:cubicBezTo>
                  <a:pt x="281" y="435"/>
                  <a:pt x="282" y="434"/>
                  <a:pt x="282" y="432"/>
                </a:cubicBezTo>
                <a:cubicBezTo>
                  <a:pt x="282" y="430"/>
                  <a:pt x="282" y="427"/>
                  <a:pt x="282" y="427"/>
                </a:cubicBezTo>
                <a:cubicBezTo>
                  <a:pt x="283" y="427"/>
                  <a:pt x="283" y="427"/>
                  <a:pt x="283" y="427"/>
                </a:cubicBezTo>
                <a:cubicBezTo>
                  <a:pt x="283" y="427"/>
                  <a:pt x="284" y="427"/>
                  <a:pt x="285" y="426"/>
                </a:cubicBezTo>
                <a:cubicBezTo>
                  <a:pt x="285" y="426"/>
                  <a:pt x="287" y="424"/>
                  <a:pt x="287" y="423"/>
                </a:cubicBezTo>
                <a:cubicBezTo>
                  <a:pt x="288" y="423"/>
                  <a:pt x="288" y="422"/>
                  <a:pt x="288" y="422"/>
                </a:cubicBezTo>
                <a:cubicBezTo>
                  <a:pt x="288" y="422"/>
                  <a:pt x="289" y="422"/>
                  <a:pt x="289" y="424"/>
                </a:cubicBezTo>
                <a:cubicBezTo>
                  <a:pt x="289" y="426"/>
                  <a:pt x="289" y="427"/>
                  <a:pt x="289" y="428"/>
                </a:cubicBezTo>
                <a:cubicBezTo>
                  <a:pt x="290" y="428"/>
                  <a:pt x="290" y="429"/>
                  <a:pt x="290" y="428"/>
                </a:cubicBezTo>
                <a:cubicBezTo>
                  <a:pt x="291" y="426"/>
                  <a:pt x="293" y="424"/>
                  <a:pt x="294" y="421"/>
                </a:cubicBezTo>
                <a:cubicBezTo>
                  <a:pt x="296" y="419"/>
                  <a:pt x="298" y="415"/>
                  <a:pt x="299" y="414"/>
                </a:cubicBezTo>
                <a:cubicBezTo>
                  <a:pt x="300" y="413"/>
                  <a:pt x="301" y="412"/>
                  <a:pt x="301" y="411"/>
                </a:cubicBezTo>
                <a:cubicBezTo>
                  <a:pt x="302" y="410"/>
                  <a:pt x="302" y="410"/>
                  <a:pt x="303" y="409"/>
                </a:cubicBezTo>
                <a:cubicBezTo>
                  <a:pt x="304" y="408"/>
                  <a:pt x="305" y="407"/>
                  <a:pt x="305" y="406"/>
                </a:cubicBezTo>
                <a:cubicBezTo>
                  <a:pt x="306" y="405"/>
                  <a:pt x="306" y="404"/>
                  <a:pt x="306" y="404"/>
                </a:cubicBezTo>
                <a:cubicBezTo>
                  <a:pt x="307" y="404"/>
                  <a:pt x="308" y="403"/>
                  <a:pt x="309" y="401"/>
                </a:cubicBezTo>
                <a:cubicBezTo>
                  <a:pt x="310" y="399"/>
                  <a:pt x="310" y="399"/>
                  <a:pt x="310" y="398"/>
                </a:cubicBezTo>
                <a:cubicBezTo>
                  <a:pt x="311" y="397"/>
                  <a:pt x="313" y="395"/>
                  <a:pt x="313" y="392"/>
                </a:cubicBezTo>
                <a:cubicBezTo>
                  <a:pt x="314" y="388"/>
                  <a:pt x="314" y="387"/>
                  <a:pt x="315" y="381"/>
                </a:cubicBezTo>
                <a:cubicBezTo>
                  <a:pt x="316" y="376"/>
                  <a:pt x="316" y="375"/>
                  <a:pt x="316" y="374"/>
                </a:cubicBezTo>
                <a:cubicBezTo>
                  <a:pt x="317" y="373"/>
                  <a:pt x="317" y="371"/>
                  <a:pt x="316" y="369"/>
                </a:cubicBezTo>
                <a:cubicBezTo>
                  <a:pt x="316" y="367"/>
                  <a:pt x="315" y="365"/>
                  <a:pt x="315" y="363"/>
                </a:cubicBezTo>
                <a:cubicBezTo>
                  <a:pt x="315" y="360"/>
                  <a:pt x="316" y="358"/>
                  <a:pt x="316" y="357"/>
                </a:cubicBezTo>
                <a:cubicBezTo>
                  <a:pt x="317" y="355"/>
                  <a:pt x="318" y="353"/>
                  <a:pt x="318" y="351"/>
                </a:cubicBezTo>
                <a:cubicBezTo>
                  <a:pt x="318" y="349"/>
                  <a:pt x="319" y="347"/>
                  <a:pt x="320" y="344"/>
                </a:cubicBezTo>
                <a:cubicBezTo>
                  <a:pt x="320" y="341"/>
                  <a:pt x="321" y="337"/>
                  <a:pt x="321" y="335"/>
                </a:cubicBezTo>
                <a:cubicBezTo>
                  <a:pt x="322" y="333"/>
                  <a:pt x="322" y="332"/>
                  <a:pt x="322" y="329"/>
                </a:cubicBezTo>
                <a:cubicBezTo>
                  <a:pt x="322" y="326"/>
                  <a:pt x="323" y="324"/>
                  <a:pt x="323" y="322"/>
                </a:cubicBezTo>
                <a:cubicBezTo>
                  <a:pt x="323" y="320"/>
                  <a:pt x="324" y="319"/>
                  <a:pt x="323" y="316"/>
                </a:cubicBezTo>
                <a:close/>
                <a:moveTo>
                  <a:pt x="48" y="422"/>
                </a:moveTo>
                <a:cubicBezTo>
                  <a:pt x="47" y="423"/>
                  <a:pt x="46" y="423"/>
                  <a:pt x="46" y="423"/>
                </a:cubicBezTo>
                <a:cubicBezTo>
                  <a:pt x="46" y="423"/>
                  <a:pt x="47" y="421"/>
                  <a:pt x="46" y="419"/>
                </a:cubicBezTo>
                <a:cubicBezTo>
                  <a:pt x="46" y="416"/>
                  <a:pt x="46" y="416"/>
                  <a:pt x="46" y="416"/>
                </a:cubicBezTo>
                <a:cubicBezTo>
                  <a:pt x="45" y="412"/>
                  <a:pt x="45" y="412"/>
                  <a:pt x="45" y="412"/>
                </a:cubicBezTo>
                <a:cubicBezTo>
                  <a:pt x="45" y="412"/>
                  <a:pt x="46" y="410"/>
                  <a:pt x="48" y="409"/>
                </a:cubicBezTo>
                <a:cubicBezTo>
                  <a:pt x="51" y="408"/>
                  <a:pt x="57" y="406"/>
                  <a:pt x="61" y="406"/>
                </a:cubicBezTo>
                <a:cubicBezTo>
                  <a:pt x="64" y="406"/>
                  <a:pt x="69" y="407"/>
                  <a:pt x="71" y="407"/>
                </a:cubicBezTo>
                <a:cubicBezTo>
                  <a:pt x="73" y="408"/>
                  <a:pt x="76" y="410"/>
                  <a:pt x="76" y="410"/>
                </a:cubicBezTo>
                <a:cubicBezTo>
                  <a:pt x="76" y="410"/>
                  <a:pt x="76" y="412"/>
                  <a:pt x="76" y="415"/>
                </a:cubicBezTo>
                <a:cubicBezTo>
                  <a:pt x="75" y="419"/>
                  <a:pt x="75" y="419"/>
                  <a:pt x="75" y="421"/>
                </a:cubicBezTo>
                <a:cubicBezTo>
                  <a:pt x="75" y="422"/>
                  <a:pt x="75" y="424"/>
                  <a:pt x="75" y="424"/>
                </a:cubicBezTo>
                <a:cubicBezTo>
                  <a:pt x="75" y="424"/>
                  <a:pt x="72" y="422"/>
                  <a:pt x="67" y="422"/>
                </a:cubicBezTo>
                <a:cubicBezTo>
                  <a:pt x="63" y="421"/>
                  <a:pt x="57" y="421"/>
                  <a:pt x="54" y="421"/>
                </a:cubicBezTo>
                <a:cubicBezTo>
                  <a:pt x="51" y="422"/>
                  <a:pt x="50" y="422"/>
                  <a:pt x="48" y="422"/>
                </a:cubicBezTo>
                <a:close/>
                <a:moveTo>
                  <a:pt x="67" y="460"/>
                </a:moveTo>
                <a:cubicBezTo>
                  <a:pt x="67" y="460"/>
                  <a:pt x="67" y="460"/>
                  <a:pt x="66" y="460"/>
                </a:cubicBezTo>
                <a:cubicBezTo>
                  <a:pt x="66" y="459"/>
                  <a:pt x="66" y="459"/>
                  <a:pt x="65" y="458"/>
                </a:cubicBezTo>
                <a:cubicBezTo>
                  <a:pt x="64" y="457"/>
                  <a:pt x="62" y="458"/>
                  <a:pt x="62" y="458"/>
                </a:cubicBezTo>
                <a:cubicBezTo>
                  <a:pt x="62" y="458"/>
                  <a:pt x="62" y="457"/>
                  <a:pt x="62" y="455"/>
                </a:cubicBezTo>
                <a:cubicBezTo>
                  <a:pt x="62" y="454"/>
                  <a:pt x="61" y="453"/>
                  <a:pt x="61" y="453"/>
                </a:cubicBezTo>
                <a:cubicBezTo>
                  <a:pt x="61" y="453"/>
                  <a:pt x="61" y="453"/>
                  <a:pt x="61" y="452"/>
                </a:cubicBezTo>
                <a:cubicBezTo>
                  <a:pt x="61" y="452"/>
                  <a:pt x="61" y="452"/>
                  <a:pt x="61" y="452"/>
                </a:cubicBezTo>
                <a:cubicBezTo>
                  <a:pt x="62" y="452"/>
                  <a:pt x="62" y="451"/>
                  <a:pt x="63" y="451"/>
                </a:cubicBezTo>
                <a:cubicBezTo>
                  <a:pt x="65" y="450"/>
                  <a:pt x="67" y="449"/>
                  <a:pt x="67" y="449"/>
                </a:cubicBezTo>
                <a:cubicBezTo>
                  <a:pt x="67" y="449"/>
                  <a:pt x="67" y="450"/>
                  <a:pt x="68" y="451"/>
                </a:cubicBezTo>
                <a:cubicBezTo>
                  <a:pt x="68" y="452"/>
                  <a:pt x="68" y="453"/>
                  <a:pt x="68" y="454"/>
                </a:cubicBezTo>
                <a:cubicBezTo>
                  <a:pt x="68" y="455"/>
                  <a:pt x="69" y="456"/>
                  <a:pt x="69" y="458"/>
                </a:cubicBezTo>
                <a:cubicBezTo>
                  <a:pt x="70" y="459"/>
                  <a:pt x="70" y="460"/>
                  <a:pt x="70" y="460"/>
                </a:cubicBezTo>
                <a:cubicBezTo>
                  <a:pt x="70" y="460"/>
                  <a:pt x="70" y="460"/>
                  <a:pt x="69" y="460"/>
                </a:cubicBezTo>
                <a:cubicBezTo>
                  <a:pt x="68" y="460"/>
                  <a:pt x="67" y="460"/>
                  <a:pt x="67" y="460"/>
                </a:cubicBezTo>
                <a:close/>
                <a:moveTo>
                  <a:pt x="67" y="466"/>
                </a:moveTo>
                <a:cubicBezTo>
                  <a:pt x="67" y="466"/>
                  <a:pt x="66" y="467"/>
                  <a:pt x="65" y="467"/>
                </a:cubicBezTo>
                <a:cubicBezTo>
                  <a:pt x="64" y="468"/>
                  <a:pt x="64" y="466"/>
                  <a:pt x="65" y="466"/>
                </a:cubicBezTo>
                <a:cubicBezTo>
                  <a:pt x="65" y="465"/>
                  <a:pt x="67" y="466"/>
                  <a:pt x="67" y="466"/>
                </a:cubicBezTo>
                <a:close/>
                <a:moveTo>
                  <a:pt x="60" y="505"/>
                </a:moveTo>
                <a:cubicBezTo>
                  <a:pt x="60" y="505"/>
                  <a:pt x="60" y="503"/>
                  <a:pt x="59" y="502"/>
                </a:cubicBezTo>
                <a:cubicBezTo>
                  <a:pt x="59" y="502"/>
                  <a:pt x="59" y="502"/>
                  <a:pt x="58" y="502"/>
                </a:cubicBezTo>
                <a:cubicBezTo>
                  <a:pt x="58" y="502"/>
                  <a:pt x="58" y="503"/>
                  <a:pt x="58" y="503"/>
                </a:cubicBezTo>
                <a:cubicBezTo>
                  <a:pt x="56" y="503"/>
                  <a:pt x="56" y="503"/>
                  <a:pt x="56" y="503"/>
                </a:cubicBezTo>
                <a:cubicBezTo>
                  <a:pt x="56" y="503"/>
                  <a:pt x="56" y="504"/>
                  <a:pt x="56" y="503"/>
                </a:cubicBezTo>
                <a:cubicBezTo>
                  <a:pt x="56" y="503"/>
                  <a:pt x="55" y="503"/>
                  <a:pt x="54" y="504"/>
                </a:cubicBezTo>
                <a:cubicBezTo>
                  <a:pt x="52" y="504"/>
                  <a:pt x="51" y="504"/>
                  <a:pt x="51" y="504"/>
                </a:cubicBezTo>
                <a:cubicBezTo>
                  <a:pt x="51" y="504"/>
                  <a:pt x="51" y="504"/>
                  <a:pt x="52" y="501"/>
                </a:cubicBezTo>
                <a:cubicBezTo>
                  <a:pt x="53" y="499"/>
                  <a:pt x="54" y="494"/>
                  <a:pt x="56" y="490"/>
                </a:cubicBezTo>
                <a:cubicBezTo>
                  <a:pt x="58" y="485"/>
                  <a:pt x="60" y="481"/>
                  <a:pt x="60" y="481"/>
                </a:cubicBezTo>
                <a:cubicBezTo>
                  <a:pt x="60" y="481"/>
                  <a:pt x="61" y="481"/>
                  <a:pt x="61" y="481"/>
                </a:cubicBezTo>
                <a:cubicBezTo>
                  <a:pt x="62" y="481"/>
                  <a:pt x="63" y="481"/>
                  <a:pt x="63" y="481"/>
                </a:cubicBezTo>
                <a:cubicBezTo>
                  <a:pt x="63" y="481"/>
                  <a:pt x="63" y="482"/>
                  <a:pt x="63" y="484"/>
                </a:cubicBezTo>
                <a:cubicBezTo>
                  <a:pt x="63" y="485"/>
                  <a:pt x="63" y="488"/>
                  <a:pt x="63" y="491"/>
                </a:cubicBezTo>
                <a:cubicBezTo>
                  <a:pt x="63" y="498"/>
                  <a:pt x="64" y="504"/>
                  <a:pt x="64" y="505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63" y="505"/>
                  <a:pt x="63" y="505"/>
                  <a:pt x="62" y="505"/>
                </a:cubicBezTo>
                <a:cubicBezTo>
                  <a:pt x="61" y="504"/>
                  <a:pt x="60" y="505"/>
                  <a:pt x="60" y="505"/>
                </a:cubicBezTo>
                <a:close/>
                <a:moveTo>
                  <a:pt x="67" y="745"/>
                </a:moveTo>
                <a:cubicBezTo>
                  <a:pt x="67" y="747"/>
                  <a:pt x="67" y="749"/>
                  <a:pt x="67" y="749"/>
                </a:cubicBezTo>
                <a:cubicBezTo>
                  <a:pt x="67" y="749"/>
                  <a:pt x="67" y="749"/>
                  <a:pt x="66" y="749"/>
                </a:cubicBezTo>
                <a:cubicBezTo>
                  <a:pt x="65" y="749"/>
                  <a:pt x="65" y="749"/>
                  <a:pt x="64" y="748"/>
                </a:cubicBezTo>
                <a:cubicBezTo>
                  <a:pt x="63" y="747"/>
                  <a:pt x="62" y="745"/>
                  <a:pt x="62" y="745"/>
                </a:cubicBezTo>
                <a:cubicBezTo>
                  <a:pt x="62" y="745"/>
                  <a:pt x="63" y="745"/>
                  <a:pt x="65" y="744"/>
                </a:cubicBezTo>
                <a:cubicBezTo>
                  <a:pt x="66" y="744"/>
                  <a:pt x="68" y="743"/>
                  <a:pt x="68" y="743"/>
                </a:cubicBezTo>
                <a:cubicBezTo>
                  <a:pt x="68" y="743"/>
                  <a:pt x="68" y="744"/>
                  <a:pt x="67" y="745"/>
                </a:cubicBezTo>
                <a:close/>
                <a:moveTo>
                  <a:pt x="80" y="468"/>
                </a:moveTo>
                <a:cubicBezTo>
                  <a:pt x="80" y="470"/>
                  <a:pt x="79" y="471"/>
                  <a:pt x="78" y="474"/>
                </a:cubicBezTo>
                <a:cubicBezTo>
                  <a:pt x="77" y="477"/>
                  <a:pt x="77" y="480"/>
                  <a:pt x="76" y="483"/>
                </a:cubicBezTo>
                <a:cubicBezTo>
                  <a:pt x="76" y="485"/>
                  <a:pt x="76" y="487"/>
                  <a:pt x="75" y="490"/>
                </a:cubicBezTo>
                <a:cubicBezTo>
                  <a:pt x="75" y="492"/>
                  <a:pt x="75" y="494"/>
                  <a:pt x="74" y="497"/>
                </a:cubicBezTo>
                <a:cubicBezTo>
                  <a:pt x="74" y="500"/>
                  <a:pt x="74" y="500"/>
                  <a:pt x="73" y="500"/>
                </a:cubicBezTo>
                <a:cubicBezTo>
                  <a:pt x="73" y="500"/>
                  <a:pt x="73" y="500"/>
                  <a:pt x="73" y="499"/>
                </a:cubicBezTo>
                <a:cubicBezTo>
                  <a:pt x="73" y="498"/>
                  <a:pt x="73" y="495"/>
                  <a:pt x="73" y="494"/>
                </a:cubicBezTo>
                <a:cubicBezTo>
                  <a:pt x="73" y="493"/>
                  <a:pt x="73" y="493"/>
                  <a:pt x="73" y="491"/>
                </a:cubicBezTo>
                <a:cubicBezTo>
                  <a:pt x="73" y="490"/>
                  <a:pt x="73" y="488"/>
                  <a:pt x="72" y="486"/>
                </a:cubicBezTo>
                <a:cubicBezTo>
                  <a:pt x="72" y="485"/>
                  <a:pt x="72" y="484"/>
                  <a:pt x="72" y="484"/>
                </a:cubicBezTo>
                <a:cubicBezTo>
                  <a:pt x="73" y="483"/>
                  <a:pt x="73" y="483"/>
                  <a:pt x="72" y="482"/>
                </a:cubicBezTo>
                <a:cubicBezTo>
                  <a:pt x="72" y="482"/>
                  <a:pt x="72" y="481"/>
                  <a:pt x="72" y="480"/>
                </a:cubicBezTo>
                <a:cubicBezTo>
                  <a:pt x="72" y="479"/>
                  <a:pt x="72" y="479"/>
                  <a:pt x="72" y="478"/>
                </a:cubicBezTo>
                <a:cubicBezTo>
                  <a:pt x="72" y="478"/>
                  <a:pt x="72" y="477"/>
                  <a:pt x="72" y="477"/>
                </a:cubicBezTo>
                <a:cubicBezTo>
                  <a:pt x="72" y="477"/>
                  <a:pt x="72" y="476"/>
                  <a:pt x="72" y="476"/>
                </a:cubicBezTo>
                <a:cubicBezTo>
                  <a:pt x="73" y="476"/>
                  <a:pt x="74" y="475"/>
                  <a:pt x="74" y="475"/>
                </a:cubicBezTo>
                <a:cubicBezTo>
                  <a:pt x="75" y="475"/>
                  <a:pt x="76" y="475"/>
                  <a:pt x="77" y="473"/>
                </a:cubicBezTo>
                <a:cubicBezTo>
                  <a:pt x="78" y="472"/>
                  <a:pt x="76" y="470"/>
                  <a:pt x="75" y="470"/>
                </a:cubicBezTo>
                <a:cubicBezTo>
                  <a:pt x="73" y="469"/>
                  <a:pt x="72" y="469"/>
                  <a:pt x="72" y="469"/>
                </a:cubicBezTo>
                <a:cubicBezTo>
                  <a:pt x="71" y="469"/>
                  <a:pt x="71" y="469"/>
                  <a:pt x="71" y="469"/>
                </a:cubicBezTo>
                <a:cubicBezTo>
                  <a:pt x="71" y="469"/>
                  <a:pt x="71" y="469"/>
                  <a:pt x="70" y="468"/>
                </a:cubicBezTo>
                <a:cubicBezTo>
                  <a:pt x="70" y="468"/>
                  <a:pt x="70" y="468"/>
                  <a:pt x="69" y="467"/>
                </a:cubicBezTo>
                <a:cubicBezTo>
                  <a:pt x="68" y="467"/>
                  <a:pt x="68" y="466"/>
                  <a:pt x="68" y="466"/>
                </a:cubicBezTo>
                <a:cubicBezTo>
                  <a:pt x="68" y="466"/>
                  <a:pt x="69" y="466"/>
                  <a:pt x="69" y="466"/>
                </a:cubicBezTo>
                <a:cubicBezTo>
                  <a:pt x="70" y="466"/>
                  <a:pt x="71" y="466"/>
                  <a:pt x="72" y="466"/>
                </a:cubicBezTo>
                <a:cubicBezTo>
                  <a:pt x="74" y="466"/>
                  <a:pt x="74" y="466"/>
                  <a:pt x="75" y="466"/>
                </a:cubicBezTo>
                <a:cubicBezTo>
                  <a:pt x="75" y="467"/>
                  <a:pt x="76" y="467"/>
                  <a:pt x="77" y="468"/>
                </a:cubicBezTo>
                <a:cubicBezTo>
                  <a:pt x="78" y="468"/>
                  <a:pt x="79" y="468"/>
                  <a:pt x="80" y="467"/>
                </a:cubicBezTo>
                <a:cubicBezTo>
                  <a:pt x="80" y="467"/>
                  <a:pt x="80" y="467"/>
                  <a:pt x="80" y="467"/>
                </a:cubicBezTo>
                <a:cubicBezTo>
                  <a:pt x="80" y="467"/>
                  <a:pt x="80" y="467"/>
                  <a:pt x="80" y="468"/>
                </a:cubicBezTo>
                <a:close/>
                <a:moveTo>
                  <a:pt x="91" y="389"/>
                </a:moveTo>
                <a:cubicBezTo>
                  <a:pt x="90" y="391"/>
                  <a:pt x="89" y="394"/>
                  <a:pt x="87" y="398"/>
                </a:cubicBezTo>
                <a:cubicBezTo>
                  <a:pt x="86" y="403"/>
                  <a:pt x="86" y="407"/>
                  <a:pt x="86" y="410"/>
                </a:cubicBezTo>
                <a:cubicBezTo>
                  <a:pt x="86" y="413"/>
                  <a:pt x="85" y="416"/>
                  <a:pt x="85" y="417"/>
                </a:cubicBezTo>
                <a:cubicBezTo>
                  <a:pt x="85" y="419"/>
                  <a:pt x="85" y="420"/>
                  <a:pt x="85" y="423"/>
                </a:cubicBezTo>
                <a:cubicBezTo>
                  <a:pt x="85" y="426"/>
                  <a:pt x="85" y="426"/>
                  <a:pt x="85" y="429"/>
                </a:cubicBezTo>
                <a:cubicBezTo>
                  <a:pt x="86" y="431"/>
                  <a:pt x="86" y="432"/>
                  <a:pt x="85" y="434"/>
                </a:cubicBezTo>
                <a:cubicBezTo>
                  <a:pt x="84" y="437"/>
                  <a:pt x="83" y="439"/>
                  <a:pt x="82" y="442"/>
                </a:cubicBezTo>
                <a:cubicBezTo>
                  <a:pt x="81" y="446"/>
                  <a:pt x="81" y="450"/>
                  <a:pt x="81" y="453"/>
                </a:cubicBezTo>
                <a:cubicBezTo>
                  <a:pt x="81" y="455"/>
                  <a:pt x="81" y="455"/>
                  <a:pt x="80" y="455"/>
                </a:cubicBezTo>
                <a:cubicBezTo>
                  <a:pt x="80" y="455"/>
                  <a:pt x="80" y="454"/>
                  <a:pt x="79" y="452"/>
                </a:cubicBezTo>
                <a:cubicBezTo>
                  <a:pt x="79" y="450"/>
                  <a:pt x="78" y="449"/>
                  <a:pt x="77" y="447"/>
                </a:cubicBezTo>
                <a:cubicBezTo>
                  <a:pt x="77" y="444"/>
                  <a:pt x="76" y="442"/>
                  <a:pt x="76" y="440"/>
                </a:cubicBezTo>
                <a:cubicBezTo>
                  <a:pt x="76" y="438"/>
                  <a:pt x="77" y="437"/>
                  <a:pt x="77" y="436"/>
                </a:cubicBezTo>
                <a:cubicBezTo>
                  <a:pt x="77" y="436"/>
                  <a:pt x="76" y="434"/>
                  <a:pt x="76" y="432"/>
                </a:cubicBezTo>
                <a:cubicBezTo>
                  <a:pt x="76" y="431"/>
                  <a:pt x="76" y="430"/>
                  <a:pt x="76" y="429"/>
                </a:cubicBezTo>
                <a:cubicBezTo>
                  <a:pt x="75" y="427"/>
                  <a:pt x="74" y="425"/>
                  <a:pt x="74" y="425"/>
                </a:cubicBezTo>
                <a:cubicBezTo>
                  <a:pt x="74" y="425"/>
                  <a:pt x="75" y="425"/>
                  <a:pt x="75" y="425"/>
                </a:cubicBezTo>
                <a:cubicBezTo>
                  <a:pt x="75" y="425"/>
                  <a:pt x="75" y="425"/>
                  <a:pt x="75" y="424"/>
                </a:cubicBezTo>
                <a:cubicBezTo>
                  <a:pt x="75" y="422"/>
                  <a:pt x="75" y="420"/>
                  <a:pt x="75" y="420"/>
                </a:cubicBezTo>
                <a:cubicBezTo>
                  <a:pt x="75" y="420"/>
                  <a:pt x="76" y="420"/>
                  <a:pt x="77" y="420"/>
                </a:cubicBezTo>
                <a:cubicBezTo>
                  <a:pt x="78" y="420"/>
                  <a:pt x="79" y="420"/>
                  <a:pt x="79" y="419"/>
                </a:cubicBezTo>
                <a:cubicBezTo>
                  <a:pt x="80" y="418"/>
                  <a:pt x="80" y="415"/>
                  <a:pt x="81" y="414"/>
                </a:cubicBezTo>
                <a:cubicBezTo>
                  <a:pt x="81" y="412"/>
                  <a:pt x="81" y="411"/>
                  <a:pt x="82" y="409"/>
                </a:cubicBezTo>
                <a:cubicBezTo>
                  <a:pt x="82" y="407"/>
                  <a:pt x="83" y="403"/>
                  <a:pt x="84" y="400"/>
                </a:cubicBezTo>
                <a:cubicBezTo>
                  <a:pt x="85" y="397"/>
                  <a:pt x="85" y="395"/>
                  <a:pt x="86" y="391"/>
                </a:cubicBezTo>
                <a:cubicBezTo>
                  <a:pt x="88" y="386"/>
                  <a:pt x="90" y="381"/>
                  <a:pt x="90" y="381"/>
                </a:cubicBezTo>
                <a:cubicBezTo>
                  <a:pt x="90" y="381"/>
                  <a:pt x="90" y="382"/>
                  <a:pt x="91" y="384"/>
                </a:cubicBezTo>
                <a:cubicBezTo>
                  <a:pt x="91" y="386"/>
                  <a:pt x="91" y="387"/>
                  <a:pt x="91" y="389"/>
                </a:cubicBezTo>
                <a:close/>
                <a:moveTo>
                  <a:pt x="168" y="147"/>
                </a:moveTo>
                <a:cubicBezTo>
                  <a:pt x="168" y="150"/>
                  <a:pt x="168" y="151"/>
                  <a:pt x="168" y="151"/>
                </a:cubicBezTo>
                <a:cubicBezTo>
                  <a:pt x="167" y="153"/>
                  <a:pt x="164" y="156"/>
                  <a:pt x="160" y="163"/>
                </a:cubicBezTo>
                <a:cubicBezTo>
                  <a:pt x="157" y="170"/>
                  <a:pt x="153" y="185"/>
                  <a:pt x="153" y="185"/>
                </a:cubicBezTo>
                <a:cubicBezTo>
                  <a:pt x="153" y="185"/>
                  <a:pt x="150" y="175"/>
                  <a:pt x="149" y="166"/>
                </a:cubicBezTo>
                <a:cubicBezTo>
                  <a:pt x="148" y="157"/>
                  <a:pt x="148" y="151"/>
                  <a:pt x="148" y="147"/>
                </a:cubicBezTo>
                <a:cubicBezTo>
                  <a:pt x="148" y="143"/>
                  <a:pt x="146" y="138"/>
                  <a:pt x="147" y="134"/>
                </a:cubicBezTo>
                <a:cubicBezTo>
                  <a:pt x="147" y="134"/>
                  <a:pt x="148" y="141"/>
                  <a:pt x="153" y="147"/>
                </a:cubicBezTo>
                <a:cubicBezTo>
                  <a:pt x="158" y="152"/>
                  <a:pt x="160" y="154"/>
                  <a:pt x="160" y="154"/>
                </a:cubicBezTo>
                <a:cubicBezTo>
                  <a:pt x="160" y="154"/>
                  <a:pt x="162" y="151"/>
                  <a:pt x="164" y="147"/>
                </a:cubicBezTo>
                <a:cubicBezTo>
                  <a:pt x="166" y="144"/>
                  <a:pt x="167" y="138"/>
                  <a:pt x="167" y="139"/>
                </a:cubicBezTo>
                <a:cubicBezTo>
                  <a:pt x="167" y="139"/>
                  <a:pt x="167" y="140"/>
                  <a:pt x="168" y="141"/>
                </a:cubicBezTo>
                <a:cubicBezTo>
                  <a:pt x="169" y="141"/>
                  <a:pt x="169" y="142"/>
                  <a:pt x="169" y="142"/>
                </a:cubicBezTo>
                <a:cubicBezTo>
                  <a:pt x="169" y="142"/>
                  <a:pt x="168" y="144"/>
                  <a:pt x="168" y="147"/>
                </a:cubicBezTo>
                <a:close/>
                <a:moveTo>
                  <a:pt x="168" y="135"/>
                </a:moveTo>
                <a:cubicBezTo>
                  <a:pt x="166" y="141"/>
                  <a:pt x="163" y="151"/>
                  <a:pt x="160" y="153"/>
                </a:cubicBezTo>
                <a:cubicBezTo>
                  <a:pt x="157" y="151"/>
                  <a:pt x="148" y="140"/>
                  <a:pt x="148" y="134"/>
                </a:cubicBezTo>
                <a:cubicBezTo>
                  <a:pt x="147" y="128"/>
                  <a:pt x="148" y="116"/>
                  <a:pt x="150" y="112"/>
                </a:cubicBezTo>
                <a:cubicBezTo>
                  <a:pt x="150" y="112"/>
                  <a:pt x="156" y="118"/>
                  <a:pt x="160" y="121"/>
                </a:cubicBezTo>
                <a:cubicBezTo>
                  <a:pt x="165" y="123"/>
                  <a:pt x="174" y="129"/>
                  <a:pt x="174" y="129"/>
                </a:cubicBezTo>
                <a:cubicBezTo>
                  <a:pt x="174" y="129"/>
                  <a:pt x="170" y="130"/>
                  <a:pt x="168" y="135"/>
                </a:cubicBezTo>
                <a:close/>
                <a:moveTo>
                  <a:pt x="194" y="159"/>
                </a:moveTo>
                <a:cubicBezTo>
                  <a:pt x="192" y="166"/>
                  <a:pt x="186" y="180"/>
                  <a:pt x="184" y="186"/>
                </a:cubicBezTo>
                <a:cubicBezTo>
                  <a:pt x="183" y="174"/>
                  <a:pt x="183" y="172"/>
                  <a:pt x="183" y="162"/>
                </a:cubicBezTo>
                <a:cubicBezTo>
                  <a:pt x="182" y="152"/>
                  <a:pt x="180" y="144"/>
                  <a:pt x="178" y="142"/>
                </a:cubicBezTo>
                <a:cubicBezTo>
                  <a:pt x="178" y="142"/>
                  <a:pt x="177" y="140"/>
                  <a:pt x="178" y="140"/>
                </a:cubicBezTo>
                <a:cubicBezTo>
                  <a:pt x="179" y="139"/>
                  <a:pt x="180" y="139"/>
                  <a:pt x="180" y="139"/>
                </a:cubicBezTo>
                <a:cubicBezTo>
                  <a:pt x="180" y="139"/>
                  <a:pt x="182" y="144"/>
                  <a:pt x="185" y="149"/>
                </a:cubicBezTo>
                <a:cubicBezTo>
                  <a:pt x="187" y="153"/>
                  <a:pt x="188" y="155"/>
                  <a:pt x="189" y="155"/>
                </a:cubicBezTo>
                <a:cubicBezTo>
                  <a:pt x="190" y="155"/>
                  <a:pt x="191" y="154"/>
                  <a:pt x="192" y="151"/>
                </a:cubicBezTo>
                <a:cubicBezTo>
                  <a:pt x="194" y="149"/>
                  <a:pt x="196" y="147"/>
                  <a:pt x="198" y="145"/>
                </a:cubicBezTo>
                <a:cubicBezTo>
                  <a:pt x="199" y="143"/>
                  <a:pt x="201" y="140"/>
                  <a:pt x="201" y="140"/>
                </a:cubicBezTo>
                <a:cubicBezTo>
                  <a:pt x="201" y="140"/>
                  <a:pt x="197" y="152"/>
                  <a:pt x="194" y="159"/>
                </a:cubicBezTo>
                <a:close/>
                <a:moveTo>
                  <a:pt x="211" y="111"/>
                </a:moveTo>
                <a:cubicBezTo>
                  <a:pt x="210" y="114"/>
                  <a:pt x="204" y="135"/>
                  <a:pt x="202" y="138"/>
                </a:cubicBezTo>
                <a:cubicBezTo>
                  <a:pt x="200" y="142"/>
                  <a:pt x="194" y="147"/>
                  <a:pt x="192" y="150"/>
                </a:cubicBezTo>
                <a:cubicBezTo>
                  <a:pt x="190" y="154"/>
                  <a:pt x="189" y="156"/>
                  <a:pt x="187" y="151"/>
                </a:cubicBezTo>
                <a:cubicBezTo>
                  <a:pt x="185" y="148"/>
                  <a:pt x="182" y="143"/>
                  <a:pt x="180" y="138"/>
                </a:cubicBezTo>
                <a:cubicBezTo>
                  <a:pt x="179" y="136"/>
                  <a:pt x="177" y="132"/>
                  <a:pt x="175" y="129"/>
                </a:cubicBezTo>
                <a:cubicBezTo>
                  <a:pt x="175" y="129"/>
                  <a:pt x="183" y="124"/>
                  <a:pt x="189" y="119"/>
                </a:cubicBezTo>
                <a:cubicBezTo>
                  <a:pt x="195" y="115"/>
                  <a:pt x="199" y="113"/>
                  <a:pt x="203" y="110"/>
                </a:cubicBezTo>
                <a:cubicBezTo>
                  <a:pt x="207" y="107"/>
                  <a:pt x="208" y="102"/>
                  <a:pt x="208" y="102"/>
                </a:cubicBezTo>
                <a:cubicBezTo>
                  <a:pt x="208" y="102"/>
                  <a:pt x="208" y="104"/>
                  <a:pt x="209" y="105"/>
                </a:cubicBezTo>
                <a:cubicBezTo>
                  <a:pt x="210" y="106"/>
                  <a:pt x="212" y="108"/>
                  <a:pt x="211" y="111"/>
                </a:cubicBezTo>
                <a:close/>
                <a:moveTo>
                  <a:pt x="286" y="420"/>
                </a:moveTo>
                <a:cubicBezTo>
                  <a:pt x="284" y="421"/>
                  <a:pt x="283" y="422"/>
                  <a:pt x="283" y="422"/>
                </a:cubicBezTo>
                <a:cubicBezTo>
                  <a:pt x="283" y="422"/>
                  <a:pt x="282" y="421"/>
                  <a:pt x="283" y="421"/>
                </a:cubicBezTo>
                <a:cubicBezTo>
                  <a:pt x="284" y="421"/>
                  <a:pt x="286" y="419"/>
                  <a:pt x="285" y="417"/>
                </a:cubicBezTo>
                <a:cubicBezTo>
                  <a:pt x="284" y="416"/>
                  <a:pt x="284" y="413"/>
                  <a:pt x="281" y="411"/>
                </a:cubicBezTo>
                <a:cubicBezTo>
                  <a:pt x="278" y="410"/>
                  <a:pt x="275" y="408"/>
                  <a:pt x="275" y="407"/>
                </a:cubicBezTo>
                <a:cubicBezTo>
                  <a:pt x="275" y="406"/>
                  <a:pt x="272" y="404"/>
                  <a:pt x="272" y="403"/>
                </a:cubicBezTo>
                <a:cubicBezTo>
                  <a:pt x="271" y="402"/>
                  <a:pt x="272" y="400"/>
                  <a:pt x="272" y="400"/>
                </a:cubicBezTo>
                <a:cubicBezTo>
                  <a:pt x="272" y="400"/>
                  <a:pt x="276" y="403"/>
                  <a:pt x="279" y="406"/>
                </a:cubicBezTo>
                <a:cubicBezTo>
                  <a:pt x="282" y="410"/>
                  <a:pt x="285" y="413"/>
                  <a:pt x="286" y="415"/>
                </a:cubicBezTo>
                <a:cubicBezTo>
                  <a:pt x="286" y="416"/>
                  <a:pt x="287" y="418"/>
                  <a:pt x="287" y="418"/>
                </a:cubicBezTo>
                <a:cubicBezTo>
                  <a:pt x="287" y="418"/>
                  <a:pt x="287" y="420"/>
                  <a:pt x="286" y="420"/>
                </a:cubicBez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8712" y="5246688"/>
            <a:ext cx="383912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Top">
                <a:rot lat="18906179" lon="18660701" rev="3298966"/>
              </a:camera>
              <a:lightRig rig="threePt" dir="t"/>
            </a:scene3d>
          </a:bodyPr>
          <a:lstStyle/>
          <a:p>
            <a:r>
              <a:rPr lang="en-US" sz="3600" b="1" dirty="0" smtClean="0">
                <a:latin typeface="Calibri" pitchFamily="34" charset="0"/>
              </a:rPr>
              <a:t>FOUR QUADRANTS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374957">
            <a:off x="2925446" y="2252793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 Cond" pitchFamily="34" charset="0"/>
              </a:rPr>
              <a:t>1</a:t>
            </a:r>
            <a:endParaRPr lang="en-US" sz="4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312" y="2046288"/>
            <a:ext cx="3505200" cy="12954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>
              <a:rot lat="324355" lon="18945005" rev="2106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374957">
            <a:off x="1466772" y="2518141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 Cond" pitchFamily="34" charset="0"/>
              </a:rPr>
              <a:t>2</a:t>
            </a:r>
            <a:endParaRPr lang="en-US" sz="4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374957">
            <a:off x="1744276" y="4237757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 Cond" pitchFamily="34" charset="0"/>
              </a:rPr>
              <a:t>3</a:t>
            </a:r>
            <a:endParaRPr lang="en-US" sz="4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374957">
            <a:off x="3115876" y="3843110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 Cond" pitchFamily="34" charset="0"/>
              </a:rPr>
              <a:t>4</a:t>
            </a:r>
            <a:endParaRPr lang="en-US" sz="4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5349126" y="1511349"/>
            <a:ext cx="3449133" cy="2317107"/>
            <a:chOff x="5349126" y="1511349"/>
            <a:chExt cx="3449133" cy="2317107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4191856" y="2670392"/>
              <a:ext cx="2315334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52487" y="1511349"/>
              <a:ext cx="30426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378010" y="1563615"/>
              <a:ext cx="34202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enter your text here. You may enter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68659" y="539570"/>
            <a:ext cx="8229600" cy="609599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826824" y="1786163"/>
            <a:ext cx="3458710" cy="3471637"/>
            <a:chOff x="4114800" y="1371600"/>
            <a:chExt cx="3458710" cy="34716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chilly" dir="t">
              <a:rot lat="0" lon="0" rev="0"/>
            </a:lightRig>
          </a:scene3d>
        </p:grpSpPr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5838372" y="2598286"/>
              <a:ext cx="1735138" cy="2230438"/>
            </a:xfrm>
            <a:custGeom>
              <a:avLst/>
              <a:gdLst/>
              <a:ahLst/>
              <a:cxnLst>
                <a:cxn ang="0">
                  <a:pos x="629" y="312"/>
                </a:cxn>
                <a:cxn ang="0">
                  <a:pos x="629" y="251"/>
                </a:cxn>
                <a:cxn ang="0">
                  <a:pos x="691" y="251"/>
                </a:cxn>
                <a:cxn ang="0">
                  <a:pos x="547" y="0"/>
                </a:cxn>
                <a:cxn ang="0">
                  <a:pos x="473" y="125"/>
                </a:cxn>
                <a:cxn ang="0">
                  <a:pos x="402" y="251"/>
                </a:cxn>
                <a:cxn ang="0">
                  <a:pos x="461" y="251"/>
                </a:cxn>
                <a:cxn ang="0">
                  <a:pos x="461" y="312"/>
                </a:cxn>
                <a:cxn ang="0">
                  <a:pos x="0" y="312"/>
                </a:cxn>
                <a:cxn ang="0">
                  <a:pos x="0" y="783"/>
                </a:cxn>
                <a:cxn ang="0">
                  <a:pos x="74" y="783"/>
                </a:cxn>
                <a:cxn ang="0">
                  <a:pos x="74" y="724"/>
                </a:cxn>
                <a:cxn ang="0">
                  <a:pos x="199" y="797"/>
                </a:cxn>
                <a:cxn ang="0">
                  <a:pos x="322" y="868"/>
                </a:cxn>
                <a:cxn ang="0">
                  <a:pos x="74" y="1013"/>
                </a:cxn>
                <a:cxn ang="0">
                  <a:pos x="74" y="951"/>
                </a:cxn>
                <a:cxn ang="0">
                  <a:pos x="0" y="951"/>
                </a:cxn>
                <a:cxn ang="0">
                  <a:pos x="0" y="1405"/>
                </a:cxn>
                <a:cxn ang="0">
                  <a:pos x="1093" y="1405"/>
                </a:cxn>
                <a:cxn ang="0">
                  <a:pos x="1093" y="312"/>
                </a:cxn>
                <a:cxn ang="0">
                  <a:pos x="629" y="312"/>
                </a:cxn>
              </a:cxnLst>
              <a:rect l="0" t="0" r="r" b="b"/>
              <a:pathLst>
                <a:path w="1093" h="1405">
                  <a:moveTo>
                    <a:pt x="629" y="312"/>
                  </a:moveTo>
                  <a:lnTo>
                    <a:pt x="629" y="251"/>
                  </a:lnTo>
                  <a:lnTo>
                    <a:pt x="691" y="251"/>
                  </a:lnTo>
                  <a:lnTo>
                    <a:pt x="547" y="0"/>
                  </a:lnTo>
                  <a:lnTo>
                    <a:pt x="473" y="125"/>
                  </a:lnTo>
                  <a:lnTo>
                    <a:pt x="402" y="251"/>
                  </a:lnTo>
                  <a:lnTo>
                    <a:pt x="461" y="251"/>
                  </a:lnTo>
                  <a:lnTo>
                    <a:pt x="461" y="312"/>
                  </a:lnTo>
                  <a:lnTo>
                    <a:pt x="0" y="312"/>
                  </a:lnTo>
                  <a:lnTo>
                    <a:pt x="0" y="783"/>
                  </a:lnTo>
                  <a:lnTo>
                    <a:pt x="74" y="783"/>
                  </a:lnTo>
                  <a:lnTo>
                    <a:pt x="74" y="724"/>
                  </a:lnTo>
                  <a:lnTo>
                    <a:pt x="199" y="797"/>
                  </a:lnTo>
                  <a:lnTo>
                    <a:pt x="322" y="868"/>
                  </a:lnTo>
                  <a:lnTo>
                    <a:pt x="74" y="1013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1405"/>
                  </a:lnTo>
                  <a:lnTo>
                    <a:pt x="1093" y="1405"/>
                  </a:lnTo>
                  <a:lnTo>
                    <a:pt x="1093" y="312"/>
                  </a:lnTo>
                  <a:lnTo>
                    <a:pt x="629" y="3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 rot="16200000" flipV="1">
              <a:off x="4356894" y="2869181"/>
              <a:ext cx="1731963" cy="2216150"/>
            </a:xfrm>
            <a:custGeom>
              <a:avLst/>
              <a:gdLst/>
              <a:ahLst/>
              <a:cxnLst>
                <a:cxn ang="0">
                  <a:pos x="1025" y="939"/>
                </a:cxn>
                <a:cxn ang="0">
                  <a:pos x="1025" y="996"/>
                </a:cxn>
                <a:cxn ang="0">
                  <a:pos x="899" y="925"/>
                </a:cxn>
                <a:cxn ang="0">
                  <a:pos x="776" y="851"/>
                </a:cxn>
                <a:cxn ang="0">
                  <a:pos x="1025" y="709"/>
                </a:cxn>
                <a:cxn ang="0">
                  <a:pos x="1025" y="771"/>
                </a:cxn>
                <a:cxn ang="0">
                  <a:pos x="1091" y="771"/>
                </a:cxn>
                <a:cxn ang="0">
                  <a:pos x="1091" y="305"/>
                </a:cxn>
                <a:cxn ang="0">
                  <a:pos x="627" y="305"/>
                </a:cxn>
                <a:cxn ang="0">
                  <a:pos x="627" y="248"/>
                </a:cxn>
                <a:cxn ang="0">
                  <a:pos x="689" y="248"/>
                </a:cxn>
                <a:cxn ang="0">
                  <a:pos x="544" y="0"/>
                </a:cxn>
                <a:cxn ang="0">
                  <a:pos x="473" y="123"/>
                </a:cxn>
                <a:cxn ang="0">
                  <a:pos x="400" y="248"/>
                </a:cxn>
                <a:cxn ang="0">
                  <a:pos x="459" y="248"/>
                </a:cxn>
                <a:cxn ang="0">
                  <a:pos x="459" y="305"/>
                </a:cxn>
                <a:cxn ang="0">
                  <a:pos x="0" y="305"/>
                </a:cxn>
                <a:cxn ang="0">
                  <a:pos x="0" y="1396"/>
                </a:cxn>
                <a:cxn ang="0">
                  <a:pos x="1091" y="1396"/>
                </a:cxn>
                <a:cxn ang="0">
                  <a:pos x="1091" y="939"/>
                </a:cxn>
                <a:cxn ang="0">
                  <a:pos x="1025" y="939"/>
                </a:cxn>
              </a:cxnLst>
              <a:rect l="0" t="0" r="r" b="b"/>
              <a:pathLst>
                <a:path w="1091" h="1396">
                  <a:moveTo>
                    <a:pt x="1025" y="939"/>
                  </a:moveTo>
                  <a:lnTo>
                    <a:pt x="1025" y="996"/>
                  </a:lnTo>
                  <a:lnTo>
                    <a:pt x="899" y="925"/>
                  </a:lnTo>
                  <a:lnTo>
                    <a:pt x="776" y="851"/>
                  </a:lnTo>
                  <a:lnTo>
                    <a:pt x="1025" y="709"/>
                  </a:lnTo>
                  <a:lnTo>
                    <a:pt x="1025" y="771"/>
                  </a:lnTo>
                  <a:lnTo>
                    <a:pt x="1091" y="771"/>
                  </a:lnTo>
                  <a:lnTo>
                    <a:pt x="1091" y="305"/>
                  </a:lnTo>
                  <a:lnTo>
                    <a:pt x="627" y="305"/>
                  </a:lnTo>
                  <a:lnTo>
                    <a:pt x="627" y="248"/>
                  </a:lnTo>
                  <a:lnTo>
                    <a:pt x="689" y="248"/>
                  </a:lnTo>
                  <a:lnTo>
                    <a:pt x="544" y="0"/>
                  </a:lnTo>
                  <a:lnTo>
                    <a:pt x="473" y="123"/>
                  </a:lnTo>
                  <a:lnTo>
                    <a:pt x="400" y="248"/>
                  </a:lnTo>
                  <a:lnTo>
                    <a:pt x="459" y="248"/>
                  </a:lnTo>
                  <a:lnTo>
                    <a:pt x="459" y="305"/>
                  </a:lnTo>
                  <a:lnTo>
                    <a:pt x="0" y="305"/>
                  </a:lnTo>
                  <a:lnTo>
                    <a:pt x="0" y="1396"/>
                  </a:lnTo>
                  <a:lnTo>
                    <a:pt x="1091" y="1396"/>
                  </a:lnTo>
                  <a:lnTo>
                    <a:pt x="1091" y="939"/>
                  </a:lnTo>
                  <a:lnTo>
                    <a:pt x="1025" y="9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10800000">
              <a:off x="4114800" y="1371600"/>
              <a:ext cx="1735138" cy="2230438"/>
            </a:xfrm>
            <a:custGeom>
              <a:avLst/>
              <a:gdLst/>
              <a:ahLst/>
              <a:cxnLst>
                <a:cxn ang="0">
                  <a:pos x="629" y="312"/>
                </a:cxn>
                <a:cxn ang="0">
                  <a:pos x="629" y="251"/>
                </a:cxn>
                <a:cxn ang="0">
                  <a:pos x="691" y="251"/>
                </a:cxn>
                <a:cxn ang="0">
                  <a:pos x="547" y="0"/>
                </a:cxn>
                <a:cxn ang="0">
                  <a:pos x="473" y="125"/>
                </a:cxn>
                <a:cxn ang="0">
                  <a:pos x="402" y="251"/>
                </a:cxn>
                <a:cxn ang="0">
                  <a:pos x="461" y="251"/>
                </a:cxn>
                <a:cxn ang="0">
                  <a:pos x="461" y="312"/>
                </a:cxn>
                <a:cxn ang="0">
                  <a:pos x="0" y="312"/>
                </a:cxn>
                <a:cxn ang="0">
                  <a:pos x="0" y="783"/>
                </a:cxn>
                <a:cxn ang="0">
                  <a:pos x="74" y="783"/>
                </a:cxn>
                <a:cxn ang="0">
                  <a:pos x="74" y="724"/>
                </a:cxn>
                <a:cxn ang="0">
                  <a:pos x="199" y="797"/>
                </a:cxn>
                <a:cxn ang="0">
                  <a:pos x="322" y="868"/>
                </a:cxn>
                <a:cxn ang="0">
                  <a:pos x="74" y="1013"/>
                </a:cxn>
                <a:cxn ang="0">
                  <a:pos x="74" y="951"/>
                </a:cxn>
                <a:cxn ang="0">
                  <a:pos x="0" y="951"/>
                </a:cxn>
                <a:cxn ang="0">
                  <a:pos x="0" y="1405"/>
                </a:cxn>
                <a:cxn ang="0">
                  <a:pos x="1093" y="1405"/>
                </a:cxn>
                <a:cxn ang="0">
                  <a:pos x="1093" y="312"/>
                </a:cxn>
                <a:cxn ang="0">
                  <a:pos x="629" y="312"/>
                </a:cxn>
              </a:cxnLst>
              <a:rect l="0" t="0" r="r" b="b"/>
              <a:pathLst>
                <a:path w="1093" h="1405">
                  <a:moveTo>
                    <a:pt x="629" y="312"/>
                  </a:moveTo>
                  <a:lnTo>
                    <a:pt x="629" y="251"/>
                  </a:lnTo>
                  <a:lnTo>
                    <a:pt x="691" y="251"/>
                  </a:lnTo>
                  <a:lnTo>
                    <a:pt x="547" y="0"/>
                  </a:lnTo>
                  <a:lnTo>
                    <a:pt x="473" y="125"/>
                  </a:lnTo>
                  <a:lnTo>
                    <a:pt x="402" y="251"/>
                  </a:lnTo>
                  <a:lnTo>
                    <a:pt x="461" y="251"/>
                  </a:lnTo>
                  <a:lnTo>
                    <a:pt x="461" y="312"/>
                  </a:lnTo>
                  <a:lnTo>
                    <a:pt x="0" y="312"/>
                  </a:lnTo>
                  <a:lnTo>
                    <a:pt x="0" y="783"/>
                  </a:lnTo>
                  <a:lnTo>
                    <a:pt x="74" y="783"/>
                  </a:lnTo>
                  <a:lnTo>
                    <a:pt x="74" y="724"/>
                  </a:lnTo>
                  <a:lnTo>
                    <a:pt x="199" y="797"/>
                  </a:lnTo>
                  <a:lnTo>
                    <a:pt x="322" y="868"/>
                  </a:lnTo>
                  <a:lnTo>
                    <a:pt x="74" y="1013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1405"/>
                  </a:lnTo>
                  <a:lnTo>
                    <a:pt x="1093" y="1405"/>
                  </a:lnTo>
                  <a:lnTo>
                    <a:pt x="1093" y="312"/>
                  </a:lnTo>
                  <a:lnTo>
                    <a:pt x="629" y="3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254000"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31624" y="2014763"/>
            <a:ext cx="1524000" cy="12954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scene3d>
            <a:camera prst="perspectiveContrastingRightFacing">
              <a:rot lat="324355" lon="18945005" rev="2106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16200000">
            <a:off x="6126252" y="4171951"/>
            <a:ext cx="1735138" cy="2230438"/>
          </a:xfrm>
          <a:custGeom>
            <a:avLst/>
            <a:gdLst/>
            <a:ahLst/>
            <a:cxnLst>
              <a:cxn ang="0">
                <a:pos x="629" y="312"/>
              </a:cxn>
              <a:cxn ang="0">
                <a:pos x="629" y="251"/>
              </a:cxn>
              <a:cxn ang="0">
                <a:pos x="691" y="251"/>
              </a:cxn>
              <a:cxn ang="0">
                <a:pos x="547" y="0"/>
              </a:cxn>
              <a:cxn ang="0">
                <a:pos x="473" y="125"/>
              </a:cxn>
              <a:cxn ang="0">
                <a:pos x="402" y="251"/>
              </a:cxn>
              <a:cxn ang="0">
                <a:pos x="461" y="251"/>
              </a:cxn>
              <a:cxn ang="0">
                <a:pos x="461" y="312"/>
              </a:cxn>
              <a:cxn ang="0">
                <a:pos x="0" y="312"/>
              </a:cxn>
              <a:cxn ang="0">
                <a:pos x="0" y="783"/>
              </a:cxn>
              <a:cxn ang="0">
                <a:pos x="74" y="783"/>
              </a:cxn>
              <a:cxn ang="0">
                <a:pos x="74" y="724"/>
              </a:cxn>
              <a:cxn ang="0">
                <a:pos x="199" y="797"/>
              </a:cxn>
              <a:cxn ang="0">
                <a:pos x="322" y="868"/>
              </a:cxn>
              <a:cxn ang="0">
                <a:pos x="74" y="1013"/>
              </a:cxn>
              <a:cxn ang="0">
                <a:pos x="74" y="951"/>
              </a:cxn>
              <a:cxn ang="0">
                <a:pos x="0" y="951"/>
              </a:cxn>
              <a:cxn ang="0">
                <a:pos x="0" y="1405"/>
              </a:cxn>
              <a:cxn ang="0">
                <a:pos x="1093" y="1405"/>
              </a:cxn>
              <a:cxn ang="0">
                <a:pos x="1093" y="312"/>
              </a:cxn>
              <a:cxn ang="0">
                <a:pos x="629" y="312"/>
              </a:cxn>
            </a:cxnLst>
            <a:rect l="0" t="0" r="r" b="b"/>
            <a:pathLst>
              <a:path w="1093" h="1405">
                <a:moveTo>
                  <a:pt x="629" y="312"/>
                </a:moveTo>
                <a:lnTo>
                  <a:pt x="629" y="251"/>
                </a:lnTo>
                <a:lnTo>
                  <a:pt x="691" y="251"/>
                </a:lnTo>
                <a:lnTo>
                  <a:pt x="547" y="0"/>
                </a:lnTo>
                <a:lnTo>
                  <a:pt x="473" y="125"/>
                </a:lnTo>
                <a:lnTo>
                  <a:pt x="402" y="251"/>
                </a:lnTo>
                <a:lnTo>
                  <a:pt x="461" y="251"/>
                </a:lnTo>
                <a:lnTo>
                  <a:pt x="461" y="312"/>
                </a:lnTo>
                <a:lnTo>
                  <a:pt x="0" y="312"/>
                </a:lnTo>
                <a:lnTo>
                  <a:pt x="0" y="783"/>
                </a:lnTo>
                <a:lnTo>
                  <a:pt x="74" y="783"/>
                </a:lnTo>
                <a:lnTo>
                  <a:pt x="74" y="724"/>
                </a:lnTo>
                <a:lnTo>
                  <a:pt x="199" y="797"/>
                </a:lnTo>
                <a:lnTo>
                  <a:pt x="322" y="868"/>
                </a:lnTo>
                <a:lnTo>
                  <a:pt x="74" y="1013"/>
                </a:lnTo>
                <a:lnTo>
                  <a:pt x="74" y="951"/>
                </a:lnTo>
                <a:lnTo>
                  <a:pt x="0" y="951"/>
                </a:lnTo>
                <a:lnTo>
                  <a:pt x="0" y="1405"/>
                </a:lnTo>
                <a:lnTo>
                  <a:pt x="1093" y="1405"/>
                </a:lnTo>
                <a:lnTo>
                  <a:pt x="1093" y="312"/>
                </a:lnTo>
                <a:lnTo>
                  <a:pt x="629" y="31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>
              <a:rot lat="670915" lon="17159609" rev="150394"/>
            </a:camera>
            <a:lightRig rig="chilly" dir="t">
              <a:rot lat="0" lon="0" rev="0"/>
            </a:lightRig>
          </a:scene3d>
          <a:sp3d extrusionH="254000">
            <a:extrusionClr>
              <a:schemeClr val="tx1">
                <a:lumMod val="50000"/>
                <a:lumOff val="50000"/>
              </a:schemeClr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0665" y="4550074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The missing piece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3798624" y="1787750"/>
            <a:ext cx="969963" cy="3198813"/>
          </a:xfrm>
          <a:custGeom>
            <a:avLst/>
            <a:gdLst/>
            <a:ahLst/>
            <a:cxnLst>
              <a:cxn ang="0">
                <a:pos x="249" y="226"/>
              </a:cxn>
              <a:cxn ang="0">
                <a:pos x="243" y="172"/>
              </a:cxn>
              <a:cxn ang="0">
                <a:pos x="238" y="145"/>
              </a:cxn>
              <a:cxn ang="0">
                <a:pos x="218" y="127"/>
              </a:cxn>
              <a:cxn ang="0">
                <a:pos x="171" y="109"/>
              </a:cxn>
              <a:cxn ang="0">
                <a:pos x="154" y="97"/>
              </a:cxn>
              <a:cxn ang="0">
                <a:pos x="146" y="75"/>
              </a:cxn>
              <a:cxn ang="0">
                <a:pos x="151" y="49"/>
              </a:cxn>
              <a:cxn ang="0">
                <a:pos x="94" y="6"/>
              </a:cxn>
              <a:cxn ang="0">
                <a:pos x="72" y="68"/>
              </a:cxn>
              <a:cxn ang="0">
                <a:pos x="84" y="96"/>
              </a:cxn>
              <a:cxn ang="0">
                <a:pos x="89" y="124"/>
              </a:cxn>
              <a:cxn ang="0">
                <a:pos x="63" y="151"/>
              </a:cxn>
              <a:cxn ang="0">
                <a:pos x="44" y="169"/>
              </a:cxn>
              <a:cxn ang="0">
                <a:pos x="38" y="200"/>
              </a:cxn>
              <a:cxn ang="0">
                <a:pos x="35" y="256"/>
              </a:cxn>
              <a:cxn ang="0">
                <a:pos x="31" y="289"/>
              </a:cxn>
              <a:cxn ang="0">
                <a:pos x="23" y="316"/>
              </a:cxn>
              <a:cxn ang="0">
                <a:pos x="24" y="344"/>
              </a:cxn>
              <a:cxn ang="0">
                <a:pos x="12" y="370"/>
              </a:cxn>
              <a:cxn ang="0">
                <a:pos x="0" y="415"/>
              </a:cxn>
              <a:cxn ang="0">
                <a:pos x="23" y="413"/>
              </a:cxn>
              <a:cxn ang="0">
                <a:pos x="31" y="463"/>
              </a:cxn>
              <a:cxn ang="0">
                <a:pos x="50" y="612"/>
              </a:cxn>
              <a:cxn ang="0">
                <a:pos x="69" y="686"/>
              </a:cxn>
              <a:cxn ang="0">
                <a:pos x="83" y="753"/>
              </a:cxn>
              <a:cxn ang="0">
                <a:pos x="90" y="777"/>
              </a:cxn>
              <a:cxn ang="0">
                <a:pos x="86" y="785"/>
              </a:cxn>
              <a:cxn ang="0">
                <a:pos x="64" y="791"/>
              </a:cxn>
              <a:cxn ang="0">
                <a:pos x="42" y="803"/>
              </a:cxn>
              <a:cxn ang="0">
                <a:pos x="42" y="810"/>
              </a:cxn>
              <a:cxn ang="0">
                <a:pos x="78" y="817"/>
              </a:cxn>
              <a:cxn ang="0">
                <a:pos x="121" y="804"/>
              </a:cxn>
              <a:cxn ang="0">
                <a:pos x="141" y="810"/>
              </a:cxn>
              <a:cxn ang="0">
                <a:pos x="171" y="804"/>
              </a:cxn>
              <a:cxn ang="0">
                <a:pos x="171" y="813"/>
              </a:cxn>
              <a:cxn ang="0">
                <a:pos x="161" y="826"/>
              </a:cxn>
              <a:cxn ang="0">
                <a:pos x="152" y="838"/>
              </a:cxn>
              <a:cxn ang="0">
                <a:pos x="176" y="849"/>
              </a:cxn>
              <a:cxn ang="0">
                <a:pos x="226" y="836"/>
              </a:cxn>
              <a:cxn ang="0">
                <a:pos x="228" y="810"/>
              </a:cxn>
              <a:cxn ang="0">
                <a:pos x="231" y="792"/>
              </a:cxn>
              <a:cxn ang="0">
                <a:pos x="221" y="748"/>
              </a:cxn>
              <a:cxn ang="0">
                <a:pos x="221" y="680"/>
              </a:cxn>
              <a:cxn ang="0">
                <a:pos x="210" y="593"/>
              </a:cxn>
              <a:cxn ang="0">
                <a:pos x="205" y="474"/>
              </a:cxn>
              <a:cxn ang="0">
                <a:pos x="202" y="415"/>
              </a:cxn>
              <a:cxn ang="0">
                <a:pos x="218" y="397"/>
              </a:cxn>
              <a:cxn ang="0">
                <a:pos x="231" y="379"/>
              </a:cxn>
              <a:cxn ang="0">
                <a:pos x="235" y="362"/>
              </a:cxn>
              <a:cxn ang="0">
                <a:pos x="250" y="312"/>
              </a:cxn>
              <a:cxn ang="0">
                <a:pos x="150" y="695"/>
              </a:cxn>
              <a:cxn ang="0">
                <a:pos x="141" y="608"/>
              </a:cxn>
              <a:cxn ang="0">
                <a:pos x="145" y="596"/>
              </a:cxn>
              <a:cxn ang="0">
                <a:pos x="152" y="647"/>
              </a:cxn>
              <a:cxn ang="0">
                <a:pos x="159" y="722"/>
              </a:cxn>
              <a:cxn ang="0">
                <a:pos x="157" y="744"/>
              </a:cxn>
              <a:cxn ang="0">
                <a:pos x="160" y="746"/>
              </a:cxn>
              <a:cxn ang="0">
                <a:pos x="170" y="798"/>
              </a:cxn>
              <a:cxn ang="0">
                <a:pos x="167" y="783"/>
              </a:cxn>
            </a:cxnLst>
            <a:rect l="0" t="0" r="r" b="b"/>
            <a:pathLst>
              <a:path w="258" h="850">
                <a:moveTo>
                  <a:pt x="258" y="276"/>
                </a:moveTo>
                <a:cubicBezTo>
                  <a:pt x="258" y="274"/>
                  <a:pt x="257" y="270"/>
                  <a:pt x="257" y="266"/>
                </a:cubicBezTo>
                <a:cubicBezTo>
                  <a:pt x="257" y="262"/>
                  <a:pt x="256" y="259"/>
                  <a:pt x="256" y="256"/>
                </a:cubicBezTo>
                <a:cubicBezTo>
                  <a:pt x="255" y="254"/>
                  <a:pt x="253" y="246"/>
                  <a:pt x="253" y="244"/>
                </a:cubicBezTo>
                <a:cubicBezTo>
                  <a:pt x="252" y="242"/>
                  <a:pt x="252" y="239"/>
                  <a:pt x="251" y="237"/>
                </a:cubicBezTo>
                <a:cubicBezTo>
                  <a:pt x="250" y="234"/>
                  <a:pt x="249" y="227"/>
                  <a:pt x="249" y="226"/>
                </a:cubicBezTo>
                <a:cubicBezTo>
                  <a:pt x="249" y="225"/>
                  <a:pt x="250" y="222"/>
                  <a:pt x="250" y="221"/>
                </a:cubicBezTo>
                <a:cubicBezTo>
                  <a:pt x="250" y="219"/>
                  <a:pt x="250" y="214"/>
                  <a:pt x="250" y="210"/>
                </a:cubicBezTo>
                <a:cubicBezTo>
                  <a:pt x="250" y="206"/>
                  <a:pt x="250" y="204"/>
                  <a:pt x="249" y="200"/>
                </a:cubicBezTo>
                <a:cubicBezTo>
                  <a:pt x="249" y="196"/>
                  <a:pt x="247" y="188"/>
                  <a:pt x="246" y="186"/>
                </a:cubicBezTo>
                <a:cubicBezTo>
                  <a:pt x="246" y="183"/>
                  <a:pt x="245" y="181"/>
                  <a:pt x="244" y="179"/>
                </a:cubicBezTo>
                <a:cubicBezTo>
                  <a:pt x="244" y="177"/>
                  <a:pt x="243" y="173"/>
                  <a:pt x="243" y="172"/>
                </a:cubicBezTo>
                <a:cubicBezTo>
                  <a:pt x="243" y="171"/>
                  <a:pt x="243" y="168"/>
                  <a:pt x="243" y="167"/>
                </a:cubicBezTo>
                <a:cubicBezTo>
                  <a:pt x="242" y="166"/>
                  <a:pt x="242" y="164"/>
                  <a:pt x="242" y="164"/>
                </a:cubicBezTo>
                <a:cubicBezTo>
                  <a:pt x="242" y="163"/>
                  <a:pt x="242" y="161"/>
                  <a:pt x="241" y="159"/>
                </a:cubicBezTo>
                <a:cubicBezTo>
                  <a:pt x="241" y="158"/>
                  <a:pt x="241" y="158"/>
                  <a:pt x="241" y="157"/>
                </a:cubicBezTo>
                <a:cubicBezTo>
                  <a:pt x="241" y="156"/>
                  <a:pt x="240" y="153"/>
                  <a:pt x="240" y="151"/>
                </a:cubicBezTo>
                <a:cubicBezTo>
                  <a:pt x="239" y="148"/>
                  <a:pt x="238" y="146"/>
                  <a:pt x="238" y="145"/>
                </a:cubicBezTo>
                <a:cubicBezTo>
                  <a:pt x="238" y="144"/>
                  <a:pt x="237" y="142"/>
                  <a:pt x="237" y="140"/>
                </a:cubicBezTo>
                <a:cubicBezTo>
                  <a:pt x="236" y="139"/>
                  <a:pt x="235" y="138"/>
                  <a:pt x="234" y="136"/>
                </a:cubicBezTo>
                <a:cubicBezTo>
                  <a:pt x="233" y="135"/>
                  <a:pt x="230" y="133"/>
                  <a:pt x="230" y="132"/>
                </a:cubicBezTo>
                <a:cubicBezTo>
                  <a:pt x="229" y="132"/>
                  <a:pt x="227" y="130"/>
                  <a:pt x="226" y="130"/>
                </a:cubicBezTo>
                <a:cubicBezTo>
                  <a:pt x="225" y="130"/>
                  <a:pt x="225" y="130"/>
                  <a:pt x="224" y="129"/>
                </a:cubicBezTo>
                <a:cubicBezTo>
                  <a:pt x="223" y="128"/>
                  <a:pt x="219" y="127"/>
                  <a:pt x="218" y="127"/>
                </a:cubicBezTo>
                <a:cubicBezTo>
                  <a:pt x="216" y="127"/>
                  <a:pt x="215" y="126"/>
                  <a:pt x="213" y="125"/>
                </a:cubicBezTo>
                <a:cubicBezTo>
                  <a:pt x="212" y="124"/>
                  <a:pt x="203" y="122"/>
                  <a:pt x="199" y="120"/>
                </a:cubicBezTo>
                <a:cubicBezTo>
                  <a:pt x="195" y="118"/>
                  <a:pt x="187" y="115"/>
                  <a:pt x="185" y="114"/>
                </a:cubicBezTo>
                <a:cubicBezTo>
                  <a:pt x="182" y="112"/>
                  <a:pt x="177" y="111"/>
                  <a:pt x="176" y="111"/>
                </a:cubicBezTo>
                <a:cubicBezTo>
                  <a:pt x="174" y="110"/>
                  <a:pt x="172" y="110"/>
                  <a:pt x="172" y="110"/>
                </a:cubicBezTo>
                <a:cubicBezTo>
                  <a:pt x="171" y="110"/>
                  <a:pt x="171" y="109"/>
                  <a:pt x="171" y="109"/>
                </a:cubicBezTo>
                <a:cubicBezTo>
                  <a:pt x="171" y="108"/>
                  <a:pt x="170" y="108"/>
                  <a:pt x="169" y="108"/>
                </a:cubicBezTo>
                <a:cubicBezTo>
                  <a:pt x="169" y="108"/>
                  <a:pt x="168" y="108"/>
                  <a:pt x="167" y="107"/>
                </a:cubicBezTo>
                <a:cubicBezTo>
                  <a:pt x="166" y="107"/>
                  <a:pt x="165" y="105"/>
                  <a:pt x="164" y="104"/>
                </a:cubicBezTo>
                <a:cubicBezTo>
                  <a:pt x="162" y="102"/>
                  <a:pt x="160" y="100"/>
                  <a:pt x="160" y="99"/>
                </a:cubicBezTo>
                <a:cubicBezTo>
                  <a:pt x="159" y="98"/>
                  <a:pt x="159" y="97"/>
                  <a:pt x="158" y="97"/>
                </a:cubicBezTo>
                <a:cubicBezTo>
                  <a:pt x="156" y="97"/>
                  <a:pt x="155" y="97"/>
                  <a:pt x="154" y="97"/>
                </a:cubicBezTo>
                <a:cubicBezTo>
                  <a:pt x="154" y="97"/>
                  <a:pt x="153" y="97"/>
                  <a:pt x="153" y="96"/>
                </a:cubicBezTo>
                <a:cubicBezTo>
                  <a:pt x="152" y="95"/>
                  <a:pt x="151" y="93"/>
                  <a:pt x="150" y="91"/>
                </a:cubicBezTo>
                <a:cubicBezTo>
                  <a:pt x="149" y="89"/>
                  <a:pt x="149" y="90"/>
                  <a:pt x="149" y="89"/>
                </a:cubicBezTo>
                <a:cubicBezTo>
                  <a:pt x="148" y="88"/>
                  <a:pt x="147" y="87"/>
                  <a:pt x="147" y="87"/>
                </a:cubicBezTo>
                <a:cubicBezTo>
                  <a:pt x="146" y="87"/>
                  <a:pt x="146" y="87"/>
                  <a:pt x="146" y="85"/>
                </a:cubicBezTo>
                <a:cubicBezTo>
                  <a:pt x="146" y="84"/>
                  <a:pt x="146" y="76"/>
                  <a:pt x="146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7" y="73"/>
                  <a:pt x="148" y="72"/>
                </a:cubicBezTo>
                <a:cubicBezTo>
                  <a:pt x="149" y="70"/>
                  <a:pt x="150" y="68"/>
                  <a:pt x="150" y="67"/>
                </a:cubicBezTo>
                <a:cubicBezTo>
                  <a:pt x="151" y="66"/>
                  <a:pt x="152" y="64"/>
                  <a:pt x="152" y="62"/>
                </a:cubicBezTo>
                <a:cubicBezTo>
                  <a:pt x="152" y="60"/>
                  <a:pt x="153" y="56"/>
                  <a:pt x="153" y="54"/>
                </a:cubicBezTo>
                <a:cubicBezTo>
                  <a:pt x="153" y="52"/>
                  <a:pt x="152" y="50"/>
                  <a:pt x="151" y="49"/>
                </a:cubicBezTo>
                <a:cubicBezTo>
                  <a:pt x="151" y="48"/>
                  <a:pt x="151" y="47"/>
                  <a:pt x="150" y="46"/>
                </a:cubicBezTo>
                <a:cubicBezTo>
                  <a:pt x="150" y="45"/>
                  <a:pt x="148" y="45"/>
                  <a:pt x="147" y="45"/>
                </a:cubicBezTo>
                <a:cubicBezTo>
                  <a:pt x="147" y="45"/>
                  <a:pt x="147" y="45"/>
                  <a:pt x="147" y="43"/>
                </a:cubicBezTo>
                <a:cubicBezTo>
                  <a:pt x="147" y="41"/>
                  <a:pt x="146" y="33"/>
                  <a:pt x="144" y="30"/>
                </a:cubicBezTo>
                <a:cubicBezTo>
                  <a:pt x="139" y="16"/>
                  <a:pt x="130" y="9"/>
                  <a:pt x="121" y="4"/>
                </a:cubicBezTo>
                <a:cubicBezTo>
                  <a:pt x="112" y="0"/>
                  <a:pt x="99" y="4"/>
                  <a:pt x="94" y="6"/>
                </a:cubicBezTo>
                <a:cubicBezTo>
                  <a:pt x="89" y="9"/>
                  <a:pt x="76" y="15"/>
                  <a:pt x="72" y="24"/>
                </a:cubicBezTo>
                <a:cubicBezTo>
                  <a:pt x="68" y="34"/>
                  <a:pt x="72" y="49"/>
                  <a:pt x="73" y="51"/>
                </a:cubicBezTo>
                <a:cubicBezTo>
                  <a:pt x="73" y="54"/>
                  <a:pt x="73" y="54"/>
                  <a:pt x="72" y="54"/>
                </a:cubicBezTo>
                <a:cubicBezTo>
                  <a:pt x="71" y="54"/>
                  <a:pt x="71" y="55"/>
                  <a:pt x="71" y="56"/>
                </a:cubicBezTo>
                <a:cubicBezTo>
                  <a:pt x="71" y="57"/>
                  <a:pt x="71" y="59"/>
                  <a:pt x="71" y="61"/>
                </a:cubicBezTo>
                <a:cubicBezTo>
                  <a:pt x="71" y="62"/>
                  <a:pt x="72" y="66"/>
                  <a:pt x="72" y="68"/>
                </a:cubicBezTo>
                <a:cubicBezTo>
                  <a:pt x="73" y="69"/>
                  <a:pt x="73" y="73"/>
                  <a:pt x="74" y="74"/>
                </a:cubicBezTo>
                <a:cubicBezTo>
                  <a:pt x="75" y="75"/>
                  <a:pt x="75" y="76"/>
                  <a:pt x="76" y="78"/>
                </a:cubicBezTo>
                <a:cubicBezTo>
                  <a:pt x="77" y="80"/>
                  <a:pt x="78" y="80"/>
                  <a:pt x="78" y="81"/>
                </a:cubicBezTo>
                <a:cubicBezTo>
                  <a:pt x="79" y="81"/>
                  <a:pt x="79" y="82"/>
                  <a:pt x="79" y="82"/>
                </a:cubicBezTo>
                <a:cubicBezTo>
                  <a:pt x="80" y="83"/>
                  <a:pt x="80" y="87"/>
                  <a:pt x="81" y="89"/>
                </a:cubicBezTo>
                <a:cubicBezTo>
                  <a:pt x="82" y="92"/>
                  <a:pt x="83" y="94"/>
                  <a:pt x="84" y="96"/>
                </a:cubicBezTo>
                <a:cubicBezTo>
                  <a:pt x="85" y="98"/>
                  <a:pt x="88" y="100"/>
                  <a:pt x="89" y="102"/>
                </a:cubicBezTo>
                <a:cubicBezTo>
                  <a:pt x="90" y="103"/>
                  <a:pt x="90" y="103"/>
                  <a:pt x="91" y="104"/>
                </a:cubicBezTo>
                <a:cubicBezTo>
                  <a:pt x="91" y="105"/>
                  <a:pt x="92" y="110"/>
                  <a:pt x="93" y="111"/>
                </a:cubicBezTo>
                <a:cubicBezTo>
                  <a:pt x="93" y="112"/>
                  <a:pt x="93" y="112"/>
                  <a:pt x="92" y="113"/>
                </a:cubicBezTo>
                <a:cubicBezTo>
                  <a:pt x="92" y="114"/>
                  <a:pt x="91" y="115"/>
                  <a:pt x="91" y="117"/>
                </a:cubicBezTo>
                <a:cubicBezTo>
                  <a:pt x="90" y="119"/>
                  <a:pt x="89" y="123"/>
                  <a:pt x="89" y="124"/>
                </a:cubicBezTo>
                <a:cubicBezTo>
                  <a:pt x="89" y="125"/>
                  <a:pt x="88" y="127"/>
                  <a:pt x="88" y="127"/>
                </a:cubicBezTo>
                <a:cubicBezTo>
                  <a:pt x="87" y="128"/>
                  <a:pt x="87" y="128"/>
                  <a:pt x="87" y="129"/>
                </a:cubicBezTo>
                <a:cubicBezTo>
                  <a:pt x="86" y="129"/>
                  <a:pt x="86" y="129"/>
                  <a:pt x="85" y="130"/>
                </a:cubicBezTo>
                <a:cubicBezTo>
                  <a:pt x="84" y="131"/>
                  <a:pt x="81" y="134"/>
                  <a:pt x="80" y="135"/>
                </a:cubicBezTo>
                <a:cubicBezTo>
                  <a:pt x="79" y="136"/>
                  <a:pt x="72" y="142"/>
                  <a:pt x="71" y="143"/>
                </a:cubicBezTo>
                <a:cubicBezTo>
                  <a:pt x="70" y="144"/>
                  <a:pt x="64" y="150"/>
                  <a:pt x="63" y="151"/>
                </a:cubicBezTo>
                <a:cubicBezTo>
                  <a:pt x="61" y="153"/>
                  <a:pt x="56" y="157"/>
                  <a:pt x="56" y="158"/>
                </a:cubicBezTo>
                <a:cubicBezTo>
                  <a:pt x="55" y="159"/>
                  <a:pt x="53" y="160"/>
                  <a:pt x="52" y="160"/>
                </a:cubicBezTo>
                <a:cubicBezTo>
                  <a:pt x="51" y="160"/>
                  <a:pt x="51" y="161"/>
                  <a:pt x="50" y="161"/>
                </a:cubicBezTo>
                <a:cubicBezTo>
                  <a:pt x="50" y="162"/>
                  <a:pt x="48" y="163"/>
                  <a:pt x="47" y="164"/>
                </a:cubicBezTo>
                <a:cubicBezTo>
                  <a:pt x="46" y="165"/>
                  <a:pt x="46" y="166"/>
                  <a:pt x="45" y="167"/>
                </a:cubicBezTo>
                <a:cubicBezTo>
                  <a:pt x="45" y="167"/>
                  <a:pt x="45" y="168"/>
                  <a:pt x="44" y="169"/>
                </a:cubicBezTo>
                <a:cubicBezTo>
                  <a:pt x="44" y="170"/>
                  <a:pt x="44" y="170"/>
                  <a:pt x="43" y="171"/>
                </a:cubicBezTo>
                <a:cubicBezTo>
                  <a:pt x="42" y="172"/>
                  <a:pt x="42" y="174"/>
                  <a:pt x="41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9" y="180"/>
                  <a:pt x="39" y="183"/>
                  <a:pt x="39" y="185"/>
                </a:cubicBezTo>
                <a:cubicBezTo>
                  <a:pt x="39" y="188"/>
                  <a:pt x="38" y="192"/>
                  <a:pt x="38" y="194"/>
                </a:cubicBezTo>
                <a:cubicBezTo>
                  <a:pt x="38" y="196"/>
                  <a:pt x="38" y="199"/>
                  <a:pt x="38" y="200"/>
                </a:cubicBezTo>
                <a:cubicBezTo>
                  <a:pt x="38" y="202"/>
                  <a:pt x="38" y="204"/>
                  <a:pt x="38" y="206"/>
                </a:cubicBezTo>
                <a:cubicBezTo>
                  <a:pt x="38" y="207"/>
                  <a:pt x="37" y="213"/>
                  <a:pt x="37" y="215"/>
                </a:cubicBezTo>
                <a:cubicBezTo>
                  <a:pt x="37" y="218"/>
                  <a:pt x="36" y="223"/>
                  <a:pt x="36" y="226"/>
                </a:cubicBezTo>
                <a:cubicBezTo>
                  <a:pt x="35" y="228"/>
                  <a:pt x="36" y="231"/>
                  <a:pt x="36" y="234"/>
                </a:cubicBezTo>
                <a:cubicBezTo>
                  <a:pt x="36" y="236"/>
                  <a:pt x="36" y="240"/>
                  <a:pt x="35" y="245"/>
                </a:cubicBezTo>
                <a:cubicBezTo>
                  <a:pt x="35" y="250"/>
                  <a:pt x="35" y="254"/>
                  <a:pt x="35" y="256"/>
                </a:cubicBezTo>
                <a:cubicBezTo>
                  <a:pt x="35" y="258"/>
                  <a:pt x="35" y="262"/>
                  <a:pt x="34" y="264"/>
                </a:cubicBezTo>
                <a:cubicBezTo>
                  <a:pt x="34" y="266"/>
                  <a:pt x="33" y="269"/>
                  <a:pt x="33" y="270"/>
                </a:cubicBezTo>
                <a:cubicBezTo>
                  <a:pt x="33" y="271"/>
                  <a:pt x="32" y="274"/>
                  <a:pt x="32" y="276"/>
                </a:cubicBezTo>
                <a:cubicBezTo>
                  <a:pt x="32" y="278"/>
                  <a:pt x="32" y="281"/>
                  <a:pt x="32" y="282"/>
                </a:cubicBezTo>
                <a:cubicBezTo>
                  <a:pt x="32" y="283"/>
                  <a:pt x="32" y="286"/>
                  <a:pt x="32" y="287"/>
                </a:cubicBezTo>
                <a:cubicBezTo>
                  <a:pt x="32" y="288"/>
                  <a:pt x="32" y="288"/>
                  <a:pt x="31" y="289"/>
                </a:cubicBezTo>
                <a:cubicBezTo>
                  <a:pt x="29" y="291"/>
                  <a:pt x="28" y="293"/>
                  <a:pt x="27" y="294"/>
                </a:cubicBezTo>
                <a:cubicBezTo>
                  <a:pt x="27" y="295"/>
                  <a:pt x="26" y="298"/>
                  <a:pt x="26" y="299"/>
                </a:cubicBezTo>
                <a:cubicBezTo>
                  <a:pt x="26" y="301"/>
                  <a:pt x="27" y="304"/>
                  <a:pt x="27" y="305"/>
                </a:cubicBezTo>
                <a:cubicBezTo>
                  <a:pt x="28" y="306"/>
                  <a:pt x="27" y="307"/>
                  <a:pt x="27" y="308"/>
                </a:cubicBezTo>
                <a:cubicBezTo>
                  <a:pt x="26" y="310"/>
                  <a:pt x="25" y="312"/>
                  <a:pt x="24" y="312"/>
                </a:cubicBezTo>
                <a:cubicBezTo>
                  <a:pt x="24" y="313"/>
                  <a:pt x="23" y="315"/>
                  <a:pt x="23" y="316"/>
                </a:cubicBezTo>
                <a:cubicBezTo>
                  <a:pt x="22" y="317"/>
                  <a:pt x="22" y="320"/>
                  <a:pt x="23" y="321"/>
                </a:cubicBezTo>
                <a:cubicBezTo>
                  <a:pt x="23" y="322"/>
                  <a:pt x="24" y="327"/>
                  <a:pt x="24" y="329"/>
                </a:cubicBezTo>
                <a:cubicBezTo>
                  <a:pt x="25" y="331"/>
                  <a:pt x="27" y="335"/>
                  <a:pt x="27" y="336"/>
                </a:cubicBezTo>
                <a:cubicBezTo>
                  <a:pt x="27" y="336"/>
                  <a:pt x="27" y="336"/>
                  <a:pt x="27" y="337"/>
                </a:cubicBezTo>
                <a:cubicBezTo>
                  <a:pt x="27" y="337"/>
                  <a:pt x="27" y="338"/>
                  <a:pt x="26" y="339"/>
                </a:cubicBezTo>
                <a:cubicBezTo>
                  <a:pt x="25" y="340"/>
                  <a:pt x="24" y="343"/>
                  <a:pt x="24" y="344"/>
                </a:cubicBezTo>
                <a:cubicBezTo>
                  <a:pt x="24" y="345"/>
                  <a:pt x="24" y="348"/>
                  <a:pt x="25" y="348"/>
                </a:cubicBezTo>
                <a:cubicBezTo>
                  <a:pt x="25" y="349"/>
                  <a:pt x="25" y="349"/>
                  <a:pt x="25" y="350"/>
                </a:cubicBezTo>
                <a:cubicBezTo>
                  <a:pt x="24" y="350"/>
                  <a:pt x="24" y="351"/>
                  <a:pt x="24" y="352"/>
                </a:cubicBezTo>
                <a:cubicBezTo>
                  <a:pt x="24" y="352"/>
                  <a:pt x="23" y="353"/>
                  <a:pt x="22" y="354"/>
                </a:cubicBezTo>
                <a:cubicBezTo>
                  <a:pt x="21" y="356"/>
                  <a:pt x="18" y="360"/>
                  <a:pt x="18" y="361"/>
                </a:cubicBezTo>
                <a:cubicBezTo>
                  <a:pt x="17" y="363"/>
                  <a:pt x="14" y="367"/>
                  <a:pt x="12" y="370"/>
                </a:cubicBezTo>
                <a:cubicBezTo>
                  <a:pt x="9" y="374"/>
                  <a:pt x="6" y="380"/>
                  <a:pt x="6" y="382"/>
                </a:cubicBezTo>
                <a:cubicBezTo>
                  <a:pt x="5" y="383"/>
                  <a:pt x="2" y="392"/>
                  <a:pt x="1" y="394"/>
                </a:cubicBezTo>
                <a:cubicBezTo>
                  <a:pt x="1" y="396"/>
                  <a:pt x="0" y="399"/>
                  <a:pt x="0" y="401"/>
                </a:cubicBezTo>
                <a:cubicBezTo>
                  <a:pt x="0" y="403"/>
                  <a:pt x="0" y="409"/>
                  <a:pt x="1" y="410"/>
                </a:cubicBezTo>
                <a:cubicBezTo>
                  <a:pt x="1" y="411"/>
                  <a:pt x="0" y="412"/>
                  <a:pt x="0" y="413"/>
                </a:cubicBezTo>
                <a:cubicBezTo>
                  <a:pt x="0" y="414"/>
                  <a:pt x="0" y="415"/>
                  <a:pt x="0" y="415"/>
                </a:cubicBezTo>
                <a:cubicBezTo>
                  <a:pt x="0" y="416"/>
                  <a:pt x="1" y="417"/>
                  <a:pt x="2" y="418"/>
                </a:cubicBezTo>
                <a:cubicBezTo>
                  <a:pt x="3" y="419"/>
                  <a:pt x="5" y="420"/>
                  <a:pt x="5" y="420"/>
                </a:cubicBezTo>
                <a:cubicBezTo>
                  <a:pt x="5" y="420"/>
                  <a:pt x="5" y="420"/>
                  <a:pt x="8" y="420"/>
                </a:cubicBezTo>
                <a:cubicBezTo>
                  <a:pt x="11" y="420"/>
                  <a:pt x="16" y="419"/>
                  <a:pt x="17" y="418"/>
                </a:cubicBezTo>
                <a:cubicBezTo>
                  <a:pt x="19" y="417"/>
                  <a:pt x="22" y="414"/>
                  <a:pt x="22" y="413"/>
                </a:cubicBezTo>
                <a:cubicBezTo>
                  <a:pt x="23" y="412"/>
                  <a:pt x="23" y="413"/>
                  <a:pt x="23" y="413"/>
                </a:cubicBezTo>
                <a:cubicBezTo>
                  <a:pt x="23" y="414"/>
                  <a:pt x="24" y="416"/>
                  <a:pt x="24" y="418"/>
                </a:cubicBezTo>
                <a:cubicBezTo>
                  <a:pt x="24" y="419"/>
                  <a:pt x="24" y="423"/>
                  <a:pt x="24" y="425"/>
                </a:cubicBezTo>
                <a:cubicBezTo>
                  <a:pt x="24" y="426"/>
                  <a:pt x="24" y="427"/>
                  <a:pt x="24" y="429"/>
                </a:cubicBezTo>
                <a:cubicBezTo>
                  <a:pt x="25" y="430"/>
                  <a:pt x="25" y="431"/>
                  <a:pt x="26" y="433"/>
                </a:cubicBezTo>
                <a:cubicBezTo>
                  <a:pt x="26" y="435"/>
                  <a:pt x="27" y="439"/>
                  <a:pt x="28" y="444"/>
                </a:cubicBezTo>
                <a:cubicBezTo>
                  <a:pt x="29" y="451"/>
                  <a:pt x="30" y="458"/>
                  <a:pt x="31" y="463"/>
                </a:cubicBezTo>
                <a:cubicBezTo>
                  <a:pt x="31" y="468"/>
                  <a:pt x="32" y="479"/>
                  <a:pt x="32" y="483"/>
                </a:cubicBezTo>
                <a:cubicBezTo>
                  <a:pt x="33" y="487"/>
                  <a:pt x="36" y="511"/>
                  <a:pt x="36" y="513"/>
                </a:cubicBezTo>
                <a:cubicBezTo>
                  <a:pt x="36" y="516"/>
                  <a:pt x="37" y="526"/>
                  <a:pt x="38" y="531"/>
                </a:cubicBezTo>
                <a:cubicBezTo>
                  <a:pt x="38" y="535"/>
                  <a:pt x="41" y="557"/>
                  <a:pt x="42" y="562"/>
                </a:cubicBezTo>
                <a:cubicBezTo>
                  <a:pt x="43" y="567"/>
                  <a:pt x="46" y="587"/>
                  <a:pt x="46" y="593"/>
                </a:cubicBezTo>
                <a:cubicBezTo>
                  <a:pt x="47" y="599"/>
                  <a:pt x="49" y="608"/>
                  <a:pt x="50" y="612"/>
                </a:cubicBezTo>
                <a:cubicBezTo>
                  <a:pt x="50" y="616"/>
                  <a:pt x="53" y="628"/>
                  <a:pt x="53" y="631"/>
                </a:cubicBezTo>
                <a:cubicBezTo>
                  <a:pt x="54" y="633"/>
                  <a:pt x="56" y="643"/>
                  <a:pt x="57" y="645"/>
                </a:cubicBezTo>
                <a:cubicBezTo>
                  <a:pt x="57" y="648"/>
                  <a:pt x="60" y="656"/>
                  <a:pt x="60" y="658"/>
                </a:cubicBezTo>
                <a:cubicBezTo>
                  <a:pt x="61" y="661"/>
                  <a:pt x="64" y="668"/>
                  <a:pt x="64" y="671"/>
                </a:cubicBezTo>
                <a:cubicBezTo>
                  <a:pt x="65" y="673"/>
                  <a:pt x="68" y="680"/>
                  <a:pt x="68" y="681"/>
                </a:cubicBezTo>
                <a:cubicBezTo>
                  <a:pt x="68" y="682"/>
                  <a:pt x="68" y="684"/>
                  <a:pt x="69" y="686"/>
                </a:cubicBezTo>
                <a:cubicBezTo>
                  <a:pt x="69" y="688"/>
                  <a:pt x="70" y="698"/>
                  <a:pt x="70" y="700"/>
                </a:cubicBezTo>
                <a:cubicBezTo>
                  <a:pt x="70" y="702"/>
                  <a:pt x="71" y="713"/>
                  <a:pt x="71" y="715"/>
                </a:cubicBezTo>
                <a:cubicBezTo>
                  <a:pt x="72" y="717"/>
                  <a:pt x="73" y="724"/>
                  <a:pt x="73" y="726"/>
                </a:cubicBezTo>
                <a:cubicBezTo>
                  <a:pt x="74" y="728"/>
                  <a:pt x="75" y="735"/>
                  <a:pt x="76" y="737"/>
                </a:cubicBezTo>
                <a:cubicBezTo>
                  <a:pt x="76" y="739"/>
                  <a:pt x="79" y="745"/>
                  <a:pt x="80" y="747"/>
                </a:cubicBezTo>
                <a:cubicBezTo>
                  <a:pt x="81" y="749"/>
                  <a:pt x="82" y="751"/>
                  <a:pt x="83" y="753"/>
                </a:cubicBezTo>
                <a:cubicBezTo>
                  <a:pt x="85" y="754"/>
                  <a:pt x="86" y="756"/>
                  <a:pt x="87" y="758"/>
                </a:cubicBezTo>
                <a:cubicBezTo>
                  <a:pt x="88" y="759"/>
                  <a:pt x="88" y="760"/>
                  <a:pt x="88" y="761"/>
                </a:cubicBezTo>
                <a:cubicBezTo>
                  <a:pt x="88" y="762"/>
                  <a:pt x="88" y="764"/>
                  <a:pt x="88" y="764"/>
                </a:cubicBezTo>
                <a:cubicBezTo>
                  <a:pt x="88" y="765"/>
                  <a:pt x="88" y="765"/>
                  <a:pt x="88" y="765"/>
                </a:cubicBezTo>
                <a:cubicBezTo>
                  <a:pt x="88" y="765"/>
                  <a:pt x="88" y="767"/>
                  <a:pt x="89" y="769"/>
                </a:cubicBezTo>
                <a:cubicBezTo>
                  <a:pt x="89" y="771"/>
                  <a:pt x="90" y="776"/>
                  <a:pt x="90" y="777"/>
                </a:cubicBezTo>
                <a:cubicBezTo>
                  <a:pt x="91" y="778"/>
                  <a:pt x="91" y="779"/>
                  <a:pt x="91" y="779"/>
                </a:cubicBezTo>
                <a:cubicBezTo>
                  <a:pt x="91" y="779"/>
                  <a:pt x="92" y="780"/>
                  <a:pt x="91" y="780"/>
                </a:cubicBezTo>
                <a:cubicBezTo>
                  <a:pt x="91" y="780"/>
                  <a:pt x="90" y="781"/>
                  <a:pt x="90" y="781"/>
                </a:cubicBezTo>
                <a:cubicBezTo>
                  <a:pt x="89" y="781"/>
                  <a:pt x="87" y="783"/>
                  <a:pt x="87" y="783"/>
                </a:cubicBezTo>
                <a:cubicBezTo>
                  <a:pt x="86" y="783"/>
                  <a:pt x="86" y="784"/>
                  <a:pt x="86" y="784"/>
                </a:cubicBezTo>
                <a:cubicBezTo>
                  <a:pt x="87" y="784"/>
                  <a:pt x="86" y="785"/>
                  <a:pt x="86" y="785"/>
                </a:cubicBezTo>
                <a:cubicBezTo>
                  <a:pt x="86" y="786"/>
                  <a:pt x="85" y="786"/>
                  <a:pt x="84" y="787"/>
                </a:cubicBezTo>
                <a:cubicBezTo>
                  <a:pt x="83" y="787"/>
                  <a:pt x="82" y="788"/>
                  <a:pt x="81" y="788"/>
                </a:cubicBezTo>
                <a:cubicBezTo>
                  <a:pt x="80" y="788"/>
                  <a:pt x="77" y="789"/>
                  <a:pt x="76" y="789"/>
                </a:cubicBezTo>
                <a:cubicBezTo>
                  <a:pt x="75" y="789"/>
                  <a:pt x="73" y="789"/>
                  <a:pt x="72" y="789"/>
                </a:cubicBezTo>
                <a:cubicBezTo>
                  <a:pt x="71" y="789"/>
                  <a:pt x="69" y="790"/>
                  <a:pt x="68" y="790"/>
                </a:cubicBezTo>
                <a:cubicBezTo>
                  <a:pt x="66" y="791"/>
                  <a:pt x="65" y="791"/>
                  <a:pt x="64" y="791"/>
                </a:cubicBezTo>
                <a:cubicBezTo>
                  <a:pt x="62" y="791"/>
                  <a:pt x="59" y="791"/>
                  <a:pt x="58" y="791"/>
                </a:cubicBezTo>
                <a:cubicBezTo>
                  <a:pt x="56" y="791"/>
                  <a:pt x="54" y="791"/>
                  <a:pt x="52" y="791"/>
                </a:cubicBezTo>
                <a:cubicBezTo>
                  <a:pt x="51" y="792"/>
                  <a:pt x="48" y="792"/>
                  <a:pt x="46" y="794"/>
                </a:cubicBezTo>
                <a:cubicBezTo>
                  <a:pt x="44" y="795"/>
                  <a:pt x="42" y="797"/>
                  <a:pt x="42" y="798"/>
                </a:cubicBezTo>
                <a:cubicBezTo>
                  <a:pt x="41" y="798"/>
                  <a:pt x="41" y="800"/>
                  <a:pt x="41" y="801"/>
                </a:cubicBezTo>
                <a:cubicBezTo>
                  <a:pt x="41" y="802"/>
                  <a:pt x="42" y="802"/>
                  <a:pt x="42" y="803"/>
                </a:cubicBezTo>
                <a:cubicBezTo>
                  <a:pt x="43" y="804"/>
                  <a:pt x="42" y="804"/>
                  <a:pt x="42" y="804"/>
                </a:cubicBezTo>
                <a:cubicBezTo>
                  <a:pt x="41" y="804"/>
                  <a:pt x="41" y="804"/>
                  <a:pt x="41" y="804"/>
                </a:cubicBezTo>
                <a:cubicBezTo>
                  <a:pt x="41" y="804"/>
                  <a:pt x="40" y="804"/>
                  <a:pt x="39" y="805"/>
                </a:cubicBezTo>
                <a:cubicBezTo>
                  <a:pt x="38" y="805"/>
                  <a:pt x="38" y="805"/>
                  <a:pt x="38" y="806"/>
                </a:cubicBezTo>
                <a:cubicBezTo>
                  <a:pt x="38" y="807"/>
                  <a:pt x="38" y="808"/>
                  <a:pt x="38" y="809"/>
                </a:cubicBezTo>
                <a:cubicBezTo>
                  <a:pt x="39" y="810"/>
                  <a:pt x="40" y="810"/>
                  <a:pt x="42" y="810"/>
                </a:cubicBezTo>
                <a:cubicBezTo>
                  <a:pt x="44" y="810"/>
                  <a:pt x="44" y="810"/>
                  <a:pt x="46" y="811"/>
                </a:cubicBezTo>
                <a:cubicBezTo>
                  <a:pt x="47" y="811"/>
                  <a:pt x="48" y="811"/>
                  <a:pt x="50" y="812"/>
                </a:cubicBezTo>
                <a:cubicBezTo>
                  <a:pt x="52" y="813"/>
                  <a:pt x="54" y="814"/>
                  <a:pt x="56" y="814"/>
                </a:cubicBezTo>
                <a:cubicBezTo>
                  <a:pt x="58" y="814"/>
                  <a:pt x="66" y="816"/>
                  <a:pt x="66" y="816"/>
                </a:cubicBezTo>
                <a:cubicBezTo>
                  <a:pt x="66" y="816"/>
                  <a:pt x="66" y="816"/>
                  <a:pt x="68" y="817"/>
                </a:cubicBezTo>
                <a:cubicBezTo>
                  <a:pt x="69" y="817"/>
                  <a:pt x="75" y="817"/>
                  <a:pt x="78" y="817"/>
                </a:cubicBezTo>
                <a:cubicBezTo>
                  <a:pt x="80" y="817"/>
                  <a:pt x="89" y="816"/>
                  <a:pt x="91" y="816"/>
                </a:cubicBezTo>
                <a:cubicBezTo>
                  <a:pt x="94" y="816"/>
                  <a:pt x="98" y="816"/>
                  <a:pt x="100" y="815"/>
                </a:cubicBezTo>
                <a:cubicBezTo>
                  <a:pt x="102" y="815"/>
                  <a:pt x="107" y="813"/>
                  <a:pt x="108" y="813"/>
                </a:cubicBezTo>
                <a:cubicBezTo>
                  <a:pt x="110" y="812"/>
                  <a:pt x="112" y="810"/>
                  <a:pt x="113" y="809"/>
                </a:cubicBezTo>
                <a:cubicBezTo>
                  <a:pt x="114" y="808"/>
                  <a:pt x="118" y="806"/>
                  <a:pt x="118" y="806"/>
                </a:cubicBezTo>
                <a:cubicBezTo>
                  <a:pt x="119" y="805"/>
                  <a:pt x="120" y="804"/>
                  <a:pt x="121" y="804"/>
                </a:cubicBezTo>
                <a:cubicBezTo>
                  <a:pt x="121" y="804"/>
                  <a:pt x="121" y="804"/>
                  <a:pt x="122" y="804"/>
                </a:cubicBezTo>
                <a:cubicBezTo>
                  <a:pt x="122" y="805"/>
                  <a:pt x="122" y="805"/>
                  <a:pt x="124" y="805"/>
                </a:cubicBezTo>
                <a:cubicBezTo>
                  <a:pt x="126" y="805"/>
                  <a:pt x="128" y="806"/>
                  <a:pt x="130" y="807"/>
                </a:cubicBezTo>
                <a:cubicBezTo>
                  <a:pt x="132" y="808"/>
                  <a:pt x="133" y="809"/>
                  <a:pt x="133" y="810"/>
                </a:cubicBezTo>
                <a:cubicBezTo>
                  <a:pt x="133" y="810"/>
                  <a:pt x="133" y="810"/>
                  <a:pt x="135" y="810"/>
                </a:cubicBezTo>
                <a:cubicBezTo>
                  <a:pt x="137" y="810"/>
                  <a:pt x="139" y="810"/>
                  <a:pt x="141" y="810"/>
                </a:cubicBezTo>
                <a:cubicBezTo>
                  <a:pt x="143" y="810"/>
                  <a:pt x="154" y="809"/>
                  <a:pt x="156" y="809"/>
                </a:cubicBezTo>
                <a:cubicBezTo>
                  <a:pt x="157" y="809"/>
                  <a:pt x="161" y="808"/>
                  <a:pt x="162" y="808"/>
                </a:cubicBezTo>
                <a:cubicBezTo>
                  <a:pt x="162" y="808"/>
                  <a:pt x="162" y="808"/>
                  <a:pt x="163" y="808"/>
                </a:cubicBezTo>
                <a:cubicBezTo>
                  <a:pt x="164" y="807"/>
                  <a:pt x="167" y="806"/>
                  <a:pt x="168" y="806"/>
                </a:cubicBezTo>
                <a:cubicBezTo>
                  <a:pt x="169" y="805"/>
                  <a:pt x="170" y="804"/>
                  <a:pt x="170" y="804"/>
                </a:cubicBezTo>
                <a:cubicBezTo>
                  <a:pt x="170" y="803"/>
                  <a:pt x="171" y="803"/>
                  <a:pt x="171" y="804"/>
                </a:cubicBezTo>
                <a:cubicBezTo>
                  <a:pt x="172" y="804"/>
                  <a:pt x="172" y="805"/>
                  <a:pt x="173" y="805"/>
                </a:cubicBezTo>
                <a:cubicBezTo>
                  <a:pt x="174" y="805"/>
                  <a:pt x="173" y="806"/>
                  <a:pt x="173" y="806"/>
                </a:cubicBezTo>
                <a:cubicBezTo>
                  <a:pt x="173" y="806"/>
                  <a:pt x="174" y="806"/>
                  <a:pt x="174" y="807"/>
                </a:cubicBezTo>
                <a:cubicBezTo>
                  <a:pt x="175" y="807"/>
                  <a:pt x="175" y="807"/>
                  <a:pt x="175" y="807"/>
                </a:cubicBezTo>
                <a:cubicBezTo>
                  <a:pt x="174" y="808"/>
                  <a:pt x="173" y="811"/>
                  <a:pt x="172" y="812"/>
                </a:cubicBezTo>
                <a:cubicBezTo>
                  <a:pt x="172" y="812"/>
                  <a:pt x="172" y="812"/>
                  <a:pt x="171" y="813"/>
                </a:cubicBezTo>
                <a:cubicBezTo>
                  <a:pt x="171" y="813"/>
                  <a:pt x="171" y="813"/>
                  <a:pt x="171" y="813"/>
                </a:cubicBezTo>
                <a:cubicBezTo>
                  <a:pt x="170" y="813"/>
                  <a:pt x="170" y="814"/>
                  <a:pt x="170" y="814"/>
                </a:cubicBezTo>
                <a:cubicBezTo>
                  <a:pt x="170" y="814"/>
                  <a:pt x="170" y="816"/>
                  <a:pt x="169" y="816"/>
                </a:cubicBezTo>
                <a:cubicBezTo>
                  <a:pt x="169" y="817"/>
                  <a:pt x="167" y="819"/>
                  <a:pt x="166" y="821"/>
                </a:cubicBezTo>
                <a:cubicBezTo>
                  <a:pt x="164" y="822"/>
                  <a:pt x="163" y="825"/>
                  <a:pt x="163" y="825"/>
                </a:cubicBezTo>
                <a:cubicBezTo>
                  <a:pt x="163" y="826"/>
                  <a:pt x="163" y="826"/>
                  <a:pt x="161" y="826"/>
                </a:cubicBezTo>
                <a:cubicBezTo>
                  <a:pt x="160" y="827"/>
                  <a:pt x="160" y="827"/>
                  <a:pt x="159" y="828"/>
                </a:cubicBezTo>
                <a:cubicBezTo>
                  <a:pt x="158" y="829"/>
                  <a:pt x="157" y="831"/>
                  <a:pt x="156" y="832"/>
                </a:cubicBezTo>
                <a:cubicBezTo>
                  <a:pt x="155" y="834"/>
                  <a:pt x="155" y="837"/>
                  <a:pt x="155" y="837"/>
                </a:cubicBezTo>
                <a:cubicBezTo>
                  <a:pt x="155" y="838"/>
                  <a:pt x="155" y="838"/>
                  <a:pt x="154" y="838"/>
                </a:cubicBezTo>
                <a:cubicBezTo>
                  <a:pt x="154" y="838"/>
                  <a:pt x="154" y="838"/>
                  <a:pt x="153" y="838"/>
                </a:cubicBezTo>
                <a:cubicBezTo>
                  <a:pt x="153" y="839"/>
                  <a:pt x="153" y="838"/>
                  <a:pt x="152" y="838"/>
                </a:cubicBezTo>
                <a:cubicBezTo>
                  <a:pt x="151" y="838"/>
                  <a:pt x="151" y="839"/>
                  <a:pt x="150" y="840"/>
                </a:cubicBezTo>
                <a:cubicBezTo>
                  <a:pt x="150" y="841"/>
                  <a:pt x="150" y="842"/>
                  <a:pt x="150" y="843"/>
                </a:cubicBezTo>
                <a:cubicBezTo>
                  <a:pt x="150" y="844"/>
                  <a:pt x="150" y="845"/>
                  <a:pt x="152" y="845"/>
                </a:cubicBezTo>
                <a:cubicBezTo>
                  <a:pt x="153" y="845"/>
                  <a:pt x="155" y="845"/>
                  <a:pt x="157" y="846"/>
                </a:cubicBezTo>
                <a:cubicBezTo>
                  <a:pt x="158" y="846"/>
                  <a:pt x="159" y="847"/>
                  <a:pt x="162" y="847"/>
                </a:cubicBezTo>
                <a:cubicBezTo>
                  <a:pt x="164" y="847"/>
                  <a:pt x="171" y="849"/>
                  <a:pt x="176" y="849"/>
                </a:cubicBezTo>
                <a:cubicBezTo>
                  <a:pt x="181" y="850"/>
                  <a:pt x="197" y="850"/>
                  <a:pt x="202" y="850"/>
                </a:cubicBezTo>
                <a:cubicBezTo>
                  <a:pt x="207" y="850"/>
                  <a:pt x="214" y="849"/>
                  <a:pt x="217" y="847"/>
                </a:cubicBezTo>
                <a:cubicBezTo>
                  <a:pt x="220" y="846"/>
                  <a:pt x="221" y="845"/>
                  <a:pt x="221" y="843"/>
                </a:cubicBezTo>
                <a:cubicBezTo>
                  <a:pt x="222" y="841"/>
                  <a:pt x="222" y="839"/>
                  <a:pt x="222" y="839"/>
                </a:cubicBezTo>
                <a:cubicBezTo>
                  <a:pt x="222" y="838"/>
                  <a:pt x="222" y="838"/>
                  <a:pt x="223" y="838"/>
                </a:cubicBezTo>
                <a:cubicBezTo>
                  <a:pt x="224" y="838"/>
                  <a:pt x="224" y="837"/>
                  <a:pt x="226" y="836"/>
                </a:cubicBezTo>
                <a:cubicBezTo>
                  <a:pt x="228" y="834"/>
                  <a:pt x="229" y="833"/>
                  <a:pt x="230" y="831"/>
                </a:cubicBezTo>
                <a:cubicBezTo>
                  <a:pt x="230" y="830"/>
                  <a:pt x="230" y="829"/>
                  <a:pt x="230" y="828"/>
                </a:cubicBezTo>
                <a:cubicBezTo>
                  <a:pt x="230" y="827"/>
                  <a:pt x="230" y="825"/>
                  <a:pt x="230" y="824"/>
                </a:cubicBezTo>
                <a:cubicBezTo>
                  <a:pt x="230" y="823"/>
                  <a:pt x="230" y="816"/>
                  <a:pt x="230" y="814"/>
                </a:cubicBezTo>
                <a:cubicBezTo>
                  <a:pt x="230" y="813"/>
                  <a:pt x="229" y="812"/>
                  <a:pt x="228" y="812"/>
                </a:cubicBezTo>
                <a:cubicBezTo>
                  <a:pt x="228" y="812"/>
                  <a:pt x="228" y="811"/>
                  <a:pt x="228" y="810"/>
                </a:cubicBezTo>
                <a:cubicBezTo>
                  <a:pt x="229" y="809"/>
                  <a:pt x="229" y="810"/>
                  <a:pt x="230" y="810"/>
                </a:cubicBezTo>
                <a:cubicBezTo>
                  <a:pt x="231" y="809"/>
                  <a:pt x="232" y="809"/>
                  <a:pt x="232" y="809"/>
                </a:cubicBezTo>
                <a:cubicBezTo>
                  <a:pt x="233" y="808"/>
                  <a:pt x="233" y="808"/>
                  <a:pt x="233" y="807"/>
                </a:cubicBezTo>
                <a:cubicBezTo>
                  <a:pt x="232" y="806"/>
                  <a:pt x="232" y="805"/>
                  <a:pt x="232" y="803"/>
                </a:cubicBezTo>
                <a:cubicBezTo>
                  <a:pt x="232" y="801"/>
                  <a:pt x="232" y="798"/>
                  <a:pt x="232" y="797"/>
                </a:cubicBezTo>
                <a:cubicBezTo>
                  <a:pt x="232" y="796"/>
                  <a:pt x="231" y="793"/>
                  <a:pt x="231" y="792"/>
                </a:cubicBezTo>
                <a:cubicBezTo>
                  <a:pt x="231" y="791"/>
                  <a:pt x="231" y="791"/>
                  <a:pt x="230" y="790"/>
                </a:cubicBezTo>
                <a:cubicBezTo>
                  <a:pt x="230" y="790"/>
                  <a:pt x="230" y="790"/>
                  <a:pt x="230" y="788"/>
                </a:cubicBezTo>
                <a:cubicBezTo>
                  <a:pt x="230" y="787"/>
                  <a:pt x="229" y="783"/>
                  <a:pt x="229" y="781"/>
                </a:cubicBezTo>
                <a:cubicBezTo>
                  <a:pt x="228" y="778"/>
                  <a:pt x="225" y="769"/>
                  <a:pt x="225" y="767"/>
                </a:cubicBezTo>
                <a:cubicBezTo>
                  <a:pt x="224" y="765"/>
                  <a:pt x="223" y="762"/>
                  <a:pt x="223" y="760"/>
                </a:cubicBezTo>
                <a:cubicBezTo>
                  <a:pt x="223" y="758"/>
                  <a:pt x="222" y="751"/>
                  <a:pt x="221" y="748"/>
                </a:cubicBezTo>
                <a:cubicBezTo>
                  <a:pt x="220" y="746"/>
                  <a:pt x="220" y="744"/>
                  <a:pt x="220" y="741"/>
                </a:cubicBezTo>
                <a:cubicBezTo>
                  <a:pt x="220" y="737"/>
                  <a:pt x="220" y="728"/>
                  <a:pt x="220" y="723"/>
                </a:cubicBezTo>
                <a:cubicBezTo>
                  <a:pt x="220" y="719"/>
                  <a:pt x="220" y="711"/>
                  <a:pt x="220" y="708"/>
                </a:cubicBezTo>
                <a:cubicBezTo>
                  <a:pt x="219" y="706"/>
                  <a:pt x="219" y="702"/>
                  <a:pt x="220" y="700"/>
                </a:cubicBezTo>
                <a:cubicBezTo>
                  <a:pt x="220" y="697"/>
                  <a:pt x="220" y="694"/>
                  <a:pt x="221" y="692"/>
                </a:cubicBezTo>
                <a:cubicBezTo>
                  <a:pt x="221" y="689"/>
                  <a:pt x="221" y="682"/>
                  <a:pt x="221" y="680"/>
                </a:cubicBezTo>
                <a:cubicBezTo>
                  <a:pt x="221" y="679"/>
                  <a:pt x="220" y="676"/>
                  <a:pt x="220" y="675"/>
                </a:cubicBezTo>
                <a:cubicBezTo>
                  <a:pt x="219" y="674"/>
                  <a:pt x="219" y="669"/>
                  <a:pt x="219" y="664"/>
                </a:cubicBezTo>
                <a:cubicBezTo>
                  <a:pt x="219" y="659"/>
                  <a:pt x="219" y="652"/>
                  <a:pt x="218" y="648"/>
                </a:cubicBezTo>
                <a:cubicBezTo>
                  <a:pt x="218" y="645"/>
                  <a:pt x="217" y="635"/>
                  <a:pt x="216" y="633"/>
                </a:cubicBezTo>
                <a:cubicBezTo>
                  <a:pt x="215" y="629"/>
                  <a:pt x="214" y="619"/>
                  <a:pt x="213" y="616"/>
                </a:cubicBezTo>
                <a:cubicBezTo>
                  <a:pt x="213" y="612"/>
                  <a:pt x="211" y="598"/>
                  <a:pt x="210" y="593"/>
                </a:cubicBezTo>
                <a:cubicBezTo>
                  <a:pt x="210" y="589"/>
                  <a:pt x="208" y="573"/>
                  <a:pt x="208" y="570"/>
                </a:cubicBezTo>
                <a:cubicBezTo>
                  <a:pt x="208" y="567"/>
                  <a:pt x="207" y="549"/>
                  <a:pt x="207" y="544"/>
                </a:cubicBezTo>
                <a:cubicBezTo>
                  <a:pt x="206" y="539"/>
                  <a:pt x="206" y="522"/>
                  <a:pt x="206" y="519"/>
                </a:cubicBezTo>
                <a:cubicBezTo>
                  <a:pt x="205" y="516"/>
                  <a:pt x="205" y="504"/>
                  <a:pt x="205" y="500"/>
                </a:cubicBezTo>
                <a:cubicBezTo>
                  <a:pt x="205" y="496"/>
                  <a:pt x="205" y="488"/>
                  <a:pt x="205" y="486"/>
                </a:cubicBezTo>
                <a:cubicBezTo>
                  <a:pt x="205" y="484"/>
                  <a:pt x="205" y="476"/>
                  <a:pt x="205" y="474"/>
                </a:cubicBezTo>
                <a:cubicBezTo>
                  <a:pt x="205" y="472"/>
                  <a:pt x="204" y="462"/>
                  <a:pt x="204" y="460"/>
                </a:cubicBezTo>
                <a:cubicBezTo>
                  <a:pt x="204" y="457"/>
                  <a:pt x="203" y="447"/>
                  <a:pt x="203" y="445"/>
                </a:cubicBezTo>
                <a:cubicBezTo>
                  <a:pt x="203" y="443"/>
                  <a:pt x="202" y="433"/>
                  <a:pt x="202" y="431"/>
                </a:cubicBezTo>
                <a:cubicBezTo>
                  <a:pt x="202" y="430"/>
                  <a:pt x="202" y="426"/>
                  <a:pt x="201" y="425"/>
                </a:cubicBezTo>
                <a:cubicBezTo>
                  <a:pt x="201" y="423"/>
                  <a:pt x="200" y="419"/>
                  <a:pt x="200" y="419"/>
                </a:cubicBezTo>
                <a:cubicBezTo>
                  <a:pt x="200" y="418"/>
                  <a:pt x="201" y="415"/>
                  <a:pt x="202" y="415"/>
                </a:cubicBezTo>
                <a:cubicBezTo>
                  <a:pt x="202" y="414"/>
                  <a:pt x="202" y="414"/>
                  <a:pt x="203" y="414"/>
                </a:cubicBezTo>
                <a:cubicBezTo>
                  <a:pt x="204" y="414"/>
                  <a:pt x="204" y="414"/>
                  <a:pt x="205" y="413"/>
                </a:cubicBezTo>
                <a:cubicBezTo>
                  <a:pt x="206" y="412"/>
                  <a:pt x="207" y="410"/>
                  <a:pt x="208" y="409"/>
                </a:cubicBezTo>
                <a:cubicBezTo>
                  <a:pt x="209" y="407"/>
                  <a:pt x="209" y="407"/>
                  <a:pt x="209" y="407"/>
                </a:cubicBezTo>
                <a:cubicBezTo>
                  <a:pt x="210" y="406"/>
                  <a:pt x="212" y="404"/>
                  <a:pt x="214" y="403"/>
                </a:cubicBezTo>
                <a:cubicBezTo>
                  <a:pt x="216" y="401"/>
                  <a:pt x="217" y="400"/>
                  <a:pt x="218" y="397"/>
                </a:cubicBezTo>
                <a:cubicBezTo>
                  <a:pt x="219" y="395"/>
                  <a:pt x="219" y="395"/>
                  <a:pt x="221" y="394"/>
                </a:cubicBezTo>
                <a:cubicBezTo>
                  <a:pt x="222" y="393"/>
                  <a:pt x="224" y="391"/>
                  <a:pt x="225" y="390"/>
                </a:cubicBezTo>
                <a:cubicBezTo>
                  <a:pt x="227" y="389"/>
                  <a:pt x="228" y="387"/>
                  <a:pt x="228" y="387"/>
                </a:cubicBezTo>
                <a:cubicBezTo>
                  <a:pt x="228" y="387"/>
                  <a:pt x="228" y="387"/>
                  <a:pt x="228" y="387"/>
                </a:cubicBezTo>
                <a:cubicBezTo>
                  <a:pt x="229" y="386"/>
                  <a:pt x="230" y="383"/>
                  <a:pt x="230" y="382"/>
                </a:cubicBezTo>
                <a:cubicBezTo>
                  <a:pt x="231" y="381"/>
                  <a:pt x="230" y="380"/>
                  <a:pt x="231" y="379"/>
                </a:cubicBezTo>
                <a:cubicBezTo>
                  <a:pt x="232" y="378"/>
                  <a:pt x="233" y="376"/>
                  <a:pt x="233" y="375"/>
                </a:cubicBezTo>
                <a:cubicBezTo>
                  <a:pt x="234" y="374"/>
                  <a:pt x="233" y="374"/>
                  <a:pt x="232" y="375"/>
                </a:cubicBezTo>
                <a:cubicBezTo>
                  <a:pt x="232" y="375"/>
                  <a:pt x="232" y="375"/>
                  <a:pt x="232" y="375"/>
                </a:cubicBezTo>
                <a:cubicBezTo>
                  <a:pt x="232" y="374"/>
                  <a:pt x="232" y="374"/>
                  <a:pt x="232" y="373"/>
                </a:cubicBezTo>
                <a:cubicBezTo>
                  <a:pt x="233" y="372"/>
                  <a:pt x="233" y="368"/>
                  <a:pt x="233" y="367"/>
                </a:cubicBezTo>
                <a:cubicBezTo>
                  <a:pt x="233" y="367"/>
                  <a:pt x="234" y="364"/>
                  <a:pt x="235" y="362"/>
                </a:cubicBezTo>
                <a:cubicBezTo>
                  <a:pt x="236" y="361"/>
                  <a:pt x="236" y="359"/>
                  <a:pt x="237" y="357"/>
                </a:cubicBezTo>
                <a:cubicBezTo>
                  <a:pt x="239" y="352"/>
                  <a:pt x="239" y="349"/>
                  <a:pt x="240" y="347"/>
                </a:cubicBezTo>
                <a:cubicBezTo>
                  <a:pt x="240" y="344"/>
                  <a:pt x="239" y="340"/>
                  <a:pt x="239" y="337"/>
                </a:cubicBezTo>
                <a:cubicBezTo>
                  <a:pt x="238" y="333"/>
                  <a:pt x="240" y="330"/>
                  <a:pt x="241" y="328"/>
                </a:cubicBezTo>
                <a:cubicBezTo>
                  <a:pt x="244" y="325"/>
                  <a:pt x="245" y="323"/>
                  <a:pt x="246" y="320"/>
                </a:cubicBezTo>
                <a:cubicBezTo>
                  <a:pt x="248" y="317"/>
                  <a:pt x="249" y="314"/>
                  <a:pt x="250" y="312"/>
                </a:cubicBezTo>
                <a:cubicBezTo>
                  <a:pt x="250" y="310"/>
                  <a:pt x="251" y="307"/>
                  <a:pt x="252" y="303"/>
                </a:cubicBezTo>
                <a:cubicBezTo>
                  <a:pt x="254" y="298"/>
                  <a:pt x="256" y="289"/>
                  <a:pt x="257" y="285"/>
                </a:cubicBezTo>
                <a:cubicBezTo>
                  <a:pt x="258" y="281"/>
                  <a:pt x="258" y="278"/>
                  <a:pt x="258" y="276"/>
                </a:cubicBezTo>
                <a:close/>
                <a:moveTo>
                  <a:pt x="151" y="706"/>
                </a:moveTo>
                <a:cubicBezTo>
                  <a:pt x="150" y="705"/>
                  <a:pt x="150" y="704"/>
                  <a:pt x="150" y="703"/>
                </a:cubicBezTo>
                <a:cubicBezTo>
                  <a:pt x="150" y="702"/>
                  <a:pt x="150" y="699"/>
                  <a:pt x="150" y="695"/>
                </a:cubicBezTo>
                <a:cubicBezTo>
                  <a:pt x="150" y="692"/>
                  <a:pt x="150" y="682"/>
                  <a:pt x="150" y="679"/>
                </a:cubicBezTo>
                <a:cubicBezTo>
                  <a:pt x="150" y="677"/>
                  <a:pt x="150" y="667"/>
                  <a:pt x="150" y="663"/>
                </a:cubicBezTo>
                <a:cubicBezTo>
                  <a:pt x="150" y="658"/>
                  <a:pt x="148" y="646"/>
                  <a:pt x="148" y="643"/>
                </a:cubicBezTo>
                <a:cubicBezTo>
                  <a:pt x="147" y="641"/>
                  <a:pt x="147" y="632"/>
                  <a:pt x="146" y="630"/>
                </a:cubicBezTo>
                <a:cubicBezTo>
                  <a:pt x="146" y="628"/>
                  <a:pt x="145" y="623"/>
                  <a:pt x="144" y="622"/>
                </a:cubicBezTo>
                <a:cubicBezTo>
                  <a:pt x="144" y="620"/>
                  <a:pt x="142" y="610"/>
                  <a:pt x="141" y="608"/>
                </a:cubicBezTo>
                <a:cubicBezTo>
                  <a:pt x="141" y="607"/>
                  <a:pt x="140" y="606"/>
                  <a:pt x="140" y="605"/>
                </a:cubicBezTo>
                <a:cubicBezTo>
                  <a:pt x="141" y="604"/>
                  <a:pt x="141" y="602"/>
                  <a:pt x="141" y="600"/>
                </a:cubicBezTo>
                <a:cubicBezTo>
                  <a:pt x="141" y="597"/>
                  <a:pt x="141" y="588"/>
                  <a:pt x="141" y="587"/>
                </a:cubicBezTo>
                <a:cubicBezTo>
                  <a:pt x="142" y="586"/>
                  <a:pt x="142" y="587"/>
                  <a:pt x="142" y="587"/>
                </a:cubicBezTo>
                <a:cubicBezTo>
                  <a:pt x="143" y="588"/>
                  <a:pt x="143" y="589"/>
                  <a:pt x="144" y="592"/>
                </a:cubicBezTo>
                <a:cubicBezTo>
                  <a:pt x="145" y="595"/>
                  <a:pt x="145" y="595"/>
                  <a:pt x="145" y="596"/>
                </a:cubicBezTo>
                <a:cubicBezTo>
                  <a:pt x="145" y="596"/>
                  <a:pt x="145" y="597"/>
                  <a:pt x="145" y="598"/>
                </a:cubicBezTo>
                <a:cubicBezTo>
                  <a:pt x="145" y="598"/>
                  <a:pt x="146" y="601"/>
                  <a:pt x="146" y="604"/>
                </a:cubicBezTo>
                <a:cubicBezTo>
                  <a:pt x="146" y="606"/>
                  <a:pt x="148" y="611"/>
                  <a:pt x="149" y="615"/>
                </a:cubicBezTo>
                <a:cubicBezTo>
                  <a:pt x="150" y="618"/>
                  <a:pt x="150" y="619"/>
                  <a:pt x="150" y="621"/>
                </a:cubicBezTo>
                <a:cubicBezTo>
                  <a:pt x="150" y="623"/>
                  <a:pt x="150" y="629"/>
                  <a:pt x="150" y="634"/>
                </a:cubicBezTo>
                <a:cubicBezTo>
                  <a:pt x="150" y="638"/>
                  <a:pt x="151" y="644"/>
                  <a:pt x="152" y="647"/>
                </a:cubicBezTo>
                <a:cubicBezTo>
                  <a:pt x="153" y="650"/>
                  <a:pt x="155" y="659"/>
                  <a:pt x="155" y="661"/>
                </a:cubicBezTo>
                <a:cubicBezTo>
                  <a:pt x="156" y="663"/>
                  <a:pt x="156" y="664"/>
                  <a:pt x="156" y="666"/>
                </a:cubicBezTo>
                <a:cubicBezTo>
                  <a:pt x="156" y="668"/>
                  <a:pt x="157" y="677"/>
                  <a:pt x="157" y="681"/>
                </a:cubicBezTo>
                <a:cubicBezTo>
                  <a:pt x="157" y="685"/>
                  <a:pt x="158" y="699"/>
                  <a:pt x="158" y="701"/>
                </a:cubicBezTo>
                <a:cubicBezTo>
                  <a:pt x="158" y="702"/>
                  <a:pt x="159" y="711"/>
                  <a:pt x="159" y="713"/>
                </a:cubicBezTo>
                <a:cubicBezTo>
                  <a:pt x="159" y="715"/>
                  <a:pt x="159" y="721"/>
                  <a:pt x="159" y="722"/>
                </a:cubicBezTo>
                <a:cubicBezTo>
                  <a:pt x="159" y="723"/>
                  <a:pt x="159" y="723"/>
                  <a:pt x="159" y="722"/>
                </a:cubicBezTo>
                <a:cubicBezTo>
                  <a:pt x="159" y="722"/>
                  <a:pt x="158" y="720"/>
                  <a:pt x="157" y="719"/>
                </a:cubicBezTo>
                <a:cubicBezTo>
                  <a:pt x="157" y="718"/>
                  <a:pt x="156" y="716"/>
                  <a:pt x="156" y="715"/>
                </a:cubicBezTo>
                <a:cubicBezTo>
                  <a:pt x="155" y="715"/>
                  <a:pt x="151" y="707"/>
                  <a:pt x="151" y="706"/>
                </a:cubicBezTo>
                <a:close/>
                <a:moveTo>
                  <a:pt x="159" y="746"/>
                </a:moveTo>
                <a:cubicBezTo>
                  <a:pt x="159" y="746"/>
                  <a:pt x="157" y="745"/>
                  <a:pt x="157" y="744"/>
                </a:cubicBezTo>
                <a:cubicBezTo>
                  <a:pt x="156" y="744"/>
                  <a:pt x="156" y="743"/>
                  <a:pt x="156" y="742"/>
                </a:cubicBezTo>
                <a:cubicBezTo>
                  <a:pt x="156" y="741"/>
                  <a:pt x="157" y="741"/>
                  <a:pt x="157" y="740"/>
                </a:cubicBezTo>
                <a:cubicBezTo>
                  <a:pt x="158" y="739"/>
                  <a:pt x="158" y="737"/>
                  <a:pt x="159" y="736"/>
                </a:cubicBezTo>
                <a:cubicBezTo>
                  <a:pt x="159" y="734"/>
                  <a:pt x="159" y="734"/>
                  <a:pt x="159" y="735"/>
                </a:cubicBezTo>
                <a:cubicBezTo>
                  <a:pt x="159" y="737"/>
                  <a:pt x="160" y="741"/>
                  <a:pt x="160" y="742"/>
                </a:cubicBezTo>
                <a:cubicBezTo>
                  <a:pt x="160" y="743"/>
                  <a:pt x="160" y="745"/>
                  <a:pt x="160" y="746"/>
                </a:cubicBezTo>
                <a:cubicBezTo>
                  <a:pt x="160" y="747"/>
                  <a:pt x="160" y="747"/>
                  <a:pt x="159" y="746"/>
                </a:cubicBezTo>
                <a:close/>
                <a:moveTo>
                  <a:pt x="172" y="788"/>
                </a:moveTo>
                <a:cubicBezTo>
                  <a:pt x="172" y="788"/>
                  <a:pt x="172" y="789"/>
                  <a:pt x="172" y="790"/>
                </a:cubicBezTo>
                <a:cubicBezTo>
                  <a:pt x="172" y="791"/>
                  <a:pt x="171" y="796"/>
                  <a:pt x="171" y="798"/>
                </a:cubicBezTo>
                <a:cubicBezTo>
                  <a:pt x="170" y="801"/>
                  <a:pt x="170" y="799"/>
                  <a:pt x="170" y="800"/>
                </a:cubicBezTo>
                <a:cubicBezTo>
                  <a:pt x="170" y="800"/>
                  <a:pt x="170" y="800"/>
                  <a:pt x="170" y="798"/>
                </a:cubicBezTo>
                <a:cubicBezTo>
                  <a:pt x="169" y="795"/>
                  <a:pt x="169" y="791"/>
                  <a:pt x="169" y="790"/>
                </a:cubicBezTo>
                <a:cubicBezTo>
                  <a:pt x="169" y="788"/>
                  <a:pt x="168" y="788"/>
                  <a:pt x="168" y="788"/>
                </a:cubicBezTo>
                <a:cubicBezTo>
                  <a:pt x="167" y="788"/>
                  <a:pt x="167" y="787"/>
                  <a:pt x="167" y="787"/>
                </a:cubicBezTo>
                <a:cubicBezTo>
                  <a:pt x="167" y="787"/>
                  <a:pt x="166" y="787"/>
                  <a:pt x="166" y="787"/>
                </a:cubicBezTo>
                <a:cubicBezTo>
                  <a:pt x="166" y="787"/>
                  <a:pt x="166" y="785"/>
                  <a:pt x="167" y="784"/>
                </a:cubicBezTo>
                <a:cubicBezTo>
                  <a:pt x="167" y="783"/>
                  <a:pt x="167" y="783"/>
                  <a:pt x="167" y="783"/>
                </a:cubicBezTo>
                <a:cubicBezTo>
                  <a:pt x="168" y="783"/>
                  <a:pt x="168" y="783"/>
                  <a:pt x="168" y="783"/>
                </a:cubicBezTo>
                <a:cubicBezTo>
                  <a:pt x="169" y="783"/>
                  <a:pt x="168" y="782"/>
                  <a:pt x="169" y="783"/>
                </a:cubicBezTo>
                <a:cubicBezTo>
                  <a:pt x="170" y="784"/>
                  <a:pt x="171" y="786"/>
                  <a:pt x="172" y="787"/>
                </a:cubicBezTo>
                <a:cubicBezTo>
                  <a:pt x="173" y="787"/>
                  <a:pt x="173" y="788"/>
                  <a:pt x="172" y="788"/>
                </a:cubicBez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002745" y="2697512"/>
            <a:ext cx="263817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22628" y="1377629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81653" y="1441894"/>
            <a:ext cx="3305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may enter your text here. You may enter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 noChangeAspect="1"/>
          </p:cNvGrpSpPr>
          <p:nvPr/>
        </p:nvGrpSpPr>
        <p:grpSpPr bwMode="auto">
          <a:xfrm>
            <a:off x="5638799" y="2438400"/>
            <a:ext cx="3200401" cy="1935480"/>
            <a:chOff x="5638801" y="2264229"/>
            <a:chExt cx="4572002" cy="276497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6786560" y="3000375"/>
              <a:ext cx="2000249" cy="2000250"/>
              <a:chOff x="6929454" y="1500174"/>
              <a:chExt cx="2000264" cy="200026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929454" y="1500174"/>
                <a:ext cx="2000264" cy="200026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40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54867" y="1625588"/>
                <a:ext cx="1749437" cy="17494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pic>
            <p:nvPicPr>
              <p:cNvPr id="5135" name="Picture 23" descr="CAI4.png"/>
              <p:cNvPicPr>
                <a:picLocks noChangeAspect="1"/>
              </p:cNvPicPr>
              <p:nvPr/>
            </p:nvPicPr>
            <p:blipFill>
              <a:blip r:embed="rId3" cstate="email">
                <a:grayscl/>
              </a:blip>
              <a:stretch>
                <a:fillRect/>
              </a:stretch>
            </p:blipFill>
            <p:spPr bwMode="auto">
              <a:xfrm>
                <a:off x="7090065" y="1758303"/>
                <a:ext cx="1663442" cy="146590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5" name="Straight Connector 154"/>
            <p:cNvCxnSpPr>
              <a:stCxn id="22" idx="3"/>
            </p:cNvCxnSpPr>
            <p:nvPr/>
          </p:nvCxnSpPr>
          <p:spPr>
            <a:xfrm rot="5400000">
              <a:off x="6198395" y="4148101"/>
              <a:ext cx="321505" cy="14406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30" name="TextBox 163"/>
            <p:cNvSpPr txBox="1">
              <a:spLocks noChangeArrowheads="1"/>
            </p:cNvSpPr>
            <p:nvPr/>
          </p:nvSpPr>
          <p:spPr bwMode="auto">
            <a:xfrm>
              <a:off x="6945088" y="2264229"/>
              <a:ext cx="3265715" cy="65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 bwMode="auto">
          <a:xfrm>
            <a:off x="4724400" y="1600200"/>
            <a:ext cx="2029593" cy="2438400"/>
            <a:chOff x="4510769" y="1654628"/>
            <a:chExt cx="2899419" cy="3483430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714875" y="2428875"/>
              <a:ext cx="2000250" cy="2000250"/>
              <a:chOff x="4786314" y="1500174"/>
              <a:chExt cx="2000264" cy="200026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786314" y="1500174"/>
                <a:ext cx="2000264" cy="200026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40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11728" y="1625588"/>
                <a:ext cx="1749437" cy="17494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pic>
            <p:nvPicPr>
              <p:cNvPr id="5143" name="Picture 16" descr="CAI2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4948240" y="1738301"/>
                <a:ext cx="1676412" cy="1559636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2" name="Straight Connector 151"/>
            <p:cNvCxnSpPr/>
            <p:nvPr/>
          </p:nvCxnSpPr>
          <p:spPr>
            <a:xfrm rot="5400000">
              <a:off x="4742771" y="4546828"/>
              <a:ext cx="794657" cy="3878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38" name="TextBox 162"/>
            <p:cNvSpPr txBox="1">
              <a:spLocks noChangeArrowheads="1"/>
            </p:cNvSpPr>
            <p:nvPr/>
          </p:nvSpPr>
          <p:spPr bwMode="auto">
            <a:xfrm>
              <a:off x="4510769" y="1654628"/>
              <a:ext cx="2899419" cy="659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8" name="Group 29"/>
          <p:cNvGrpSpPr>
            <a:grpSpLocks noChangeAspect="1"/>
          </p:cNvGrpSpPr>
          <p:nvPr/>
        </p:nvGrpSpPr>
        <p:grpSpPr bwMode="auto">
          <a:xfrm>
            <a:off x="2018805" y="1524000"/>
            <a:ext cx="2172195" cy="2514600"/>
            <a:chOff x="1564115" y="1543049"/>
            <a:chExt cx="3103135" cy="3592285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571750" y="2428875"/>
              <a:ext cx="1928813" cy="1857375"/>
              <a:chOff x="2643174" y="1571612"/>
              <a:chExt cx="1928826" cy="185738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643174" y="1571612"/>
                <a:ext cx="1928826" cy="1857388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40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763825" y="1687501"/>
                <a:ext cx="1687524" cy="16256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Calibri" pitchFamily="34" charset="0"/>
                </a:endParaRPr>
              </a:p>
            </p:txBody>
          </p:sp>
          <p:pic>
            <p:nvPicPr>
              <p:cNvPr id="5151" name="Picture 14" descr="cargo3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 bwMode="auto">
              <a:xfrm>
                <a:off x="2814625" y="1769163"/>
                <a:ext cx="1600211" cy="147651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0" name="Straight Connector 149"/>
            <p:cNvCxnSpPr/>
            <p:nvPr/>
          </p:nvCxnSpPr>
          <p:spPr>
            <a:xfrm rot="16200000" flipH="1">
              <a:off x="3578682" y="4482194"/>
              <a:ext cx="870854" cy="4354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46" name="TextBox 161"/>
            <p:cNvSpPr txBox="1">
              <a:spLocks noChangeArrowheads="1"/>
            </p:cNvSpPr>
            <p:nvPr/>
          </p:nvSpPr>
          <p:spPr bwMode="auto">
            <a:xfrm>
              <a:off x="1564115" y="1543049"/>
              <a:ext cx="3103135" cy="65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4" name="Group 28"/>
          <p:cNvGrpSpPr>
            <a:grpSpLocks noChangeAspect="1"/>
          </p:cNvGrpSpPr>
          <p:nvPr/>
        </p:nvGrpSpPr>
        <p:grpSpPr bwMode="auto">
          <a:xfrm>
            <a:off x="342900" y="2743200"/>
            <a:ext cx="3054667" cy="1828801"/>
            <a:chOff x="-782408" y="2459491"/>
            <a:chExt cx="4363808" cy="2612572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28625" y="3143250"/>
              <a:ext cx="3152775" cy="1928813"/>
              <a:chOff x="428625" y="3143250"/>
              <a:chExt cx="3152775" cy="1928813"/>
            </a:xfrm>
          </p:grpSpPr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428625" y="3143250"/>
                <a:ext cx="2000250" cy="1928813"/>
                <a:chOff x="428596" y="2000240"/>
                <a:chExt cx="2000264" cy="1928826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428596" y="2000240"/>
                  <a:ext cx="2000264" cy="1928826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40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</a:gra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latin typeface="Calibri" pitchFamily="34" charset="0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54010" y="2120891"/>
                  <a:ext cx="1749437" cy="16875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 dirty="0">
                    <a:latin typeface="Calibri" pitchFamily="34" charset="0"/>
                  </a:endParaRPr>
                </a:p>
              </p:txBody>
            </p:sp>
            <p:pic>
              <p:nvPicPr>
                <p:cNvPr id="5160" name="Picture 3" descr="classic folder documents.png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 bwMode="auto">
                <a:xfrm>
                  <a:off x="597697" y="2197916"/>
                  <a:ext cx="1676412" cy="1547760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48" name="Straight Connector 147"/>
              <p:cNvCxnSpPr/>
              <p:nvPr/>
            </p:nvCxnSpPr>
            <p:spPr>
              <a:xfrm>
                <a:off x="2286000" y="4572000"/>
                <a:ext cx="1295400" cy="457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53" name="TextBox 160"/>
            <p:cNvSpPr txBox="1">
              <a:spLocks noChangeArrowheads="1"/>
            </p:cNvSpPr>
            <p:nvPr/>
          </p:nvSpPr>
          <p:spPr bwMode="auto">
            <a:xfrm>
              <a:off x="-782408" y="2459491"/>
              <a:ext cx="2884713" cy="65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424230" y="4090998"/>
            <a:ext cx="2214578" cy="857256"/>
          </a:xfrm>
          <a:prstGeom prst="roundRect">
            <a:avLst>
              <a:gd name="adj" fmla="val 33290"/>
            </a:avLst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ONE STOP SOLUTION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775" y="571256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Double click on the pictures to replace them with your 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23418" y="2089655"/>
            <a:ext cx="56515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>
            <a:normAutofit/>
          </a:bodyPr>
          <a:lstStyle/>
          <a:p>
            <a:r>
              <a:rPr lang="en-US" smtClean="0">
                <a:latin typeface="Franklin Gothic Medium Cond" pitchFamily="34" charset="0"/>
              </a:rPr>
              <a:t>Four dependencies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24929" y="828020"/>
            <a:ext cx="3281464" cy="1368406"/>
            <a:chOff x="3624929" y="828020"/>
            <a:chExt cx="3281464" cy="136840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24929" y="1209020"/>
              <a:ext cx="1709071" cy="98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58329" y="828020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effectLst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1</a:t>
              </a:r>
              <a:endParaRPr lang="en-US" sz="4800" b="1" dirty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800" y="1371600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9400" y="2555557"/>
            <a:ext cx="1939442" cy="2010728"/>
            <a:chOff x="6629400" y="2555557"/>
            <a:chExt cx="1939442" cy="2010728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629400" y="3037820"/>
              <a:ext cx="1709071" cy="98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162800" y="255555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effectLst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2</a:t>
              </a:r>
              <a:endParaRPr lang="en-US" sz="6000" b="1" dirty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410462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2275820"/>
            <a:ext cx="1939442" cy="2138065"/>
            <a:chOff x="381000" y="2275820"/>
            <a:chExt cx="1939442" cy="213806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" y="2885420"/>
              <a:ext cx="1709071" cy="98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71257" y="227582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effectLst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4</a:t>
              </a:r>
              <a:endParaRPr lang="en-US" sz="7200" b="1" dirty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395222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63708" y="4901624"/>
            <a:ext cx="4000646" cy="1565196"/>
            <a:chOff x="3563708" y="4901624"/>
            <a:chExt cx="4000646" cy="156519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63708" y="5400020"/>
              <a:ext cx="184649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154904" y="4901624"/>
              <a:ext cx="61427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effectLst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3</a:t>
              </a:r>
              <a:endParaRPr lang="en-US" sz="6600" b="1" dirty="0"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0" y="5552420"/>
              <a:ext cx="2230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Your text here</a:t>
              </a:r>
              <a:endParaRPr lang="en-US" sz="2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676400"/>
            <a:ext cx="9144000" cy="1676400"/>
            <a:chOff x="0" y="2086"/>
            <a:chExt cx="5760" cy="1056"/>
          </a:xfrm>
        </p:grpSpPr>
        <p:sp>
          <p:nvSpPr>
            <p:cNvPr id="8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Venn diagram – three circles</a:t>
            </a:r>
            <a:endParaRPr lang="en-US" dirty="0"/>
          </a:p>
        </p:txBody>
      </p:sp>
      <p:grpSp>
        <p:nvGrpSpPr>
          <p:cNvPr id="4" name="Group 22"/>
          <p:cNvGrpSpPr/>
          <p:nvPr/>
        </p:nvGrpSpPr>
        <p:grpSpPr>
          <a:xfrm>
            <a:off x="2216150" y="1301750"/>
            <a:ext cx="4533900" cy="4235451"/>
            <a:chOff x="2216150" y="1530350"/>
            <a:chExt cx="4533900" cy="4235451"/>
          </a:xfrm>
          <a:effectLst>
            <a:outerShdw blurRad="1397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4200000"/>
            </a:lightRig>
          </a:scene3d>
        </p:grpSpPr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3133725" y="1530350"/>
              <a:ext cx="2698750" cy="1893888"/>
            </a:xfrm>
            <a:custGeom>
              <a:avLst/>
              <a:gdLst/>
              <a:ahLst/>
              <a:cxnLst>
                <a:cxn ang="0">
                  <a:pos x="850" y="1193"/>
                </a:cxn>
                <a:cxn ang="0">
                  <a:pos x="908" y="1144"/>
                </a:cxn>
                <a:cxn ang="0">
                  <a:pos x="973" y="1099"/>
                </a:cxn>
                <a:cxn ang="0">
                  <a:pos x="1040" y="1061"/>
                </a:cxn>
                <a:cxn ang="0">
                  <a:pos x="1112" y="1027"/>
                </a:cxn>
                <a:cxn ang="0">
                  <a:pos x="1186" y="1001"/>
                </a:cxn>
                <a:cxn ang="0">
                  <a:pos x="1264" y="983"/>
                </a:cxn>
                <a:cxn ang="0">
                  <a:pos x="1344" y="972"/>
                </a:cxn>
                <a:cxn ang="0">
                  <a:pos x="1427" y="967"/>
                </a:cxn>
                <a:cxn ang="0">
                  <a:pos x="1494" y="969"/>
                </a:cxn>
                <a:cxn ang="0">
                  <a:pos x="1624" y="989"/>
                </a:cxn>
                <a:cxn ang="0">
                  <a:pos x="1687" y="1007"/>
                </a:cxn>
                <a:cxn ang="0">
                  <a:pos x="1696" y="929"/>
                </a:cxn>
                <a:cxn ang="0">
                  <a:pos x="1700" y="851"/>
                </a:cxn>
                <a:cxn ang="0">
                  <a:pos x="1700" y="806"/>
                </a:cxn>
                <a:cxn ang="0">
                  <a:pos x="1691" y="721"/>
                </a:cxn>
                <a:cxn ang="0">
                  <a:pos x="1673" y="638"/>
                </a:cxn>
                <a:cxn ang="0">
                  <a:pos x="1649" y="558"/>
                </a:cxn>
                <a:cxn ang="0">
                  <a:pos x="1617" y="482"/>
                </a:cxn>
                <a:cxn ang="0">
                  <a:pos x="1577" y="410"/>
                </a:cxn>
                <a:cxn ang="0">
                  <a:pos x="1532" y="343"/>
                </a:cxn>
                <a:cxn ang="0">
                  <a:pos x="1479" y="278"/>
                </a:cxn>
                <a:cxn ang="0">
                  <a:pos x="1423" y="222"/>
                </a:cxn>
                <a:cxn ang="0">
                  <a:pos x="1358" y="168"/>
                </a:cxn>
                <a:cxn ang="0">
                  <a:pos x="1291" y="124"/>
                </a:cxn>
                <a:cxn ang="0">
                  <a:pos x="1219" y="83"/>
                </a:cxn>
                <a:cxn ang="0">
                  <a:pos x="1143" y="52"/>
                </a:cxn>
                <a:cxn ang="0">
                  <a:pos x="1063" y="27"/>
                </a:cxn>
                <a:cxn ang="0">
                  <a:pos x="980" y="9"/>
                </a:cxn>
                <a:cxn ang="0">
                  <a:pos x="895" y="0"/>
                </a:cxn>
                <a:cxn ang="0">
                  <a:pos x="850" y="0"/>
                </a:cxn>
                <a:cxn ang="0">
                  <a:pos x="763" y="5"/>
                </a:cxn>
                <a:cxn ang="0">
                  <a:pos x="678" y="18"/>
                </a:cxn>
                <a:cxn ang="0">
                  <a:pos x="597" y="39"/>
                </a:cxn>
                <a:cxn ang="0">
                  <a:pos x="519" y="68"/>
                </a:cxn>
                <a:cxn ang="0">
                  <a:pos x="445" y="103"/>
                </a:cxn>
                <a:cxn ang="0">
                  <a:pos x="376" y="146"/>
                </a:cxn>
                <a:cxn ang="0">
                  <a:pos x="309" y="195"/>
                </a:cxn>
                <a:cxn ang="0">
                  <a:pos x="248" y="249"/>
                </a:cxn>
                <a:cxn ang="0">
                  <a:pos x="194" y="309"/>
                </a:cxn>
                <a:cxn ang="0">
                  <a:pos x="145" y="376"/>
                </a:cxn>
                <a:cxn ang="0">
                  <a:pos x="103" y="446"/>
                </a:cxn>
                <a:cxn ang="0">
                  <a:pos x="67" y="520"/>
                </a:cxn>
                <a:cxn ang="0">
                  <a:pos x="38" y="598"/>
                </a:cxn>
                <a:cxn ang="0">
                  <a:pos x="18" y="678"/>
                </a:cxn>
                <a:cxn ang="0">
                  <a:pos x="4" y="763"/>
                </a:cxn>
                <a:cxn ang="0">
                  <a:pos x="0" y="851"/>
                </a:cxn>
                <a:cxn ang="0">
                  <a:pos x="0" y="891"/>
                </a:cxn>
                <a:cxn ang="0">
                  <a:pos x="9" y="969"/>
                </a:cxn>
                <a:cxn ang="0">
                  <a:pos x="13" y="1007"/>
                </a:cxn>
                <a:cxn ang="0">
                  <a:pos x="141" y="978"/>
                </a:cxn>
                <a:cxn ang="0">
                  <a:pos x="273" y="967"/>
                </a:cxn>
                <a:cxn ang="0">
                  <a:pos x="315" y="967"/>
                </a:cxn>
                <a:cxn ang="0">
                  <a:pos x="396" y="976"/>
                </a:cxn>
                <a:cxn ang="0">
                  <a:pos x="474" y="992"/>
                </a:cxn>
                <a:cxn ang="0">
                  <a:pos x="550" y="1014"/>
                </a:cxn>
                <a:cxn ang="0">
                  <a:pos x="624" y="1043"/>
                </a:cxn>
                <a:cxn ang="0">
                  <a:pos x="693" y="1079"/>
                </a:cxn>
                <a:cxn ang="0">
                  <a:pos x="761" y="1119"/>
                </a:cxn>
                <a:cxn ang="0">
                  <a:pos x="821" y="1168"/>
                </a:cxn>
                <a:cxn ang="0">
                  <a:pos x="850" y="1193"/>
                </a:cxn>
              </a:cxnLst>
              <a:rect l="0" t="0" r="r" b="b"/>
              <a:pathLst>
                <a:path w="1700" h="1193">
                  <a:moveTo>
                    <a:pt x="850" y="1193"/>
                  </a:moveTo>
                  <a:lnTo>
                    <a:pt x="850" y="1193"/>
                  </a:lnTo>
                  <a:lnTo>
                    <a:pt x="879" y="1168"/>
                  </a:lnTo>
                  <a:lnTo>
                    <a:pt x="908" y="1144"/>
                  </a:lnTo>
                  <a:lnTo>
                    <a:pt x="940" y="1119"/>
                  </a:lnTo>
                  <a:lnTo>
                    <a:pt x="973" y="1099"/>
                  </a:lnTo>
                  <a:lnTo>
                    <a:pt x="1007" y="1079"/>
                  </a:lnTo>
                  <a:lnTo>
                    <a:pt x="1040" y="1061"/>
                  </a:lnTo>
                  <a:lnTo>
                    <a:pt x="1076" y="1043"/>
                  </a:lnTo>
                  <a:lnTo>
                    <a:pt x="1112" y="1027"/>
                  </a:lnTo>
                  <a:lnTo>
                    <a:pt x="1150" y="1014"/>
                  </a:lnTo>
                  <a:lnTo>
                    <a:pt x="1186" y="1001"/>
                  </a:lnTo>
                  <a:lnTo>
                    <a:pt x="1226" y="992"/>
                  </a:lnTo>
                  <a:lnTo>
                    <a:pt x="1264" y="983"/>
                  </a:lnTo>
                  <a:lnTo>
                    <a:pt x="1304" y="976"/>
                  </a:lnTo>
                  <a:lnTo>
                    <a:pt x="1344" y="972"/>
                  </a:lnTo>
                  <a:lnTo>
                    <a:pt x="1385" y="967"/>
                  </a:lnTo>
                  <a:lnTo>
                    <a:pt x="1427" y="967"/>
                  </a:lnTo>
                  <a:lnTo>
                    <a:pt x="1427" y="967"/>
                  </a:lnTo>
                  <a:lnTo>
                    <a:pt x="1494" y="969"/>
                  </a:lnTo>
                  <a:lnTo>
                    <a:pt x="1559" y="978"/>
                  </a:lnTo>
                  <a:lnTo>
                    <a:pt x="1624" y="989"/>
                  </a:lnTo>
                  <a:lnTo>
                    <a:pt x="1687" y="1007"/>
                  </a:lnTo>
                  <a:lnTo>
                    <a:pt x="1687" y="1007"/>
                  </a:lnTo>
                  <a:lnTo>
                    <a:pt x="1691" y="969"/>
                  </a:lnTo>
                  <a:lnTo>
                    <a:pt x="1696" y="929"/>
                  </a:lnTo>
                  <a:lnTo>
                    <a:pt x="1700" y="891"/>
                  </a:lnTo>
                  <a:lnTo>
                    <a:pt x="1700" y="851"/>
                  </a:lnTo>
                  <a:lnTo>
                    <a:pt x="1700" y="851"/>
                  </a:lnTo>
                  <a:lnTo>
                    <a:pt x="1700" y="806"/>
                  </a:lnTo>
                  <a:lnTo>
                    <a:pt x="1696" y="763"/>
                  </a:lnTo>
                  <a:lnTo>
                    <a:pt x="1691" y="721"/>
                  </a:lnTo>
                  <a:lnTo>
                    <a:pt x="1682" y="678"/>
                  </a:lnTo>
                  <a:lnTo>
                    <a:pt x="1673" y="638"/>
                  </a:lnTo>
                  <a:lnTo>
                    <a:pt x="1662" y="598"/>
                  </a:lnTo>
                  <a:lnTo>
                    <a:pt x="1649" y="558"/>
                  </a:lnTo>
                  <a:lnTo>
                    <a:pt x="1633" y="520"/>
                  </a:lnTo>
                  <a:lnTo>
                    <a:pt x="1617" y="482"/>
                  </a:lnTo>
                  <a:lnTo>
                    <a:pt x="1597" y="446"/>
                  </a:lnTo>
                  <a:lnTo>
                    <a:pt x="1577" y="410"/>
                  </a:lnTo>
                  <a:lnTo>
                    <a:pt x="1555" y="376"/>
                  </a:lnTo>
                  <a:lnTo>
                    <a:pt x="1532" y="343"/>
                  </a:lnTo>
                  <a:lnTo>
                    <a:pt x="1506" y="309"/>
                  </a:lnTo>
                  <a:lnTo>
                    <a:pt x="1479" y="278"/>
                  </a:lnTo>
                  <a:lnTo>
                    <a:pt x="1452" y="249"/>
                  </a:lnTo>
                  <a:lnTo>
                    <a:pt x="1423" y="222"/>
                  </a:lnTo>
                  <a:lnTo>
                    <a:pt x="1391" y="195"/>
                  </a:lnTo>
                  <a:lnTo>
                    <a:pt x="1358" y="168"/>
                  </a:lnTo>
                  <a:lnTo>
                    <a:pt x="1324" y="146"/>
                  </a:lnTo>
                  <a:lnTo>
                    <a:pt x="1291" y="124"/>
                  </a:lnTo>
                  <a:lnTo>
                    <a:pt x="1255" y="103"/>
                  </a:lnTo>
                  <a:lnTo>
                    <a:pt x="1219" y="83"/>
                  </a:lnTo>
                  <a:lnTo>
                    <a:pt x="1181" y="68"/>
                  </a:lnTo>
                  <a:lnTo>
                    <a:pt x="1143" y="52"/>
                  </a:lnTo>
                  <a:lnTo>
                    <a:pt x="1103" y="39"/>
                  </a:lnTo>
                  <a:lnTo>
                    <a:pt x="1063" y="27"/>
                  </a:lnTo>
                  <a:lnTo>
                    <a:pt x="1022" y="18"/>
                  </a:lnTo>
                  <a:lnTo>
                    <a:pt x="980" y="9"/>
                  </a:lnTo>
                  <a:lnTo>
                    <a:pt x="937" y="5"/>
                  </a:lnTo>
                  <a:lnTo>
                    <a:pt x="895" y="0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05" y="0"/>
                  </a:lnTo>
                  <a:lnTo>
                    <a:pt x="763" y="5"/>
                  </a:lnTo>
                  <a:lnTo>
                    <a:pt x="720" y="9"/>
                  </a:lnTo>
                  <a:lnTo>
                    <a:pt x="678" y="18"/>
                  </a:lnTo>
                  <a:lnTo>
                    <a:pt x="637" y="27"/>
                  </a:lnTo>
                  <a:lnTo>
                    <a:pt x="597" y="39"/>
                  </a:lnTo>
                  <a:lnTo>
                    <a:pt x="557" y="52"/>
                  </a:lnTo>
                  <a:lnTo>
                    <a:pt x="519" y="68"/>
                  </a:lnTo>
                  <a:lnTo>
                    <a:pt x="481" y="83"/>
                  </a:lnTo>
                  <a:lnTo>
                    <a:pt x="445" y="103"/>
                  </a:lnTo>
                  <a:lnTo>
                    <a:pt x="409" y="124"/>
                  </a:lnTo>
                  <a:lnTo>
                    <a:pt x="376" y="146"/>
                  </a:lnTo>
                  <a:lnTo>
                    <a:pt x="342" y="168"/>
                  </a:lnTo>
                  <a:lnTo>
                    <a:pt x="309" y="195"/>
                  </a:lnTo>
                  <a:lnTo>
                    <a:pt x="277" y="222"/>
                  </a:lnTo>
                  <a:lnTo>
                    <a:pt x="248" y="249"/>
                  </a:lnTo>
                  <a:lnTo>
                    <a:pt x="221" y="278"/>
                  </a:lnTo>
                  <a:lnTo>
                    <a:pt x="194" y="309"/>
                  </a:lnTo>
                  <a:lnTo>
                    <a:pt x="168" y="343"/>
                  </a:lnTo>
                  <a:lnTo>
                    <a:pt x="145" y="376"/>
                  </a:lnTo>
                  <a:lnTo>
                    <a:pt x="123" y="410"/>
                  </a:lnTo>
                  <a:lnTo>
                    <a:pt x="103" y="446"/>
                  </a:lnTo>
                  <a:lnTo>
                    <a:pt x="83" y="482"/>
                  </a:lnTo>
                  <a:lnTo>
                    <a:pt x="67" y="520"/>
                  </a:lnTo>
                  <a:lnTo>
                    <a:pt x="51" y="558"/>
                  </a:lnTo>
                  <a:lnTo>
                    <a:pt x="38" y="598"/>
                  </a:lnTo>
                  <a:lnTo>
                    <a:pt x="27" y="638"/>
                  </a:lnTo>
                  <a:lnTo>
                    <a:pt x="18" y="678"/>
                  </a:lnTo>
                  <a:lnTo>
                    <a:pt x="9" y="721"/>
                  </a:lnTo>
                  <a:lnTo>
                    <a:pt x="4" y="763"/>
                  </a:lnTo>
                  <a:lnTo>
                    <a:pt x="0" y="806"/>
                  </a:lnTo>
                  <a:lnTo>
                    <a:pt x="0" y="851"/>
                  </a:lnTo>
                  <a:lnTo>
                    <a:pt x="0" y="851"/>
                  </a:lnTo>
                  <a:lnTo>
                    <a:pt x="0" y="891"/>
                  </a:lnTo>
                  <a:lnTo>
                    <a:pt x="4" y="929"/>
                  </a:lnTo>
                  <a:lnTo>
                    <a:pt x="9" y="969"/>
                  </a:lnTo>
                  <a:lnTo>
                    <a:pt x="13" y="1007"/>
                  </a:lnTo>
                  <a:lnTo>
                    <a:pt x="13" y="1007"/>
                  </a:lnTo>
                  <a:lnTo>
                    <a:pt x="76" y="989"/>
                  </a:lnTo>
                  <a:lnTo>
                    <a:pt x="141" y="978"/>
                  </a:lnTo>
                  <a:lnTo>
                    <a:pt x="206" y="969"/>
                  </a:lnTo>
                  <a:lnTo>
                    <a:pt x="273" y="967"/>
                  </a:lnTo>
                  <a:lnTo>
                    <a:pt x="273" y="967"/>
                  </a:lnTo>
                  <a:lnTo>
                    <a:pt x="315" y="967"/>
                  </a:lnTo>
                  <a:lnTo>
                    <a:pt x="356" y="972"/>
                  </a:lnTo>
                  <a:lnTo>
                    <a:pt x="396" y="976"/>
                  </a:lnTo>
                  <a:lnTo>
                    <a:pt x="436" y="983"/>
                  </a:lnTo>
                  <a:lnTo>
                    <a:pt x="474" y="992"/>
                  </a:lnTo>
                  <a:lnTo>
                    <a:pt x="514" y="1001"/>
                  </a:lnTo>
                  <a:lnTo>
                    <a:pt x="550" y="1014"/>
                  </a:lnTo>
                  <a:lnTo>
                    <a:pt x="588" y="1027"/>
                  </a:lnTo>
                  <a:lnTo>
                    <a:pt x="624" y="1043"/>
                  </a:lnTo>
                  <a:lnTo>
                    <a:pt x="660" y="1061"/>
                  </a:lnTo>
                  <a:lnTo>
                    <a:pt x="693" y="1079"/>
                  </a:lnTo>
                  <a:lnTo>
                    <a:pt x="727" y="1099"/>
                  </a:lnTo>
                  <a:lnTo>
                    <a:pt x="761" y="1119"/>
                  </a:lnTo>
                  <a:lnTo>
                    <a:pt x="792" y="1144"/>
                  </a:lnTo>
                  <a:lnTo>
                    <a:pt x="821" y="1168"/>
                  </a:lnTo>
                  <a:lnTo>
                    <a:pt x="850" y="1193"/>
                  </a:lnTo>
                  <a:lnTo>
                    <a:pt x="850" y="119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216150" y="3128963"/>
              <a:ext cx="2266950" cy="2636838"/>
            </a:xfrm>
            <a:custGeom>
              <a:avLst/>
              <a:gdLst/>
              <a:ahLst/>
              <a:cxnLst>
                <a:cxn ang="0">
                  <a:pos x="1155" y="810"/>
                </a:cxn>
                <a:cxn ang="0">
                  <a:pos x="1160" y="732"/>
                </a:cxn>
                <a:cxn ang="0">
                  <a:pos x="1168" y="654"/>
                </a:cxn>
                <a:cxn ang="0">
                  <a:pos x="1115" y="634"/>
                </a:cxn>
                <a:cxn ang="0">
                  <a:pos x="1012" y="584"/>
                </a:cxn>
                <a:cxn ang="0">
                  <a:pos x="916" y="524"/>
                </a:cxn>
                <a:cxn ang="0">
                  <a:pos x="831" y="448"/>
                </a:cxn>
                <a:cxn ang="0">
                  <a:pos x="757" y="365"/>
                </a:cxn>
                <a:cxn ang="0">
                  <a:pos x="692" y="269"/>
                </a:cxn>
                <a:cxn ang="0">
                  <a:pos x="643" y="168"/>
                </a:cxn>
                <a:cxn ang="0">
                  <a:pos x="605" y="59"/>
                </a:cxn>
                <a:cxn ang="0">
                  <a:pos x="591" y="0"/>
                </a:cxn>
                <a:cxn ang="0">
                  <a:pos x="529" y="23"/>
                </a:cxn>
                <a:cxn ang="0">
                  <a:pos x="410" y="83"/>
                </a:cxn>
                <a:cxn ang="0">
                  <a:pos x="303" y="159"/>
                </a:cxn>
                <a:cxn ang="0">
                  <a:pos x="209" y="253"/>
                </a:cxn>
                <a:cxn ang="0">
                  <a:pos x="130" y="358"/>
                </a:cxn>
                <a:cxn ang="0">
                  <a:pos x="68" y="477"/>
                </a:cxn>
                <a:cxn ang="0">
                  <a:pos x="34" y="571"/>
                </a:cxn>
                <a:cxn ang="0">
                  <a:pos x="18" y="638"/>
                </a:cxn>
                <a:cxn ang="0">
                  <a:pos x="7" y="705"/>
                </a:cxn>
                <a:cxn ang="0">
                  <a:pos x="0" y="774"/>
                </a:cxn>
                <a:cxn ang="0">
                  <a:pos x="0" y="810"/>
                </a:cxn>
                <a:cxn ang="0">
                  <a:pos x="5" y="898"/>
                </a:cxn>
                <a:cxn ang="0">
                  <a:pos x="18" y="983"/>
                </a:cxn>
                <a:cxn ang="0">
                  <a:pos x="39" y="1063"/>
                </a:cxn>
                <a:cxn ang="0">
                  <a:pos x="68" y="1141"/>
                </a:cxn>
                <a:cxn ang="0">
                  <a:pos x="103" y="1215"/>
                </a:cxn>
                <a:cxn ang="0">
                  <a:pos x="146" y="1285"/>
                </a:cxn>
                <a:cxn ang="0">
                  <a:pos x="195" y="1352"/>
                </a:cxn>
                <a:cxn ang="0">
                  <a:pos x="249" y="1412"/>
                </a:cxn>
                <a:cxn ang="0">
                  <a:pos x="309" y="1466"/>
                </a:cxn>
                <a:cxn ang="0">
                  <a:pos x="376" y="1515"/>
                </a:cxn>
                <a:cxn ang="0">
                  <a:pos x="446" y="1558"/>
                </a:cxn>
                <a:cxn ang="0">
                  <a:pos x="520" y="1593"/>
                </a:cxn>
                <a:cxn ang="0">
                  <a:pos x="598" y="1622"/>
                </a:cxn>
                <a:cxn ang="0">
                  <a:pos x="678" y="1643"/>
                </a:cxn>
                <a:cxn ang="0">
                  <a:pos x="763" y="1656"/>
                </a:cxn>
                <a:cxn ang="0">
                  <a:pos x="851" y="1661"/>
                </a:cxn>
                <a:cxn ang="0">
                  <a:pos x="893" y="1661"/>
                </a:cxn>
                <a:cxn ang="0">
                  <a:pos x="974" y="1652"/>
                </a:cxn>
                <a:cxn ang="0">
                  <a:pos x="1052" y="1636"/>
                </a:cxn>
                <a:cxn ang="0">
                  <a:pos x="1128" y="1614"/>
                </a:cxn>
                <a:cxn ang="0">
                  <a:pos x="1202" y="1584"/>
                </a:cxn>
                <a:cxn ang="0">
                  <a:pos x="1271" y="1549"/>
                </a:cxn>
                <a:cxn ang="0">
                  <a:pos x="1339" y="1508"/>
                </a:cxn>
                <a:cxn ang="0">
                  <a:pos x="1399" y="1459"/>
                </a:cxn>
                <a:cxn ang="0">
                  <a:pos x="1428" y="1435"/>
                </a:cxn>
                <a:cxn ang="0">
                  <a:pos x="1368" y="1374"/>
                </a:cxn>
                <a:cxn ang="0">
                  <a:pos x="1314" y="1307"/>
                </a:cxn>
                <a:cxn ang="0">
                  <a:pos x="1267" y="1233"/>
                </a:cxn>
                <a:cxn ang="0">
                  <a:pos x="1229" y="1157"/>
                </a:cxn>
                <a:cxn ang="0">
                  <a:pos x="1198" y="1074"/>
                </a:cxn>
                <a:cxn ang="0">
                  <a:pos x="1175" y="989"/>
                </a:cxn>
                <a:cxn ang="0">
                  <a:pos x="1160" y="902"/>
                </a:cxn>
                <a:cxn ang="0">
                  <a:pos x="1155" y="810"/>
                </a:cxn>
              </a:cxnLst>
              <a:rect l="0" t="0" r="r" b="b"/>
              <a:pathLst>
                <a:path w="1428" h="1661">
                  <a:moveTo>
                    <a:pt x="1155" y="810"/>
                  </a:moveTo>
                  <a:lnTo>
                    <a:pt x="1155" y="810"/>
                  </a:lnTo>
                  <a:lnTo>
                    <a:pt x="1155" y="770"/>
                  </a:lnTo>
                  <a:lnTo>
                    <a:pt x="1160" y="732"/>
                  </a:lnTo>
                  <a:lnTo>
                    <a:pt x="1164" y="692"/>
                  </a:lnTo>
                  <a:lnTo>
                    <a:pt x="1168" y="654"/>
                  </a:lnTo>
                  <a:lnTo>
                    <a:pt x="1168" y="654"/>
                  </a:lnTo>
                  <a:lnTo>
                    <a:pt x="1115" y="634"/>
                  </a:lnTo>
                  <a:lnTo>
                    <a:pt x="1063" y="611"/>
                  </a:lnTo>
                  <a:lnTo>
                    <a:pt x="1012" y="584"/>
                  </a:lnTo>
                  <a:lnTo>
                    <a:pt x="963" y="555"/>
                  </a:lnTo>
                  <a:lnTo>
                    <a:pt x="916" y="524"/>
                  </a:lnTo>
                  <a:lnTo>
                    <a:pt x="873" y="488"/>
                  </a:lnTo>
                  <a:lnTo>
                    <a:pt x="831" y="448"/>
                  </a:lnTo>
                  <a:lnTo>
                    <a:pt x="793" y="408"/>
                  </a:lnTo>
                  <a:lnTo>
                    <a:pt x="757" y="365"/>
                  </a:lnTo>
                  <a:lnTo>
                    <a:pt x="723" y="318"/>
                  </a:lnTo>
                  <a:lnTo>
                    <a:pt x="692" y="269"/>
                  </a:lnTo>
                  <a:lnTo>
                    <a:pt x="665" y="220"/>
                  </a:lnTo>
                  <a:lnTo>
                    <a:pt x="643" y="168"/>
                  </a:lnTo>
                  <a:lnTo>
                    <a:pt x="623" y="112"/>
                  </a:lnTo>
                  <a:lnTo>
                    <a:pt x="605" y="59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60" y="12"/>
                  </a:lnTo>
                  <a:lnTo>
                    <a:pt x="529" y="23"/>
                  </a:lnTo>
                  <a:lnTo>
                    <a:pt x="468" y="52"/>
                  </a:lnTo>
                  <a:lnTo>
                    <a:pt x="410" y="83"/>
                  </a:lnTo>
                  <a:lnTo>
                    <a:pt x="354" y="119"/>
                  </a:lnTo>
                  <a:lnTo>
                    <a:pt x="303" y="159"/>
                  </a:lnTo>
                  <a:lnTo>
                    <a:pt x="253" y="204"/>
                  </a:lnTo>
                  <a:lnTo>
                    <a:pt x="209" y="253"/>
                  </a:lnTo>
                  <a:lnTo>
                    <a:pt x="168" y="305"/>
                  </a:lnTo>
                  <a:lnTo>
                    <a:pt x="130" y="358"/>
                  </a:lnTo>
                  <a:lnTo>
                    <a:pt x="97" y="416"/>
                  </a:lnTo>
                  <a:lnTo>
                    <a:pt x="68" y="477"/>
                  </a:lnTo>
                  <a:lnTo>
                    <a:pt x="45" y="540"/>
                  </a:lnTo>
                  <a:lnTo>
                    <a:pt x="34" y="571"/>
                  </a:lnTo>
                  <a:lnTo>
                    <a:pt x="25" y="604"/>
                  </a:lnTo>
                  <a:lnTo>
                    <a:pt x="18" y="638"/>
                  </a:lnTo>
                  <a:lnTo>
                    <a:pt x="12" y="672"/>
                  </a:lnTo>
                  <a:lnTo>
                    <a:pt x="7" y="705"/>
                  </a:lnTo>
                  <a:lnTo>
                    <a:pt x="3" y="741"/>
                  </a:lnTo>
                  <a:lnTo>
                    <a:pt x="0" y="77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55"/>
                  </a:lnTo>
                  <a:lnTo>
                    <a:pt x="5" y="898"/>
                  </a:lnTo>
                  <a:lnTo>
                    <a:pt x="9" y="940"/>
                  </a:lnTo>
                  <a:lnTo>
                    <a:pt x="18" y="983"/>
                  </a:lnTo>
                  <a:lnTo>
                    <a:pt x="27" y="1023"/>
                  </a:lnTo>
                  <a:lnTo>
                    <a:pt x="39" y="1063"/>
                  </a:lnTo>
                  <a:lnTo>
                    <a:pt x="52" y="1103"/>
                  </a:lnTo>
                  <a:lnTo>
                    <a:pt x="68" y="1141"/>
                  </a:lnTo>
                  <a:lnTo>
                    <a:pt x="83" y="1179"/>
                  </a:lnTo>
                  <a:lnTo>
                    <a:pt x="103" y="1215"/>
                  </a:lnTo>
                  <a:lnTo>
                    <a:pt x="124" y="1251"/>
                  </a:lnTo>
                  <a:lnTo>
                    <a:pt x="146" y="1285"/>
                  </a:lnTo>
                  <a:lnTo>
                    <a:pt x="168" y="1318"/>
                  </a:lnTo>
                  <a:lnTo>
                    <a:pt x="195" y="1352"/>
                  </a:lnTo>
                  <a:lnTo>
                    <a:pt x="222" y="1383"/>
                  </a:lnTo>
                  <a:lnTo>
                    <a:pt x="249" y="1412"/>
                  </a:lnTo>
                  <a:lnTo>
                    <a:pt x="278" y="1439"/>
                  </a:lnTo>
                  <a:lnTo>
                    <a:pt x="309" y="1466"/>
                  </a:lnTo>
                  <a:lnTo>
                    <a:pt x="343" y="1493"/>
                  </a:lnTo>
                  <a:lnTo>
                    <a:pt x="376" y="1515"/>
                  </a:lnTo>
                  <a:lnTo>
                    <a:pt x="410" y="1537"/>
                  </a:lnTo>
                  <a:lnTo>
                    <a:pt x="446" y="1558"/>
                  </a:lnTo>
                  <a:lnTo>
                    <a:pt x="482" y="1578"/>
                  </a:lnTo>
                  <a:lnTo>
                    <a:pt x="520" y="1593"/>
                  </a:lnTo>
                  <a:lnTo>
                    <a:pt x="558" y="1609"/>
                  </a:lnTo>
                  <a:lnTo>
                    <a:pt x="598" y="1622"/>
                  </a:lnTo>
                  <a:lnTo>
                    <a:pt x="638" y="1634"/>
                  </a:lnTo>
                  <a:lnTo>
                    <a:pt x="678" y="1643"/>
                  </a:lnTo>
                  <a:lnTo>
                    <a:pt x="721" y="1652"/>
                  </a:lnTo>
                  <a:lnTo>
                    <a:pt x="763" y="1656"/>
                  </a:lnTo>
                  <a:lnTo>
                    <a:pt x="806" y="1661"/>
                  </a:lnTo>
                  <a:lnTo>
                    <a:pt x="851" y="1661"/>
                  </a:lnTo>
                  <a:lnTo>
                    <a:pt x="851" y="1661"/>
                  </a:lnTo>
                  <a:lnTo>
                    <a:pt x="893" y="1661"/>
                  </a:lnTo>
                  <a:lnTo>
                    <a:pt x="934" y="1656"/>
                  </a:lnTo>
                  <a:lnTo>
                    <a:pt x="974" y="1652"/>
                  </a:lnTo>
                  <a:lnTo>
                    <a:pt x="1014" y="1645"/>
                  </a:lnTo>
                  <a:lnTo>
                    <a:pt x="1052" y="1636"/>
                  </a:lnTo>
                  <a:lnTo>
                    <a:pt x="1092" y="1627"/>
                  </a:lnTo>
                  <a:lnTo>
                    <a:pt x="1128" y="1614"/>
                  </a:lnTo>
                  <a:lnTo>
                    <a:pt x="1166" y="1600"/>
                  </a:lnTo>
                  <a:lnTo>
                    <a:pt x="1202" y="1584"/>
                  </a:lnTo>
                  <a:lnTo>
                    <a:pt x="1238" y="1567"/>
                  </a:lnTo>
                  <a:lnTo>
                    <a:pt x="1271" y="1549"/>
                  </a:lnTo>
                  <a:lnTo>
                    <a:pt x="1305" y="1529"/>
                  </a:lnTo>
                  <a:lnTo>
                    <a:pt x="1339" y="1508"/>
                  </a:lnTo>
                  <a:lnTo>
                    <a:pt x="1370" y="1484"/>
                  </a:lnTo>
                  <a:lnTo>
                    <a:pt x="1399" y="1459"/>
                  </a:lnTo>
                  <a:lnTo>
                    <a:pt x="1428" y="1435"/>
                  </a:lnTo>
                  <a:lnTo>
                    <a:pt x="1428" y="1435"/>
                  </a:lnTo>
                  <a:lnTo>
                    <a:pt x="1397" y="1405"/>
                  </a:lnTo>
                  <a:lnTo>
                    <a:pt x="1368" y="1374"/>
                  </a:lnTo>
                  <a:lnTo>
                    <a:pt x="1341" y="1341"/>
                  </a:lnTo>
                  <a:lnTo>
                    <a:pt x="1314" y="1307"/>
                  </a:lnTo>
                  <a:lnTo>
                    <a:pt x="1289" y="1271"/>
                  </a:lnTo>
                  <a:lnTo>
                    <a:pt x="1267" y="1233"/>
                  </a:lnTo>
                  <a:lnTo>
                    <a:pt x="1247" y="1195"/>
                  </a:lnTo>
                  <a:lnTo>
                    <a:pt x="1229" y="1157"/>
                  </a:lnTo>
                  <a:lnTo>
                    <a:pt x="1211" y="1117"/>
                  </a:lnTo>
                  <a:lnTo>
                    <a:pt x="1198" y="1074"/>
                  </a:lnTo>
                  <a:lnTo>
                    <a:pt x="1184" y="1034"/>
                  </a:lnTo>
                  <a:lnTo>
                    <a:pt x="1175" y="989"/>
                  </a:lnTo>
                  <a:lnTo>
                    <a:pt x="1166" y="947"/>
                  </a:lnTo>
                  <a:lnTo>
                    <a:pt x="1160" y="902"/>
                  </a:lnTo>
                  <a:lnTo>
                    <a:pt x="1157" y="857"/>
                  </a:lnTo>
                  <a:lnTo>
                    <a:pt x="1155" y="810"/>
                  </a:lnTo>
                  <a:lnTo>
                    <a:pt x="1155" y="8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3154363" y="3065463"/>
              <a:ext cx="1328738" cy="1101725"/>
            </a:xfrm>
            <a:custGeom>
              <a:avLst/>
              <a:gdLst/>
              <a:ahLst/>
              <a:cxnLst>
                <a:cxn ang="0">
                  <a:pos x="577" y="694"/>
                </a:cxn>
                <a:cxn ang="0">
                  <a:pos x="577" y="694"/>
                </a:cxn>
                <a:cxn ang="0">
                  <a:pos x="586" y="660"/>
                </a:cxn>
                <a:cxn ang="0">
                  <a:pos x="593" y="627"/>
                </a:cxn>
                <a:cxn ang="0">
                  <a:pos x="604" y="593"/>
                </a:cxn>
                <a:cxn ang="0">
                  <a:pos x="615" y="559"/>
                </a:cxn>
                <a:cxn ang="0">
                  <a:pos x="627" y="528"/>
                </a:cxn>
                <a:cxn ang="0">
                  <a:pos x="640" y="497"/>
                </a:cxn>
                <a:cxn ang="0">
                  <a:pos x="656" y="468"/>
                </a:cxn>
                <a:cxn ang="0">
                  <a:pos x="671" y="436"/>
                </a:cxn>
                <a:cxn ang="0">
                  <a:pos x="689" y="407"/>
                </a:cxn>
                <a:cxn ang="0">
                  <a:pos x="707" y="378"/>
                </a:cxn>
                <a:cxn ang="0">
                  <a:pos x="745" y="324"/>
                </a:cxn>
                <a:cxn ang="0">
                  <a:pos x="790" y="273"/>
                </a:cxn>
                <a:cxn ang="0">
                  <a:pos x="837" y="226"/>
                </a:cxn>
                <a:cxn ang="0">
                  <a:pos x="837" y="226"/>
                </a:cxn>
                <a:cxn ang="0">
                  <a:pos x="808" y="201"/>
                </a:cxn>
                <a:cxn ang="0">
                  <a:pos x="779" y="177"/>
                </a:cxn>
                <a:cxn ang="0">
                  <a:pos x="748" y="152"/>
                </a:cxn>
                <a:cxn ang="0">
                  <a:pos x="714" y="132"/>
                </a:cxn>
                <a:cxn ang="0">
                  <a:pos x="680" y="112"/>
                </a:cxn>
                <a:cxn ang="0">
                  <a:pos x="647" y="94"/>
                </a:cxn>
                <a:cxn ang="0">
                  <a:pos x="611" y="76"/>
                </a:cxn>
                <a:cxn ang="0">
                  <a:pos x="575" y="60"/>
                </a:cxn>
                <a:cxn ang="0">
                  <a:pos x="537" y="47"/>
                </a:cxn>
                <a:cxn ang="0">
                  <a:pos x="501" y="34"/>
                </a:cxn>
                <a:cxn ang="0">
                  <a:pos x="461" y="25"/>
                </a:cxn>
                <a:cxn ang="0">
                  <a:pos x="423" y="16"/>
                </a:cxn>
                <a:cxn ang="0">
                  <a:pos x="383" y="9"/>
                </a:cxn>
                <a:cxn ang="0">
                  <a:pos x="343" y="5"/>
                </a:cxn>
                <a:cxn ang="0">
                  <a:pos x="302" y="0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193" y="2"/>
                </a:cxn>
                <a:cxn ang="0">
                  <a:pos x="128" y="11"/>
                </a:cxn>
                <a:cxn ang="0">
                  <a:pos x="63" y="2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4" y="99"/>
                </a:cxn>
                <a:cxn ang="0">
                  <a:pos x="32" y="152"/>
                </a:cxn>
                <a:cxn ang="0">
                  <a:pos x="52" y="208"/>
                </a:cxn>
                <a:cxn ang="0">
                  <a:pos x="74" y="260"/>
                </a:cxn>
                <a:cxn ang="0">
                  <a:pos x="101" y="309"/>
                </a:cxn>
                <a:cxn ang="0">
                  <a:pos x="132" y="358"/>
                </a:cxn>
                <a:cxn ang="0">
                  <a:pos x="166" y="405"/>
                </a:cxn>
                <a:cxn ang="0">
                  <a:pos x="202" y="448"/>
                </a:cxn>
                <a:cxn ang="0">
                  <a:pos x="240" y="488"/>
                </a:cxn>
                <a:cxn ang="0">
                  <a:pos x="282" y="528"/>
                </a:cxn>
                <a:cxn ang="0">
                  <a:pos x="325" y="564"/>
                </a:cxn>
                <a:cxn ang="0">
                  <a:pos x="372" y="595"/>
                </a:cxn>
                <a:cxn ang="0">
                  <a:pos x="421" y="624"/>
                </a:cxn>
                <a:cxn ang="0">
                  <a:pos x="472" y="651"/>
                </a:cxn>
                <a:cxn ang="0">
                  <a:pos x="524" y="674"/>
                </a:cxn>
                <a:cxn ang="0">
                  <a:pos x="577" y="694"/>
                </a:cxn>
                <a:cxn ang="0">
                  <a:pos x="577" y="694"/>
                </a:cxn>
              </a:cxnLst>
              <a:rect l="0" t="0" r="r" b="b"/>
              <a:pathLst>
                <a:path w="837" h="694">
                  <a:moveTo>
                    <a:pt x="577" y="694"/>
                  </a:moveTo>
                  <a:lnTo>
                    <a:pt x="577" y="694"/>
                  </a:lnTo>
                  <a:lnTo>
                    <a:pt x="586" y="660"/>
                  </a:lnTo>
                  <a:lnTo>
                    <a:pt x="593" y="627"/>
                  </a:lnTo>
                  <a:lnTo>
                    <a:pt x="604" y="593"/>
                  </a:lnTo>
                  <a:lnTo>
                    <a:pt x="615" y="559"/>
                  </a:lnTo>
                  <a:lnTo>
                    <a:pt x="627" y="528"/>
                  </a:lnTo>
                  <a:lnTo>
                    <a:pt x="640" y="497"/>
                  </a:lnTo>
                  <a:lnTo>
                    <a:pt x="656" y="468"/>
                  </a:lnTo>
                  <a:lnTo>
                    <a:pt x="671" y="436"/>
                  </a:lnTo>
                  <a:lnTo>
                    <a:pt x="689" y="407"/>
                  </a:lnTo>
                  <a:lnTo>
                    <a:pt x="707" y="378"/>
                  </a:lnTo>
                  <a:lnTo>
                    <a:pt x="745" y="324"/>
                  </a:lnTo>
                  <a:lnTo>
                    <a:pt x="790" y="273"/>
                  </a:lnTo>
                  <a:lnTo>
                    <a:pt x="837" y="226"/>
                  </a:lnTo>
                  <a:lnTo>
                    <a:pt x="837" y="226"/>
                  </a:lnTo>
                  <a:lnTo>
                    <a:pt x="808" y="201"/>
                  </a:lnTo>
                  <a:lnTo>
                    <a:pt x="779" y="177"/>
                  </a:lnTo>
                  <a:lnTo>
                    <a:pt x="748" y="152"/>
                  </a:lnTo>
                  <a:lnTo>
                    <a:pt x="714" y="132"/>
                  </a:lnTo>
                  <a:lnTo>
                    <a:pt x="680" y="112"/>
                  </a:lnTo>
                  <a:lnTo>
                    <a:pt x="647" y="94"/>
                  </a:lnTo>
                  <a:lnTo>
                    <a:pt x="611" y="76"/>
                  </a:lnTo>
                  <a:lnTo>
                    <a:pt x="575" y="60"/>
                  </a:lnTo>
                  <a:lnTo>
                    <a:pt x="537" y="47"/>
                  </a:lnTo>
                  <a:lnTo>
                    <a:pt x="501" y="34"/>
                  </a:lnTo>
                  <a:lnTo>
                    <a:pt x="461" y="25"/>
                  </a:lnTo>
                  <a:lnTo>
                    <a:pt x="423" y="16"/>
                  </a:lnTo>
                  <a:lnTo>
                    <a:pt x="383" y="9"/>
                  </a:lnTo>
                  <a:lnTo>
                    <a:pt x="343" y="5"/>
                  </a:lnTo>
                  <a:lnTo>
                    <a:pt x="30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193" y="2"/>
                  </a:lnTo>
                  <a:lnTo>
                    <a:pt x="128" y="11"/>
                  </a:lnTo>
                  <a:lnTo>
                    <a:pt x="63" y="2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4" y="99"/>
                  </a:lnTo>
                  <a:lnTo>
                    <a:pt x="32" y="152"/>
                  </a:lnTo>
                  <a:lnTo>
                    <a:pt x="52" y="208"/>
                  </a:lnTo>
                  <a:lnTo>
                    <a:pt x="74" y="260"/>
                  </a:lnTo>
                  <a:lnTo>
                    <a:pt x="101" y="309"/>
                  </a:lnTo>
                  <a:lnTo>
                    <a:pt x="132" y="358"/>
                  </a:lnTo>
                  <a:lnTo>
                    <a:pt x="166" y="405"/>
                  </a:lnTo>
                  <a:lnTo>
                    <a:pt x="202" y="448"/>
                  </a:lnTo>
                  <a:lnTo>
                    <a:pt x="240" y="488"/>
                  </a:lnTo>
                  <a:lnTo>
                    <a:pt x="282" y="528"/>
                  </a:lnTo>
                  <a:lnTo>
                    <a:pt x="325" y="564"/>
                  </a:lnTo>
                  <a:lnTo>
                    <a:pt x="372" y="595"/>
                  </a:lnTo>
                  <a:lnTo>
                    <a:pt x="421" y="624"/>
                  </a:lnTo>
                  <a:lnTo>
                    <a:pt x="472" y="651"/>
                  </a:lnTo>
                  <a:lnTo>
                    <a:pt x="524" y="674"/>
                  </a:lnTo>
                  <a:lnTo>
                    <a:pt x="577" y="694"/>
                  </a:lnTo>
                  <a:lnTo>
                    <a:pt x="577" y="694"/>
                  </a:lnTo>
                  <a:close/>
                </a:path>
              </a:pathLst>
            </a:custGeom>
            <a:solidFill>
              <a:srgbClr val="5B5A1C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4483100" y="3128963"/>
              <a:ext cx="2266950" cy="2636838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06" y="112"/>
                </a:cxn>
                <a:cxn ang="0">
                  <a:pos x="763" y="220"/>
                </a:cxn>
                <a:cxn ang="0">
                  <a:pos x="705" y="318"/>
                </a:cxn>
                <a:cxn ang="0">
                  <a:pos x="635" y="408"/>
                </a:cxn>
                <a:cxn ang="0">
                  <a:pos x="555" y="488"/>
                </a:cxn>
                <a:cxn ang="0">
                  <a:pos x="465" y="555"/>
                </a:cxn>
                <a:cxn ang="0">
                  <a:pos x="365" y="611"/>
                </a:cxn>
                <a:cxn ang="0">
                  <a:pos x="260" y="654"/>
                </a:cxn>
                <a:cxn ang="0">
                  <a:pos x="264" y="692"/>
                </a:cxn>
                <a:cxn ang="0">
                  <a:pos x="273" y="770"/>
                </a:cxn>
                <a:cxn ang="0">
                  <a:pos x="273" y="810"/>
                </a:cxn>
                <a:cxn ang="0">
                  <a:pos x="269" y="902"/>
                </a:cxn>
                <a:cxn ang="0">
                  <a:pos x="253" y="989"/>
                </a:cxn>
                <a:cxn ang="0">
                  <a:pos x="230" y="1074"/>
                </a:cxn>
                <a:cxn ang="0">
                  <a:pos x="199" y="1157"/>
                </a:cxn>
                <a:cxn ang="0">
                  <a:pos x="161" y="1233"/>
                </a:cxn>
                <a:cxn ang="0">
                  <a:pos x="114" y="1307"/>
                </a:cxn>
                <a:cxn ang="0">
                  <a:pos x="60" y="1374"/>
                </a:cxn>
                <a:cxn ang="0">
                  <a:pos x="0" y="1435"/>
                </a:cxn>
                <a:cxn ang="0">
                  <a:pos x="29" y="1459"/>
                </a:cxn>
                <a:cxn ang="0">
                  <a:pos x="90" y="1508"/>
                </a:cxn>
                <a:cxn ang="0">
                  <a:pos x="157" y="1549"/>
                </a:cxn>
                <a:cxn ang="0">
                  <a:pos x="226" y="1584"/>
                </a:cxn>
                <a:cxn ang="0">
                  <a:pos x="300" y="1614"/>
                </a:cxn>
                <a:cxn ang="0">
                  <a:pos x="376" y="1636"/>
                </a:cxn>
                <a:cxn ang="0">
                  <a:pos x="454" y="1652"/>
                </a:cxn>
                <a:cxn ang="0">
                  <a:pos x="535" y="1661"/>
                </a:cxn>
                <a:cxn ang="0">
                  <a:pos x="577" y="1661"/>
                </a:cxn>
                <a:cxn ang="0">
                  <a:pos x="665" y="1656"/>
                </a:cxn>
                <a:cxn ang="0">
                  <a:pos x="750" y="1643"/>
                </a:cxn>
                <a:cxn ang="0">
                  <a:pos x="830" y="1622"/>
                </a:cxn>
                <a:cxn ang="0">
                  <a:pos x="908" y="1593"/>
                </a:cxn>
                <a:cxn ang="0">
                  <a:pos x="982" y="1558"/>
                </a:cxn>
                <a:cxn ang="0">
                  <a:pos x="1052" y="1515"/>
                </a:cxn>
                <a:cxn ang="0">
                  <a:pos x="1119" y="1466"/>
                </a:cxn>
                <a:cxn ang="0">
                  <a:pos x="1179" y="1412"/>
                </a:cxn>
                <a:cxn ang="0">
                  <a:pos x="1233" y="1352"/>
                </a:cxn>
                <a:cxn ang="0">
                  <a:pos x="1282" y="1285"/>
                </a:cxn>
                <a:cxn ang="0">
                  <a:pos x="1325" y="1215"/>
                </a:cxn>
                <a:cxn ang="0">
                  <a:pos x="1360" y="1141"/>
                </a:cxn>
                <a:cxn ang="0">
                  <a:pos x="1389" y="1063"/>
                </a:cxn>
                <a:cxn ang="0">
                  <a:pos x="1410" y="983"/>
                </a:cxn>
                <a:cxn ang="0">
                  <a:pos x="1423" y="898"/>
                </a:cxn>
                <a:cxn ang="0">
                  <a:pos x="1428" y="810"/>
                </a:cxn>
                <a:cxn ang="0">
                  <a:pos x="1428" y="774"/>
                </a:cxn>
                <a:cxn ang="0">
                  <a:pos x="1421" y="705"/>
                </a:cxn>
                <a:cxn ang="0">
                  <a:pos x="1410" y="638"/>
                </a:cxn>
                <a:cxn ang="0">
                  <a:pos x="1394" y="571"/>
                </a:cxn>
                <a:cxn ang="0">
                  <a:pos x="1360" y="477"/>
                </a:cxn>
                <a:cxn ang="0">
                  <a:pos x="1298" y="358"/>
                </a:cxn>
                <a:cxn ang="0">
                  <a:pos x="1219" y="253"/>
                </a:cxn>
                <a:cxn ang="0">
                  <a:pos x="1125" y="159"/>
                </a:cxn>
                <a:cxn ang="0">
                  <a:pos x="1018" y="83"/>
                </a:cxn>
                <a:cxn ang="0">
                  <a:pos x="899" y="23"/>
                </a:cxn>
                <a:cxn ang="0">
                  <a:pos x="837" y="0"/>
                </a:cxn>
              </a:cxnLst>
              <a:rect l="0" t="0" r="r" b="b"/>
              <a:pathLst>
                <a:path w="1428" h="1661">
                  <a:moveTo>
                    <a:pt x="837" y="0"/>
                  </a:moveTo>
                  <a:lnTo>
                    <a:pt x="837" y="0"/>
                  </a:lnTo>
                  <a:lnTo>
                    <a:pt x="823" y="59"/>
                  </a:lnTo>
                  <a:lnTo>
                    <a:pt x="806" y="112"/>
                  </a:lnTo>
                  <a:lnTo>
                    <a:pt x="785" y="168"/>
                  </a:lnTo>
                  <a:lnTo>
                    <a:pt x="763" y="220"/>
                  </a:lnTo>
                  <a:lnTo>
                    <a:pt x="736" y="269"/>
                  </a:lnTo>
                  <a:lnTo>
                    <a:pt x="705" y="318"/>
                  </a:lnTo>
                  <a:lnTo>
                    <a:pt x="671" y="365"/>
                  </a:lnTo>
                  <a:lnTo>
                    <a:pt x="635" y="408"/>
                  </a:lnTo>
                  <a:lnTo>
                    <a:pt x="597" y="448"/>
                  </a:lnTo>
                  <a:lnTo>
                    <a:pt x="555" y="488"/>
                  </a:lnTo>
                  <a:lnTo>
                    <a:pt x="512" y="524"/>
                  </a:lnTo>
                  <a:lnTo>
                    <a:pt x="465" y="555"/>
                  </a:lnTo>
                  <a:lnTo>
                    <a:pt x="416" y="584"/>
                  </a:lnTo>
                  <a:lnTo>
                    <a:pt x="365" y="611"/>
                  </a:lnTo>
                  <a:lnTo>
                    <a:pt x="313" y="634"/>
                  </a:lnTo>
                  <a:lnTo>
                    <a:pt x="260" y="654"/>
                  </a:lnTo>
                  <a:lnTo>
                    <a:pt x="260" y="654"/>
                  </a:lnTo>
                  <a:lnTo>
                    <a:pt x="264" y="692"/>
                  </a:lnTo>
                  <a:lnTo>
                    <a:pt x="269" y="732"/>
                  </a:lnTo>
                  <a:lnTo>
                    <a:pt x="273" y="770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1" y="857"/>
                  </a:lnTo>
                  <a:lnTo>
                    <a:pt x="269" y="902"/>
                  </a:lnTo>
                  <a:lnTo>
                    <a:pt x="262" y="947"/>
                  </a:lnTo>
                  <a:lnTo>
                    <a:pt x="253" y="989"/>
                  </a:lnTo>
                  <a:lnTo>
                    <a:pt x="244" y="1034"/>
                  </a:lnTo>
                  <a:lnTo>
                    <a:pt x="230" y="1074"/>
                  </a:lnTo>
                  <a:lnTo>
                    <a:pt x="217" y="1117"/>
                  </a:lnTo>
                  <a:lnTo>
                    <a:pt x="199" y="1157"/>
                  </a:lnTo>
                  <a:lnTo>
                    <a:pt x="181" y="1195"/>
                  </a:lnTo>
                  <a:lnTo>
                    <a:pt x="161" y="1233"/>
                  </a:lnTo>
                  <a:lnTo>
                    <a:pt x="139" y="1271"/>
                  </a:lnTo>
                  <a:lnTo>
                    <a:pt x="114" y="1307"/>
                  </a:lnTo>
                  <a:lnTo>
                    <a:pt x="87" y="1341"/>
                  </a:lnTo>
                  <a:lnTo>
                    <a:pt x="60" y="1374"/>
                  </a:lnTo>
                  <a:lnTo>
                    <a:pt x="31" y="1405"/>
                  </a:lnTo>
                  <a:lnTo>
                    <a:pt x="0" y="1435"/>
                  </a:lnTo>
                  <a:lnTo>
                    <a:pt x="0" y="1435"/>
                  </a:lnTo>
                  <a:lnTo>
                    <a:pt x="29" y="1459"/>
                  </a:lnTo>
                  <a:lnTo>
                    <a:pt x="58" y="1484"/>
                  </a:lnTo>
                  <a:lnTo>
                    <a:pt x="90" y="1508"/>
                  </a:lnTo>
                  <a:lnTo>
                    <a:pt x="123" y="1529"/>
                  </a:lnTo>
                  <a:lnTo>
                    <a:pt x="157" y="1549"/>
                  </a:lnTo>
                  <a:lnTo>
                    <a:pt x="190" y="1567"/>
                  </a:lnTo>
                  <a:lnTo>
                    <a:pt x="226" y="1584"/>
                  </a:lnTo>
                  <a:lnTo>
                    <a:pt x="262" y="1600"/>
                  </a:lnTo>
                  <a:lnTo>
                    <a:pt x="300" y="1614"/>
                  </a:lnTo>
                  <a:lnTo>
                    <a:pt x="336" y="1627"/>
                  </a:lnTo>
                  <a:lnTo>
                    <a:pt x="376" y="1636"/>
                  </a:lnTo>
                  <a:lnTo>
                    <a:pt x="414" y="1645"/>
                  </a:lnTo>
                  <a:lnTo>
                    <a:pt x="454" y="1652"/>
                  </a:lnTo>
                  <a:lnTo>
                    <a:pt x="494" y="1656"/>
                  </a:lnTo>
                  <a:lnTo>
                    <a:pt x="535" y="1661"/>
                  </a:lnTo>
                  <a:lnTo>
                    <a:pt x="577" y="1661"/>
                  </a:lnTo>
                  <a:lnTo>
                    <a:pt x="577" y="1661"/>
                  </a:lnTo>
                  <a:lnTo>
                    <a:pt x="622" y="1661"/>
                  </a:lnTo>
                  <a:lnTo>
                    <a:pt x="665" y="1656"/>
                  </a:lnTo>
                  <a:lnTo>
                    <a:pt x="707" y="1652"/>
                  </a:lnTo>
                  <a:lnTo>
                    <a:pt x="750" y="1643"/>
                  </a:lnTo>
                  <a:lnTo>
                    <a:pt x="790" y="1634"/>
                  </a:lnTo>
                  <a:lnTo>
                    <a:pt x="830" y="1622"/>
                  </a:lnTo>
                  <a:lnTo>
                    <a:pt x="870" y="1609"/>
                  </a:lnTo>
                  <a:lnTo>
                    <a:pt x="908" y="1593"/>
                  </a:lnTo>
                  <a:lnTo>
                    <a:pt x="946" y="1578"/>
                  </a:lnTo>
                  <a:lnTo>
                    <a:pt x="982" y="1558"/>
                  </a:lnTo>
                  <a:lnTo>
                    <a:pt x="1018" y="1537"/>
                  </a:lnTo>
                  <a:lnTo>
                    <a:pt x="1052" y="1515"/>
                  </a:lnTo>
                  <a:lnTo>
                    <a:pt x="1085" y="1493"/>
                  </a:lnTo>
                  <a:lnTo>
                    <a:pt x="1119" y="1466"/>
                  </a:lnTo>
                  <a:lnTo>
                    <a:pt x="1150" y="1439"/>
                  </a:lnTo>
                  <a:lnTo>
                    <a:pt x="1179" y="1412"/>
                  </a:lnTo>
                  <a:lnTo>
                    <a:pt x="1206" y="1383"/>
                  </a:lnTo>
                  <a:lnTo>
                    <a:pt x="1233" y="1352"/>
                  </a:lnTo>
                  <a:lnTo>
                    <a:pt x="1260" y="1318"/>
                  </a:lnTo>
                  <a:lnTo>
                    <a:pt x="1282" y="1285"/>
                  </a:lnTo>
                  <a:lnTo>
                    <a:pt x="1304" y="1251"/>
                  </a:lnTo>
                  <a:lnTo>
                    <a:pt x="1325" y="1215"/>
                  </a:lnTo>
                  <a:lnTo>
                    <a:pt x="1345" y="1179"/>
                  </a:lnTo>
                  <a:lnTo>
                    <a:pt x="1360" y="1141"/>
                  </a:lnTo>
                  <a:lnTo>
                    <a:pt x="1376" y="1103"/>
                  </a:lnTo>
                  <a:lnTo>
                    <a:pt x="1389" y="1063"/>
                  </a:lnTo>
                  <a:lnTo>
                    <a:pt x="1401" y="1023"/>
                  </a:lnTo>
                  <a:lnTo>
                    <a:pt x="1410" y="983"/>
                  </a:lnTo>
                  <a:lnTo>
                    <a:pt x="1419" y="940"/>
                  </a:lnTo>
                  <a:lnTo>
                    <a:pt x="1423" y="898"/>
                  </a:lnTo>
                  <a:lnTo>
                    <a:pt x="1428" y="855"/>
                  </a:lnTo>
                  <a:lnTo>
                    <a:pt x="1428" y="810"/>
                  </a:lnTo>
                  <a:lnTo>
                    <a:pt x="1428" y="810"/>
                  </a:lnTo>
                  <a:lnTo>
                    <a:pt x="1428" y="774"/>
                  </a:lnTo>
                  <a:lnTo>
                    <a:pt x="1425" y="741"/>
                  </a:lnTo>
                  <a:lnTo>
                    <a:pt x="1421" y="705"/>
                  </a:lnTo>
                  <a:lnTo>
                    <a:pt x="1416" y="672"/>
                  </a:lnTo>
                  <a:lnTo>
                    <a:pt x="1410" y="638"/>
                  </a:lnTo>
                  <a:lnTo>
                    <a:pt x="1403" y="604"/>
                  </a:lnTo>
                  <a:lnTo>
                    <a:pt x="1394" y="571"/>
                  </a:lnTo>
                  <a:lnTo>
                    <a:pt x="1383" y="540"/>
                  </a:lnTo>
                  <a:lnTo>
                    <a:pt x="1360" y="477"/>
                  </a:lnTo>
                  <a:lnTo>
                    <a:pt x="1331" y="416"/>
                  </a:lnTo>
                  <a:lnTo>
                    <a:pt x="1298" y="358"/>
                  </a:lnTo>
                  <a:lnTo>
                    <a:pt x="1260" y="305"/>
                  </a:lnTo>
                  <a:lnTo>
                    <a:pt x="1219" y="253"/>
                  </a:lnTo>
                  <a:lnTo>
                    <a:pt x="1175" y="204"/>
                  </a:lnTo>
                  <a:lnTo>
                    <a:pt x="1125" y="159"/>
                  </a:lnTo>
                  <a:lnTo>
                    <a:pt x="1074" y="119"/>
                  </a:lnTo>
                  <a:lnTo>
                    <a:pt x="1018" y="83"/>
                  </a:lnTo>
                  <a:lnTo>
                    <a:pt x="960" y="52"/>
                  </a:lnTo>
                  <a:lnTo>
                    <a:pt x="899" y="23"/>
                  </a:lnTo>
                  <a:lnTo>
                    <a:pt x="868" y="12"/>
                  </a:lnTo>
                  <a:lnTo>
                    <a:pt x="837" y="0"/>
                  </a:lnTo>
                  <a:lnTo>
                    <a:pt x="8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483100" y="3065463"/>
              <a:ext cx="1328738" cy="1101725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0" y="226"/>
                </a:cxn>
                <a:cxn ang="0">
                  <a:pos x="47" y="273"/>
                </a:cxn>
                <a:cxn ang="0">
                  <a:pos x="92" y="324"/>
                </a:cxn>
                <a:cxn ang="0">
                  <a:pos x="130" y="378"/>
                </a:cxn>
                <a:cxn ang="0">
                  <a:pos x="148" y="407"/>
                </a:cxn>
                <a:cxn ang="0">
                  <a:pos x="166" y="436"/>
                </a:cxn>
                <a:cxn ang="0">
                  <a:pos x="181" y="468"/>
                </a:cxn>
                <a:cxn ang="0">
                  <a:pos x="197" y="497"/>
                </a:cxn>
                <a:cxn ang="0">
                  <a:pos x="210" y="528"/>
                </a:cxn>
                <a:cxn ang="0">
                  <a:pos x="222" y="559"/>
                </a:cxn>
                <a:cxn ang="0">
                  <a:pos x="233" y="593"/>
                </a:cxn>
                <a:cxn ang="0">
                  <a:pos x="244" y="627"/>
                </a:cxn>
                <a:cxn ang="0">
                  <a:pos x="251" y="660"/>
                </a:cxn>
                <a:cxn ang="0">
                  <a:pos x="260" y="694"/>
                </a:cxn>
                <a:cxn ang="0">
                  <a:pos x="260" y="694"/>
                </a:cxn>
                <a:cxn ang="0">
                  <a:pos x="313" y="674"/>
                </a:cxn>
                <a:cxn ang="0">
                  <a:pos x="365" y="651"/>
                </a:cxn>
                <a:cxn ang="0">
                  <a:pos x="416" y="624"/>
                </a:cxn>
                <a:cxn ang="0">
                  <a:pos x="465" y="595"/>
                </a:cxn>
                <a:cxn ang="0">
                  <a:pos x="512" y="564"/>
                </a:cxn>
                <a:cxn ang="0">
                  <a:pos x="555" y="528"/>
                </a:cxn>
                <a:cxn ang="0">
                  <a:pos x="597" y="488"/>
                </a:cxn>
                <a:cxn ang="0">
                  <a:pos x="635" y="448"/>
                </a:cxn>
                <a:cxn ang="0">
                  <a:pos x="671" y="405"/>
                </a:cxn>
                <a:cxn ang="0">
                  <a:pos x="705" y="358"/>
                </a:cxn>
                <a:cxn ang="0">
                  <a:pos x="736" y="309"/>
                </a:cxn>
                <a:cxn ang="0">
                  <a:pos x="763" y="260"/>
                </a:cxn>
                <a:cxn ang="0">
                  <a:pos x="785" y="208"/>
                </a:cxn>
                <a:cxn ang="0">
                  <a:pos x="806" y="152"/>
                </a:cxn>
                <a:cxn ang="0">
                  <a:pos x="823" y="99"/>
                </a:cxn>
                <a:cxn ang="0">
                  <a:pos x="837" y="40"/>
                </a:cxn>
                <a:cxn ang="0">
                  <a:pos x="837" y="40"/>
                </a:cxn>
                <a:cxn ang="0">
                  <a:pos x="774" y="22"/>
                </a:cxn>
                <a:cxn ang="0">
                  <a:pos x="709" y="11"/>
                </a:cxn>
                <a:cxn ang="0">
                  <a:pos x="644" y="2"/>
                </a:cxn>
                <a:cxn ang="0">
                  <a:pos x="577" y="0"/>
                </a:cxn>
                <a:cxn ang="0">
                  <a:pos x="577" y="0"/>
                </a:cxn>
                <a:cxn ang="0">
                  <a:pos x="535" y="0"/>
                </a:cxn>
                <a:cxn ang="0">
                  <a:pos x="494" y="5"/>
                </a:cxn>
                <a:cxn ang="0">
                  <a:pos x="454" y="9"/>
                </a:cxn>
                <a:cxn ang="0">
                  <a:pos x="414" y="16"/>
                </a:cxn>
                <a:cxn ang="0">
                  <a:pos x="376" y="25"/>
                </a:cxn>
                <a:cxn ang="0">
                  <a:pos x="336" y="34"/>
                </a:cxn>
                <a:cxn ang="0">
                  <a:pos x="300" y="47"/>
                </a:cxn>
                <a:cxn ang="0">
                  <a:pos x="262" y="60"/>
                </a:cxn>
                <a:cxn ang="0">
                  <a:pos x="226" y="76"/>
                </a:cxn>
                <a:cxn ang="0">
                  <a:pos x="190" y="94"/>
                </a:cxn>
                <a:cxn ang="0">
                  <a:pos x="157" y="112"/>
                </a:cxn>
                <a:cxn ang="0">
                  <a:pos x="123" y="132"/>
                </a:cxn>
                <a:cxn ang="0">
                  <a:pos x="90" y="152"/>
                </a:cxn>
                <a:cxn ang="0">
                  <a:pos x="58" y="177"/>
                </a:cxn>
                <a:cxn ang="0">
                  <a:pos x="29" y="201"/>
                </a:cxn>
                <a:cxn ang="0">
                  <a:pos x="0" y="226"/>
                </a:cxn>
                <a:cxn ang="0">
                  <a:pos x="0" y="226"/>
                </a:cxn>
              </a:cxnLst>
              <a:rect l="0" t="0" r="r" b="b"/>
              <a:pathLst>
                <a:path w="837" h="694">
                  <a:moveTo>
                    <a:pt x="0" y="226"/>
                  </a:moveTo>
                  <a:lnTo>
                    <a:pt x="0" y="226"/>
                  </a:lnTo>
                  <a:lnTo>
                    <a:pt x="47" y="273"/>
                  </a:lnTo>
                  <a:lnTo>
                    <a:pt x="92" y="324"/>
                  </a:lnTo>
                  <a:lnTo>
                    <a:pt x="130" y="378"/>
                  </a:lnTo>
                  <a:lnTo>
                    <a:pt x="148" y="407"/>
                  </a:lnTo>
                  <a:lnTo>
                    <a:pt x="166" y="436"/>
                  </a:lnTo>
                  <a:lnTo>
                    <a:pt x="181" y="468"/>
                  </a:lnTo>
                  <a:lnTo>
                    <a:pt x="197" y="497"/>
                  </a:lnTo>
                  <a:lnTo>
                    <a:pt x="210" y="528"/>
                  </a:lnTo>
                  <a:lnTo>
                    <a:pt x="222" y="559"/>
                  </a:lnTo>
                  <a:lnTo>
                    <a:pt x="233" y="593"/>
                  </a:lnTo>
                  <a:lnTo>
                    <a:pt x="244" y="627"/>
                  </a:lnTo>
                  <a:lnTo>
                    <a:pt x="251" y="660"/>
                  </a:lnTo>
                  <a:lnTo>
                    <a:pt x="260" y="694"/>
                  </a:lnTo>
                  <a:lnTo>
                    <a:pt x="260" y="694"/>
                  </a:lnTo>
                  <a:lnTo>
                    <a:pt x="313" y="674"/>
                  </a:lnTo>
                  <a:lnTo>
                    <a:pt x="365" y="651"/>
                  </a:lnTo>
                  <a:lnTo>
                    <a:pt x="416" y="624"/>
                  </a:lnTo>
                  <a:lnTo>
                    <a:pt x="465" y="595"/>
                  </a:lnTo>
                  <a:lnTo>
                    <a:pt x="512" y="564"/>
                  </a:lnTo>
                  <a:lnTo>
                    <a:pt x="555" y="528"/>
                  </a:lnTo>
                  <a:lnTo>
                    <a:pt x="597" y="488"/>
                  </a:lnTo>
                  <a:lnTo>
                    <a:pt x="635" y="448"/>
                  </a:lnTo>
                  <a:lnTo>
                    <a:pt x="671" y="405"/>
                  </a:lnTo>
                  <a:lnTo>
                    <a:pt x="705" y="358"/>
                  </a:lnTo>
                  <a:lnTo>
                    <a:pt x="736" y="309"/>
                  </a:lnTo>
                  <a:lnTo>
                    <a:pt x="763" y="260"/>
                  </a:lnTo>
                  <a:lnTo>
                    <a:pt x="785" y="208"/>
                  </a:lnTo>
                  <a:lnTo>
                    <a:pt x="806" y="152"/>
                  </a:lnTo>
                  <a:lnTo>
                    <a:pt x="823" y="99"/>
                  </a:lnTo>
                  <a:lnTo>
                    <a:pt x="837" y="40"/>
                  </a:lnTo>
                  <a:lnTo>
                    <a:pt x="837" y="40"/>
                  </a:lnTo>
                  <a:lnTo>
                    <a:pt x="774" y="22"/>
                  </a:lnTo>
                  <a:lnTo>
                    <a:pt x="709" y="11"/>
                  </a:lnTo>
                  <a:lnTo>
                    <a:pt x="644" y="2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535" y="0"/>
                  </a:lnTo>
                  <a:lnTo>
                    <a:pt x="494" y="5"/>
                  </a:lnTo>
                  <a:lnTo>
                    <a:pt x="454" y="9"/>
                  </a:lnTo>
                  <a:lnTo>
                    <a:pt x="414" y="16"/>
                  </a:lnTo>
                  <a:lnTo>
                    <a:pt x="376" y="25"/>
                  </a:lnTo>
                  <a:lnTo>
                    <a:pt x="336" y="34"/>
                  </a:lnTo>
                  <a:lnTo>
                    <a:pt x="300" y="47"/>
                  </a:lnTo>
                  <a:lnTo>
                    <a:pt x="262" y="60"/>
                  </a:lnTo>
                  <a:lnTo>
                    <a:pt x="226" y="76"/>
                  </a:lnTo>
                  <a:lnTo>
                    <a:pt x="190" y="94"/>
                  </a:lnTo>
                  <a:lnTo>
                    <a:pt x="157" y="112"/>
                  </a:lnTo>
                  <a:lnTo>
                    <a:pt x="123" y="132"/>
                  </a:lnTo>
                  <a:lnTo>
                    <a:pt x="90" y="152"/>
                  </a:lnTo>
                  <a:lnTo>
                    <a:pt x="58" y="177"/>
                  </a:lnTo>
                  <a:lnTo>
                    <a:pt x="29" y="201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471A19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4049713" y="4167188"/>
              <a:ext cx="866775" cy="1239838"/>
            </a:xfrm>
            <a:custGeom>
              <a:avLst/>
              <a:gdLst/>
              <a:ahLst/>
              <a:cxnLst>
                <a:cxn ang="0">
                  <a:pos x="546" y="156"/>
                </a:cxn>
                <a:cxn ang="0">
                  <a:pos x="546" y="156"/>
                </a:cxn>
                <a:cxn ang="0">
                  <a:pos x="546" y="116"/>
                </a:cxn>
                <a:cxn ang="0">
                  <a:pos x="542" y="78"/>
                </a:cxn>
                <a:cxn ang="0">
                  <a:pos x="537" y="38"/>
                </a:cxn>
                <a:cxn ang="0">
                  <a:pos x="533" y="0"/>
                </a:cxn>
                <a:cxn ang="0">
                  <a:pos x="533" y="0"/>
                </a:cxn>
                <a:cxn ang="0">
                  <a:pos x="470" y="18"/>
                </a:cxn>
                <a:cxn ang="0">
                  <a:pos x="405" y="29"/>
                </a:cxn>
                <a:cxn ang="0">
                  <a:pos x="340" y="38"/>
                </a:cxn>
                <a:cxn ang="0">
                  <a:pos x="273" y="40"/>
                </a:cxn>
                <a:cxn ang="0">
                  <a:pos x="273" y="40"/>
                </a:cxn>
                <a:cxn ang="0">
                  <a:pos x="206" y="38"/>
                </a:cxn>
                <a:cxn ang="0">
                  <a:pos x="141" y="29"/>
                </a:cxn>
                <a:cxn ang="0">
                  <a:pos x="76" y="18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9" y="38"/>
                </a:cxn>
                <a:cxn ang="0">
                  <a:pos x="5" y="78"/>
                </a:cxn>
                <a:cxn ang="0">
                  <a:pos x="0" y="116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203"/>
                </a:cxn>
                <a:cxn ang="0">
                  <a:pos x="5" y="248"/>
                </a:cxn>
                <a:cxn ang="0">
                  <a:pos x="11" y="293"/>
                </a:cxn>
                <a:cxn ang="0">
                  <a:pos x="20" y="335"/>
                </a:cxn>
                <a:cxn ang="0">
                  <a:pos x="29" y="380"/>
                </a:cxn>
                <a:cxn ang="0">
                  <a:pos x="43" y="420"/>
                </a:cxn>
                <a:cxn ang="0">
                  <a:pos x="56" y="463"/>
                </a:cxn>
                <a:cxn ang="0">
                  <a:pos x="74" y="503"/>
                </a:cxn>
                <a:cxn ang="0">
                  <a:pos x="92" y="541"/>
                </a:cxn>
                <a:cxn ang="0">
                  <a:pos x="112" y="579"/>
                </a:cxn>
                <a:cxn ang="0">
                  <a:pos x="134" y="617"/>
                </a:cxn>
                <a:cxn ang="0">
                  <a:pos x="159" y="653"/>
                </a:cxn>
                <a:cxn ang="0">
                  <a:pos x="186" y="687"/>
                </a:cxn>
                <a:cxn ang="0">
                  <a:pos x="213" y="720"/>
                </a:cxn>
                <a:cxn ang="0">
                  <a:pos x="242" y="751"/>
                </a:cxn>
                <a:cxn ang="0">
                  <a:pos x="273" y="781"/>
                </a:cxn>
                <a:cxn ang="0">
                  <a:pos x="273" y="781"/>
                </a:cxn>
                <a:cxn ang="0">
                  <a:pos x="304" y="751"/>
                </a:cxn>
                <a:cxn ang="0">
                  <a:pos x="333" y="720"/>
                </a:cxn>
                <a:cxn ang="0">
                  <a:pos x="360" y="687"/>
                </a:cxn>
                <a:cxn ang="0">
                  <a:pos x="387" y="653"/>
                </a:cxn>
                <a:cxn ang="0">
                  <a:pos x="412" y="617"/>
                </a:cxn>
                <a:cxn ang="0">
                  <a:pos x="434" y="579"/>
                </a:cxn>
                <a:cxn ang="0">
                  <a:pos x="454" y="541"/>
                </a:cxn>
                <a:cxn ang="0">
                  <a:pos x="472" y="503"/>
                </a:cxn>
                <a:cxn ang="0">
                  <a:pos x="490" y="463"/>
                </a:cxn>
                <a:cxn ang="0">
                  <a:pos x="503" y="420"/>
                </a:cxn>
                <a:cxn ang="0">
                  <a:pos x="517" y="380"/>
                </a:cxn>
                <a:cxn ang="0">
                  <a:pos x="526" y="335"/>
                </a:cxn>
                <a:cxn ang="0">
                  <a:pos x="535" y="293"/>
                </a:cxn>
                <a:cxn ang="0">
                  <a:pos x="542" y="248"/>
                </a:cxn>
                <a:cxn ang="0">
                  <a:pos x="544" y="203"/>
                </a:cxn>
                <a:cxn ang="0">
                  <a:pos x="546" y="156"/>
                </a:cxn>
                <a:cxn ang="0">
                  <a:pos x="546" y="156"/>
                </a:cxn>
              </a:cxnLst>
              <a:rect l="0" t="0" r="r" b="b"/>
              <a:pathLst>
                <a:path w="546" h="781">
                  <a:moveTo>
                    <a:pt x="546" y="156"/>
                  </a:moveTo>
                  <a:lnTo>
                    <a:pt x="546" y="156"/>
                  </a:lnTo>
                  <a:lnTo>
                    <a:pt x="546" y="116"/>
                  </a:lnTo>
                  <a:lnTo>
                    <a:pt x="542" y="78"/>
                  </a:lnTo>
                  <a:lnTo>
                    <a:pt x="537" y="38"/>
                  </a:lnTo>
                  <a:lnTo>
                    <a:pt x="533" y="0"/>
                  </a:lnTo>
                  <a:lnTo>
                    <a:pt x="533" y="0"/>
                  </a:lnTo>
                  <a:lnTo>
                    <a:pt x="470" y="18"/>
                  </a:lnTo>
                  <a:lnTo>
                    <a:pt x="405" y="29"/>
                  </a:lnTo>
                  <a:lnTo>
                    <a:pt x="340" y="38"/>
                  </a:lnTo>
                  <a:lnTo>
                    <a:pt x="273" y="40"/>
                  </a:lnTo>
                  <a:lnTo>
                    <a:pt x="273" y="40"/>
                  </a:lnTo>
                  <a:lnTo>
                    <a:pt x="206" y="38"/>
                  </a:lnTo>
                  <a:lnTo>
                    <a:pt x="141" y="29"/>
                  </a:lnTo>
                  <a:lnTo>
                    <a:pt x="76" y="18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38"/>
                  </a:lnTo>
                  <a:lnTo>
                    <a:pt x="5" y="78"/>
                  </a:lnTo>
                  <a:lnTo>
                    <a:pt x="0" y="11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203"/>
                  </a:lnTo>
                  <a:lnTo>
                    <a:pt x="5" y="248"/>
                  </a:lnTo>
                  <a:lnTo>
                    <a:pt x="11" y="293"/>
                  </a:lnTo>
                  <a:lnTo>
                    <a:pt x="20" y="335"/>
                  </a:lnTo>
                  <a:lnTo>
                    <a:pt x="29" y="380"/>
                  </a:lnTo>
                  <a:lnTo>
                    <a:pt x="43" y="420"/>
                  </a:lnTo>
                  <a:lnTo>
                    <a:pt x="56" y="463"/>
                  </a:lnTo>
                  <a:lnTo>
                    <a:pt x="74" y="503"/>
                  </a:lnTo>
                  <a:lnTo>
                    <a:pt x="92" y="541"/>
                  </a:lnTo>
                  <a:lnTo>
                    <a:pt x="112" y="579"/>
                  </a:lnTo>
                  <a:lnTo>
                    <a:pt x="134" y="617"/>
                  </a:lnTo>
                  <a:lnTo>
                    <a:pt x="159" y="653"/>
                  </a:lnTo>
                  <a:lnTo>
                    <a:pt x="186" y="687"/>
                  </a:lnTo>
                  <a:lnTo>
                    <a:pt x="213" y="720"/>
                  </a:lnTo>
                  <a:lnTo>
                    <a:pt x="242" y="751"/>
                  </a:lnTo>
                  <a:lnTo>
                    <a:pt x="273" y="781"/>
                  </a:lnTo>
                  <a:lnTo>
                    <a:pt x="273" y="781"/>
                  </a:lnTo>
                  <a:lnTo>
                    <a:pt x="304" y="751"/>
                  </a:lnTo>
                  <a:lnTo>
                    <a:pt x="333" y="720"/>
                  </a:lnTo>
                  <a:lnTo>
                    <a:pt x="360" y="687"/>
                  </a:lnTo>
                  <a:lnTo>
                    <a:pt x="387" y="653"/>
                  </a:lnTo>
                  <a:lnTo>
                    <a:pt x="412" y="617"/>
                  </a:lnTo>
                  <a:lnTo>
                    <a:pt x="434" y="579"/>
                  </a:lnTo>
                  <a:lnTo>
                    <a:pt x="454" y="541"/>
                  </a:lnTo>
                  <a:lnTo>
                    <a:pt x="472" y="503"/>
                  </a:lnTo>
                  <a:lnTo>
                    <a:pt x="490" y="463"/>
                  </a:lnTo>
                  <a:lnTo>
                    <a:pt x="503" y="420"/>
                  </a:lnTo>
                  <a:lnTo>
                    <a:pt x="517" y="380"/>
                  </a:lnTo>
                  <a:lnTo>
                    <a:pt x="526" y="335"/>
                  </a:lnTo>
                  <a:lnTo>
                    <a:pt x="535" y="293"/>
                  </a:lnTo>
                  <a:lnTo>
                    <a:pt x="542" y="248"/>
                  </a:lnTo>
                  <a:lnTo>
                    <a:pt x="544" y="203"/>
                  </a:lnTo>
                  <a:lnTo>
                    <a:pt x="546" y="156"/>
                  </a:lnTo>
                  <a:lnTo>
                    <a:pt x="546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4070350" y="3424238"/>
              <a:ext cx="825500" cy="806450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60" y="0"/>
                </a:cxn>
                <a:cxn ang="0">
                  <a:pos x="213" y="47"/>
                </a:cxn>
                <a:cxn ang="0">
                  <a:pos x="168" y="98"/>
                </a:cxn>
                <a:cxn ang="0">
                  <a:pos x="130" y="152"/>
                </a:cxn>
                <a:cxn ang="0">
                  <a:pos x="112" y="181"/>
                </a:cxn>
                <a:cxn ang="0">
                  <a:pos x="94" y="210"/>
                </a:cxn>
                <a:cxn ang="0">
                  <a:pos x="79" y="242"/>
                </a:cxn>
                <a:cxn ang="0">
                  <a:pos x="63" y="271"/>
                </a:cxn>
                <a:cxn ang="0">
                  <a:pos x="50" y="302"/>
                </a:cxn>
                <a:cxn ang="0">
                  <a:pos x="38" y="333"/>
                </a:cxn>
                <a:cxn ang="0">
                  <a:pos x="27" y="367"/>
                </a:cxn>
                <a:cxn ang="0">
                  <a:pos x="16" y="401"/>
                </a:cxn>
                <a:cxn ang="0">
                  <a:pos x="9" y="434"/>
                </a:cxn>
                <a:cxn ang="0">
                  <a:pos x="0" y="468"/>
                </a:cxn>
                <a:cxn ang="0">
                  <a:pos x="0" y="468"/>
                </a:cxn>
                <a:cxn ang="0">
                  <a:pos x="63" y="486"/>
                </a:cxn>
                <a:cxn ang="0">
                  <a:pos x="128" y="497"/>
                </a:cxn>
                <a:cxn ang="0">
                  <a:pos x="193" y="506"/>
                </a:cxn>
                <a:cxn ang="0">
                  <a:pos x="260" y="508"/>
                </a:cxn>
                <a:cxn ang="0">
                  <a:pos x="260" y="508"/>
                </a:cxn>
                <a:cxn ang="0">
                  <a:pos x="327" y="506"/>
                </a:cxn>
                <a:cxn ang="0">
                  <a:pos x="392" y="497"/>
                </a:cxn>
                <a:cxn ang="0">
                  <a:pos x="457" y="486"/>
                </a:cxn>
                <a:cxn ang="0">
                  <a:pos x="520" y="468"/>
                </a:cxn>
                <a:cxn ang="0">
                  <a:pos x="520" y="468"/>
                </a:cxn>
                <a:cxn ang="0">
                  <a:pos x="511" y="434"/>
                </a:cxn>
                <a:cxn ang="0">
                  <a:pos x="504" y="401"/>
                </a:cxn>
                <a:cxn ang="0">
                  <a:pos x="493" y="367"/>
                </a:cxn>
                <a:cxn ang="0">
                  <a:pos x="482" y="333"/>
                </a:cxn>
                <a:cxn ang="0">
                  <a:pos x="470" y="302"/>
                </a:cxn>
                <a:cxn ang="0">
                  <a:pos x="457" y="271"/>
                </a:cxn>
                <a:cxn ang="0">
                  <a:pos x="441" y="242"/>
                </a:cxn>
                <a:cxn ang="0">
                  <a:pos x="426" y="210"/>
                </a:cxn>
                <a:cxn ang="0">
                  <a:pos x="408" y="181"/>
                </a:cxn>
                <a:cxn ang="0">
                  <a:pos x="390" y="152"/>
                </a:cxn>
                <a:cxn ang="0">
                  <a:pos x="352" y="98"/>
                </a:cxn>
                <a:cxn ang="0">
                  <a:pos x="307" y="47"/>
                </a:cxn>
                <a:cxn ang="0">
                  <a:pos x="260" y="0"/>
                </a:cxn>
                <a:cxn ang="0">
                  <a:pos x="260" y="0"/>
                </a:cxn>
              </a:cxnLst>
              <a:rect l="0" t="0" r="r" b="b"/>
              <a:pathLst>
                <a:path w="520" h="508">
                  <a:moveTo>
                    <a:pt x="260" y="0"/>
                  </a:moveTo>
                  <a:lnTo>
                    <a:pt x="260" y="0"/>
                  </a:lnTo>
                  <a:lnTo>
                    <a:pt x="213" y="47"/>
                  </a:lnTo>
                  <a:lnTo>
                    <a:pt x="168" y="98"/>
                  </a:lnTo>
                  <a:lnTo>
                    <a:pt x="130" y="152"/>
                  </a:lnTo>
                  <a:lnTo>
                    <a:pt x="112" y="181"/>
                  </a:lnTo>
                  <a:lnTo>
                    <a:pt x="94" y="210"/>
                  </a:lnTo>
                  <a:lnTo>
                    <a:pt x="79" y="242"/>
                  </a:lnTo>
                  <a:lnTo>
                    <a:pt x="63" y="271"/>
                  </a:lnTo>
                  <a:lnTo>
                    <a:pt x="50" y="302"/>
                  </a:lnTo>
                  <a:lnTo>
                    <a:pt x="38" y="333"/>
                  </a:lnTo>
                  <a:lnTo>
                    <a:pt x="27" y="367"/>
                  </a:lnTo>
                  <a:lnTo>
                    <a:pt x="16" y="401"/>
                  </a:lnTo>
                  <a:lnTo>
                    <a:pt x="9" y="43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63" y="486"/>
                  </a:lnTo>
                  <a:lnTo>
                    <a:pt x="128" y="497"/>
                  </a:lnTo>
                  <a:lnTo>
                    <a:pt x="193" y="506"/>
                  </a:lnTo>
                  <a:lnTo>
                    <a:pt x="260" y="508"/>
                  </a:lnTo>
                  <a:lnTo>
                    <a:pt x="260" y="508"/>
                  </a:lnTo>
                  <a:lnTo>
                    <a:pt x="327" y="506"/>
                  </a:lnTo>
                  <a:lnTo>
                    <a:pt x="392" y="497"/>
                  </a:lnTo>
                  <a:lnTo>
                    <a:pt x="457" y="486"/>
                  </a:lnTo>
                  <a:lnTo>
                    <a:pt x="520" y="468"/>
                  </a:lnTo>
                  <a:lnTo>
                    <a:pt x="520" y="468"/>
                  </a:lnTo>
                  <a:lnTo>
                    <a:pt x="511" y="434"/>
                  </a:lnTo>
                  <a:lnTo>
                    <a:pt x="504" y="401"/>
                  </a:lnTo>
                  <a:lnTo>
                    <a:pt x="493" y="367"/>
                  </a:lnTo>
                  <a:lnTo>
                    <a:pt x="482" y="333"/>
                  </a:lnTo>
                  <a:lnTo>
                    <a:pt x="470" y="302"/>
                  </a:lnTo>
                  <a:lnTo>
                    <a:pt x="457" y="271"/>
                  </a:lnTo>
                  <a:lnTo>
                    <a:pt x="441" y="242"/>
                  </a:lnTo>
                  <a:lnTo>
                    <a:pt x="426" y="210"/>
                  </a:lnTo>
                  <a:lnTo>
                    <a:pt x="408" y="181"/>
                  </a:lnTo>
                  <a:lnTo>
                    <a:pt x="390" y="152"/>
                  </a:lnTo>
                  <a:lnTo>
                    <a:pt x="352" y="98"/>
                  </a:lnTo>
                  <a:lnTo>
                    <a:pt x="307" y="47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5486400" y="2738735"/>
            <a:ext cx="3657600" cy="1452264"/>
            <a:chOff x="5496300" y="3424535"/>
            <a:chExt cx="3657600" cy="1452264"/>
          </a:xfrm>
        </p:grpSpPr>
        <p:grpSp>
          <p:nvGrpSpPr>
            <p:cNvPr id="6" name="Group 32"/>
            <p:cNvGrpSpPr/>
            <p:nvPr/>
          </p:nvGrpSpPr>
          <p:grpSpPr>
            <a:xfrm>
              <a:off x="5496300" y="3809999"/>
              <a:ext cx="3657600" cy="1066800"/>
              <a:chOff x="5191500" y="3809999"/>
              <a:chExt cx="3657600" cy="10668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0800000" flipH="1">
                <a:off x="5334000" y="3810000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410700" y="3809999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5191500" y="4648199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961815" y="342453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7" name="Group 75"/>
          <p:cNvGrpSpPr/>
          <p:nvPr/>
        </p:nvGrpSpPr>
        <p:grpSpPr>
          <a:xfrm>
            <a:off x="5105400" y="1981200"/>
            <a:ext cx="4038600" cy="1452264"/>
            <a:chOff x="5105400" y="2209800"/>
            <a:chExt cx="4038600" cy="1452264"/>
          </a:xfrm>
        </p:grpSpPr>
        <p:grpSp>
          <p:nvGrpSpPr>
            <p:cNvPr id="8" name="Group 32"/>
            <p:cNvGrpSpPr/>
            <p:nvPr/>
          </p:nvGrpSpPr>
          <p:grpSpPr>
            <a:xfrm>
              <a:off x="5105400" y="2590800"/>
              <a:ext cx="4038600" cy="1071264"/>
              <a:chOff x="5191500" y="3805535"/>
              <a:chExt cx="4038600" cy="107126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10800000" flipH="1">
                <a:off x="5334000" y="3810000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6410700" y="3805535"/>
                <a:ext cx="2819400" cy="4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5191500" y="4648199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570915" y="2209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9" name="Group 76"/>
          <p:cNvGrpSpPr/>
          <p:nvPr/>
        </p:nvGrpSpPr>
        <p:grpSpPr>
          <a:xfrm>
            <a:off x="4343400" y="1295400"/>
            <a:ext cx="4800600" cy="1524000"/>
            <a:chOff x="4343400" y="1524000"/>
            <a:chExt cx="4800600" cy="15240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4450275" y="1905000"/>
              <a:ext cx="1112325" cy="1028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343400" y="2819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38015" y="1524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562600" y="1905000"/>
              <a:ext cx="3581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7"/>
          <p:cNvGrpSpPr/>
          <p:nvPr/>
        </p:nvGrpSpPr>
        <p:grpSpPr>
          <a:xfrm>
            <a:off x="0" y="2052935"/>
            <a:ext cx="3886200" cy="1376065"/>
            <a:chOff x="0" y="2281535"/>
            <a:chExt cx="3886200" cy="1376065"/>
          </a:xfrm>
        </p:grpSpPr>
        <p:grpSp>
          <p:nvGrpSpPr>
            <p:cNvPr id="11" name="Group 32"/>
            <p:cNvGrpSpPr/>
            <p:nvPr/>
          </p:nvGrpSpPr>
          <p:grpSpPr>
            <a:xfrm flipH="1">
              <a:off x="0" y="2667000"/>
              <a:ext cx="3886200" cy="990600"/>
              <a:chOff x="5343900" y="3805535"/>
              <a:chExt cx="3886200" cy="9906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0800000" flipH="1">
                <a:off x="5572500" y="3810001"/>
                <a:ext cx="828300" cy="757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410700" y="3805535"/>
                <a:ext cx="2819400" cy="4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343900" y="456753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33400" y="228153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2" name="Group 63"/>
          <p:cNvGrpSpPr/>
          <p:nvPr/>
        </p:nvGrpSpPr>
        <p:grpSpPr>
          <a:xfrm flipH="1">
            <a:off x="0" y="2895600"/>
            <a:ext cx="3352800" cy="1219200"/>
            <a:chOff x="5801100" y="3424535"/>
            <a:chExt cx="3352800" cy="1219200"/>
          </a:xfrm>
        </p:grpSpPr>
        <p:grpSp>
          <p:nvGrpSpPr>
            <p:cNvPr id="13" name="Group 32"/>
            <p:cNvGrpSpPr/>
            <p:nvPr/>
          </p:nvGrpSpPr>
          <p:grpSpPr>
            <a:xfrm>
              <a:off x="5801100" y="3809999"/>
              <a:ext cx="3352800" cy="833736"/>
              <a:chOff x="5496300" y="3809999"/>
              <a:chExt cx="3352800" cy="83373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10800000" flipH="1">
                <a:off x="5648700" y="3810001"/>
                <a:ext cx="752100" cy="6813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410700" y="3809999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5496300" y="441513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961815" y="342453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3810000" y="4114800"/>
            <a:ext cx="1648785" cy="2061865"/>
            <a:chOff x="3810000" y="4343400"/>
            <a:chExt cx="1648785" cy="2061865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3813269" y="5195156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4419600" y="4343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10000" y="5943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0" name="Group 77"/>
          <p:cNvGrpSpPr/>
          <p:nvPr/>
        </p:nvGrpSpPr>
        <p:grpSpPr>
          <a:xfrm>
            <a:off x="0" y="1371600"/>
            <a:ext cx="4648200" cy="2290465"/>
            <a:chOff x="-762000" y="1367135"/>
            <a:chExt cx="4648200" cy="2290465"/>
          </a:xfrm>
        </p:grpSpPr>
        <p:grpSp>
          <p:nvGrpSpPr>
            <p:cNvPr id="51" name="Group 32"/>
            <p:cNvGrpSpPr/>
            <p:nvPr/>
          </p:nvGrpSpPr>
          <p:grpSpPr>
            <a:xfrm flipH="1">
              <a:off x="-762000" y="1900535"/>
              <a:ext cx="4648200" cy="1757065"/>
              <a:chOff x="5343900" y="3039070"/>
              <a:chExt cx="4648200" cy="1757065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10800000" flipH="1">
                <a:off x="5572498" y="3039070"/>
                <a:ext cx="1600202" cy="1528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172700" y="3039070"/>
                <a:ext cx="2819400" cy="4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5343900" y="4567535"/>
                <a:ext cx="228600" cy="228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-671656" y="13671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C00000"/>
                  </a:solidFill>
                </a:rPr>
                <a:t>Your text here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133600"/>
            <a:ext cx="9144000" cy="1676400"/>
            <a:chOff x="0" y="2086"/>
            <a:chExt cx="5760" cy="1056"/>
          </a:xfrm>
        </p:grpSpPr>
        <p:sp>
          <p:nvSpPr>
            <p:cNvPr id="4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Leading factors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3945255" y="1524000"/>
            <a:ext cx="1388745" cy="1432388"/>
            <a:chOff x="152400" y="3095500"/>
            <a:chExt cx="1388745" cy="1432388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52400" y="3095500"/>
              <a:ext cx="1388745" cy="133319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14400" h="914400"/>
              <a:bevelB w="914400" h="914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3888" y="3469709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Ellipse 300"/>
            <p:cNvSpPr/>
            <p:nvPr/>
          </p:nvSpPr>
          <p:spPr bwMode="auto">
            <a:xfrm>
              <a:off x="259615" y="4329501"/>
              <a:ext cx="1094736" cy="198387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noProof="1">
                <a:solidFill>
                  <a:srgbClr val="FFFFFF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51813" y="1651987"/>
            <a:ext cx="211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181601" y="2362200"/>
            <a:ext cx="3509810" cy="2266298"/>
            <a:chOff x="5181601" y="2362200"/>
            <a:chExt cx="3509810" cy="2266298"/>
          </a:xfrm>
        </p:grpSpPr>
        <p:sp>
          <p:nvSpPr>
            <p:cNvPr id="28" name="Down Arrow 27"/>
            <p:cNvSpPr/>
            <p:nvPr/>
          </p:nvSpPr>
          <p:spPr>
            <a:xfrm>
              <a:off x="5181601" y="2362200"/>
              <a:ext cx="830366" cy="167640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1Top">
                <a:rot lat="18875053" lon="17709873" rev="400154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42"/>
            <p:cNvGrpSpPr/>
            <p:nvPr/>
          </p:nvGrpSpPr>
          <p:grpSpPr>
            <a:xfrm>
              <a:off x="6057900" y="2581296"/>
              <a:ext cx="1562100" cy="1609704"/>
              <a:chOff x="4097975" y="3226266"/>
              <a:chExt cx="1562100" cy="1609704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114800" y="3226266"/>
                <a:ext cx="1543050" cy="14813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soft" dir="t"/>
              </a:scene3d>
              <a:sp3d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75059" y="3607722"/>
                <a:ext cx="401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3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Ellipse 300"/>
              <p:cNvSpPr/>
              <p:nvPr/>
            </p:nvSpPr>
            <p:spPr bwMode="auto">
              <a:xfrm>
                <a:off x="4097975" y="4637583"/>
                <a:ext cx="1562100" cy="19838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122226" y="3797501"/>
              <a:ext cx="1569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8600" y="2395850"/>
            <a:ext cx="3883316" cy="1991732"/>
            <a:chOff x="228600" y="2395850"/>
            <a:chExt cx="3883316" cy="1991732"/>
          </a:xfrm>
        </p:grpSpPr>
        <p:sp>
          <p:nvSpPr>
            <p:cNvPr id="51" name="TextBox 50"/>
            <p:cNvSpPr txBox="1"/>
            <p:nvPr/>
          </p:nvSpPr>
          <p:spPr>
            <a:xfrm>
              <a:off x="228600" y="3925917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3281550" y="2395850"/>
              <a:ext cx="830366" cy="167640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2Top">
                <a:rot lat="19494544" lon="4313444" rev="1742458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1632332" y="2505096"/>
              <a:ext cx="1562100" cy="1609704"/>
              <a:chOff x="4097975" y="3226266"/>
              <a:chExt cx="1562100" cy="1609704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4114800" y="3226266"/>
                <a:ext cx="1543050" cy="148132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75059" y="3607722"/>
                <a:ext cx="401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</a:rPr>
                  <a:t>2</a:t>
                </a:r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Ellipse 300"/>
              <p:cNvSpPr/>
              <p:nvPr/>
            </p:nvSpPr>
            <p:spPr bwMode="auto">
              <a:xfrm>
                <a:off x="4097975" y="4637583"/>
                <a:ext cx="1562100" cy="19838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743200" y="3429000"/>
            <a:ext cx="5057492" cy="2776728"/>
            <a:chOff x="2743200" y="3429000"/>
            <a:chExt cx="5057492" cy="2776728"/>
          </a:xfrm>
        </p:grpSpPr>
        <p:grpSp>
          <p:nvGrpSpPr>
            <p:cNvPr id="5" name="Group 1"/>
            <p:cNvGrpSpPr/>
            <p:nvPr/>
          </p:nvGrpSpPr>
          <p:grpSpPr>
            <a:xfrm>
              <a:off x="3657600" y="4419600"/>
              <a:ext cx="1738276" cy="1786128"/>
              <a:chOff x="6662050" y="3566617"/>
              <a:chExt cx="1738276" cy="1786128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95450" y="3566617"/>
                <a:ext cx="1697355" cy="16294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93292" y="4045470"/>
                <a:ext cx="42351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/>
                  <a:t>4</a:t>
                </a:r>
                <a:endParaRPr lang="en-US" sz="4400" b="1" dirty="0"/>
              </a:p>
            </p:txBody>
          </p:sp>
          <p:sp>
            <p:nvSpPr>
              <p:cNvPr id="38" name="Ellipse 300"/>
              <p:cNvSpPr/>
              <p:nvPr/>
            </p:nvSpPr>
            <p:spPr bwMode="auto">
              <a:xfrm>
                <a:off x="6662050" y="5131984"/>
                <a:ext cx="1738276" cy="22076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321655" y="5683133"/>
              <a:ext cx="2479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2743200" y="3429000"/>
              <a:ext cx="990600" cy="199989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1Top">
                <a:rot lat="18743375" lon="18296031" rev="3562593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5522934" y="3668037"/>
              <a:ext cx="906566" cy="183023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2Top">
                <a:rot lat="19338870" lon="2996225" rev="1805467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3"/>
          <p:cNvSpPr>
            <a:spLocks noEditPoints="1"/>
          </p:cNvSpPr>
          <p:nvPr/>
        </p:nvSpPr>
        <p:spPr bwMode="auto">
          <a:xfrm>
            <a:off x="990600" y="1447800"/>
            <a:ext cx="726502" cy="2478088"/>
          </a:xfrm>
          <a:custGeom>
            <a:avLst/>
            <a:gdLst/>
            <a:ahLst/>
            <a:cxnLst>
              <a:cxn ang="0">
                <a:pos x="247" y="256"/>
              </a:cxn>
              <a:cxn ang="0">
                <a:pos x="231" y="232"/>
              </a:cxn>
              <a:cxn ang="0">
                <a:pos x="224" y="230"/>
              </a:cxn>
              <a:cxn ang="0">
                <a:pos x="222" y="223"/>
              </a:cxn>
              <a:cxn ang="0">
                <a:pos x="216" y="211"/>
              </a:cxn>
              <a:cxn ang="0">
                <a:pos x="207" y="192"/>
              </a:cxn>
              <a:cxn ang="0">
                <a:pos x="198" y="171"/>
              </a:cxn>
              <a:cxn ang="0">
                <a:pos x="147" y="149"/>
              </a:cxn>
              <a:cxn ang="0">
                <a:pos x="149" y="125"/>
              </a:cxn>
              <a:cxn ang="0">
                <a:pos x="166" y="94"/>
              </a:cxn>
              <a:cxn ang="0">
                <a:pos x="167" y="85"/>
              </a:cxn>
              <a:cxn ang="0">
                <a:pos x="169" y="72"/>
              </a:cxn>
              <a:cxn ang="0">
                <a:pos x="176" y="42"/>
              </a:cxn>
              <a:cxn ang="0">
                <a:pos x="171" y="18"/>
              </a:cxn>
              <a:cxn ang="0">
                <a:pos x="151" y="7"/>
              </a:cxn>
              <a:cxn ang="0">
                <a:pos x="124" y="0"/>
              </a:cxn>
              <a:cxn ang="0">
                <a:pos x="98" y="12"/>
              </a:cxn>
              <a:cxn ang="0">
                <a:pos x="78" y="40"/>
              </a:cxn>
              <a:cxn ang="0">
                <a:pos x="73" y="74"/>
              </a:cxn>
              <a:cxn ang="0">
                <a:pos x="80" y="96"/>
              </a:cxn>
              <a:cxn ang="0">
                <a:pos x="86" y="109"/>
              </a:cxn>
              <a:cxn ang="0">
                <a:pos x="75" y="125"/>
              </a:cxn>
              <a:cxn ang="0">
                <a:pos x="44" y="141"/>
              </a:cxn>
              <a:cxn ang="0">
                <a:pos x="4" y="172"/>
              </a:cxn>
              <a:cxn ang="0">
                <a:pos x="17" y="261"/>
              </a:cxn>
              <a:cxn ang="0">
                <a:pos x="31" y="336"/>
              </a:cxn>
              <a:cxn ang="0">
                <a:pos x="9" y="429"/>
              </a:cxn>
              <a:cxn ang="0">
                <a:pos x="11" y="508"/>
              </a:cxn>
              <a:cxn ang="0">
                <a:pos x="29" y="519"/>
              </a:cxn>
              <a:cxn ang="0">
                <a:pos x="37" y="639"/>
              </a:cxn>
              <a:cxn ang="0">
                <a:pos x="37" y="794"/>
              </a:cxn>
              <a:cxn ang="0">
                <a:pos x="35" y="846"/>
              </a:cxn>
              <a:cxn ang="0">
                <a:pos x="44" y="883"/>
              </a:cxn>
              <a:cxn ang="0">
                <a:pos x="42" y="917"/>
              </a:cxn>
              <a:cxn ang="0">
                <a:pos x="98" y="934"/>
              </a:cxn>
              <a:cxn ang="0">
                <a:pos x="95" y="888"/>
              </a:cxn>
              <a:cxn ang="0">
                <a:pos x="87" y="868"/>
              </a:cxn>
              <a:cxn ang="0">
                <a:pos x="98" y="852"/>
              </a:cxn>
              <a:cxn ang="0">
                <a:pos x="176" y="872"/>
              </a:cxn>
              <a:cxn ang="0">
                <a:pos x="180" y="857"/>
              </a:cxn>
              <a:cxn ang="0">
                <a:pos x="136" y="834"/>
              </a:cxn>
              <a:cxn ang="0">
                <a:pos x="122" y="799"/>
              </a:cxn>
              <a:cxn ang="0">
                <a:pos x="129" y="786"/>
              </a:cxn>
              <a:cxn ang="0">
                <a:pos x="158" y="668"/>
              </a:cxn>
              <a:cxn ang="0">
                <a:pos x="189" y="496"/>
              </a:cxn>
              <a:cxn ang="0">
                <a:pos x="207" y="505"/>
              </a:cxn>
              <a:cxn ang="0">
                <a:pos x="195" y="367"/>
              </a:cxn>
              <a:cxn ang="0">
                <a:pos x="195" y="336"/>
              </a:cxn>
              <a:cxn ang="0">
                <a:pos x="204" y="316"/>
              </a:cxn>
              <a:cxn ang="0">
                <a:pos x="255" y="316"/>
              </a:cxn>
              <a:cxn ang="0">
                <a:pos x="267" y="285"/>
              </a:cxn>
              <a:cxn ang="0">
                <a:pos x="167" y="260"/>
              </a:cxn>
            </a:cxnLst>
            <a:rect l="0" t="0" r="r" b="b"/>
            <a:pathLst>
              <a:path w="269" h="937">
                <a:moveTo>
                  <a:pt x="267" y="285"/>
                </a:moveTo>
                <a:lnTo>
                  <a:pt x="267" y="281"/>
                </a:lnTo>
                <a:lnTo>
                  <a:pt x="253" y="261"/>
                </a:lnTo>
                <a:lnTo>
                  <a:pt x="247" y="256"/>
                </a:lnTo>
                <a:lnTo>
                  <a:pt x="240" y="250"/>
                </a:lnTo>
                <a:lnTo>
                  <a:pt x="238" y="245"/>
                </a:lnTo>
                <a:lnTo>
                  <a:pt x="233" y="241"/>
                </a:lnTo>
                <a:lnTo>
                  <a:pt x="231" y="232"/>
                </a:lnTo>
                <a:lnTo>
                  <a:pt x="225" y="232"/>
                </a:lnTo>
                <a:lnTo>
                  <a:pt x="225" y="232"/>
                </a:lnTo>
                <a:lnTo>
                  <a:pt x="224" y="230"/>
                </a:lnTo>
                <a:lnTo>
                  <a:pt x="224" y="230"/>
                </a:lnTo>
                <a:lnTo>
                  <a:pt x="225" y="229"/>
                </a:lnTo>
                <a:lnTo>
                  <a:pt x="225" y="229"/>
                </a:lnTo>
                <a:lnTo>
                  <a:pt x="229" y="225"/>
                </a:lnTo>
                <a:lnTo>
                  <a:pt x="222" y="223"/>
                </a:lnTo>
                <a:lnTo>
                  <a:pt x="222" y="218"/>
                </a:lnTo>
                <a:lnTo>
                  <a:pt x="218" y="216"/>
                </a:lnTo>
                <a:lnTo>
                  <a:pt x="216" y="211"/>
                </a:lnTo>
                <a:lnTo>
                  <a:pt x="216" y="211"/>
                </a:lnTo>
                <a:lnTo>
                  <a:pt x="215" y="203"/>
                </a:lnTo>
                <a:lnTo>
                  <a:pt x="215" y="203"/>
                </a:lnTo>
                <a:lnTo>
                  <a:pt x="207" y="192"/>
                </a:lnTo>
                <a:lnTo>
                  <a:pt x="207" y="192"/>
                </a:lnTo>
                <a:lnTo>
                  <a:pt x="204" y="187"/>
                </a:lnTo>
                <a:lnTo>
                  <a:pt x="204" y="187"/>
                </a:lnTo>
                <a:lnTo>
                  <a:pt x="206" y="178"/>
                </a:lnTo>
                <a:lnTo>
                  <a:pt x="198" y="171"/>
                </a:lnTo>
                <a:lnTo>
                  <a:pt x="191" y="167"/>
                </a:lnTo>
                <a:lnTo>
                  <a:pt x="166" y="156"/>
                </a:lnTo>
                <a:lnTo>
                  <a:pt x="153" y="151"/>
                </a:lnTo>
                <a:lnTo>
                  <a:pt x="147" y="149"/>
                </a:lnTo>
                <a:lnTo>
                  <a:pt x="146" y="141"/>
                </a:lnTo>
                <a:lnTo>
                  <a:pt x="144" y="132"/>
                </a:lnTo>
                <a:lnTo>
                  <a:pt x="144" y="132"/>
                </a:lnTo>
                <a:lnTo>
                  <a:pt x="149" y="125"/>
                </a:lnTo>
                <a:lnTo>
                  <a:pt x="160" y="112"/>
                </a:lnTo>
                <a:lnTo>
                  <a:pt x="162" y="105"/>
                </a:lnTo>
                <a:lnTo>
                  <a:pt x="164" y="98"/>
                </a:lnTo>
                <a:lnTo>
                  <a:pt x="166" y="94"/>
                </a:lnTo>
                <a:lnTo>
                  <a:pt x="167" y="89"/>
                </a:lnTo>
                <a:lnTo>
                  <a:pt x="167" y="85"/>
                </a:lnTo>
                <a:lnTo>
                  <a:pt x="167" y="76"/>
                </a:lnTo>
                <a:lnTo>
                  <a:pt x="167" y="85"/>
                </a:lnTo>
                <a:lnTo>
                  <a:pt x="167" y="89"/>
                </a:lnTo>
                <a:lnTo>
                  <a:pt x="169" y="78"/>
                </a:lnTo>
                <a:lnTo>
                  <a:pt x="169" y="72"/>
                </a:lnTo>
                <a:lnTo>
                  <a:pt x="169" y="72"/>
                </a:lnTo>
                <a:lnTo>
                  <a:pt x="173" y="65"/>
                </a:lnTo>
                <a:lnTo>
                  <a:pt x="173" y="65"/>
                </a:lnTo>
                <a:lnTo>
                  <a:pt x="175" y="54"/>
                </a:lnTo>
                <a:lnTo>
                  <a:pt x="176" y="42"/>
                </a:lnTo>
                <a:lnTo>
                  <a:pt x="175" y="32"/>
                </a:lnTo>
                <a:lnTo>
                  <a:pt x="175" y="22"/>
                </a:lnTo>
                <a:lnTo>
                  <a:pt x="175" y="22"/>
                </a:lnTo>
                <a:lnTo>
                  <a:pt x="171" y="18"/>
                </a:lnTo>
                <a:lnTo>
                  <a:pt x="167" y="14"/>
                </a:lnTo>
                <a:lnTo>
                  <a:pt x="167" y="14"/>
                </a:lnTo>
                <a:lnTo>
                  <a:pt x="156" y="9"/>
                </a:lnTo>
                <a:lnTo>
                  <a:pt x="151" y="7"/>
                </a:lnTo>
                <a:lnTo>
                  <a:pt x="144" y="9"/>
                </a:lnTo>
                <a:lnTo>
                  <a:pt x="142" y="7"/>
                </a:lnTo>
                <a:lnTo>
                  <a:pt x="135" y="2"/>
                </a:lnTo>
                <a:lnTo>
                  <a:pt x="124" y="0"/>
                </a:lnTo>
                <a:lnTo>
                  <a:pt x="115" y="3"/>
                </a:lnTo>
                <a:lnTo>
                  <a:pt x="107" y="9"/>
                </a:lnTo>
                <a:lnTo>
                  <a:pt x="98" y="12"/>
                </a:lnTo>
                <a:lnTo>
                  <a:pt x="98" y="12"/>
                </a:lnTo>
                <a:lnTo>
                  <a:pt x="89" y="18"/>
                </a:lnTo>
                <a:lnTo>
                  <a:pt x="89" y="18"/>
                </a:lnTo>
                <a:lnTo>
                  <a:pt x="80" y="29"/>
                </a:lnTo>
                <a:lnTo>
                  <a:pt x="78" y="40"/>
                </a:lnTo>
                <a:lnTo>
                  <a:pt x="75" y="58"/>
                </a:lnTo>
                <a:lnTo>
                  <a:pt x="75" y="65"/>
                </a:lnTo>
                <a:lnTo>
                  <a:pt x="73" y="69"/>
                </a:lnTo>
                <a:lnTo>
                  <a:pt x="73" y="74"/>
                </a:lnTo>
                <a:lnTo>
                  <a:pt x="75" y="82"/>
                </a:lnTo>
                <a:lnTo>
                  <a:pt x="78" y="89"/>
                </a:lnTo>
                <a:lnTo>
                  <a:pt x="80" y="94"/>
                </a:lnTo>
                <a:lnTo>
                  <a:pt x="80" y="96"/>
                </a:lnTo>
                <a:lnTo>
                  <a:pt x="82" y="98"/>
                </a:lnTo>
                <a:lnTo>
                  <a:pt x="84" y="103"/>
                </a:lnTo>
                <a:lnTo>
                  <a:pt x="86" y="109"/>
                </a:lnTo>
                <a:lnTo>
                  <a:pt x="86" y="109"/>
                </a:lnTo>
                <a:lnTo>
                  <a:pt x="80" y="116"/>
                </a:lnTo>
                <a:lnTo>
                  <a:pt x="80" y="116"/>
                </a:lnTo>
                <a:lnTo>
                  <a:pt x="80" y="118"/>
                </a:lnTo>
                <a:lnTo>
                  <a:pt x="75" y="125"/>
                </a:lnTo>
                <a:lnTo>
                  <a:pt x="69" y="125"/>
                </a:lnTo>
                <a:lnTo>
                  <a:pt x="64" y="134"/>
                </a:lnTo>
                <a:lnTo>
                  <a:pt x="53" y="138"/>
                </a:lnTo>
                <a:lnTo>
                  <a:pt x="44" y="141"/>
                </a:lnTo>
                <a:lnTo>
                  <a:pt x="27" y="147"/>
                </a:lnTo>
                <a:lnTo>
                  <a:pt x="17" y="151"/>
                </a:lnTo>
                <a:lnTo>
                  <a:pt x="9" y="156"/>
                </a:lnTo>
                <a:lnTo>
                  <a:pt x="4" y="172"/>
                </a:lnTo>
                <a:lnTo>
                  <a:pt x="4" y="201"/>
                </a:lnTo>
                <a:lnTo>
                  <a:pt x="6" y="223"/>
                </a:lnTo>
                <a:lnTo>
                  <a:pt x="8" y="240"/>
                </a:lnTo>
                <a:lnTo>
                  <a:pt x="17" y="261"/>
                </a:lnTo>
                <a:lnTo>
                  <a:pt x="29" y="300"/>
                </a:lnTo>
                <a:lnTo>
                  <a:pt x="29" y="309"/>
                </a:lnTo>
                <a:lnTo>
                  <a:pt x="29" y="321"/>
                </a:lnTo>
                <a:lnTo>
                  <a:pt x="31" y="336"/>
                </a:lnTo>
                <a:lnTo>
                  <a:pt x="27" y="349"/>
                </a:lnTo>
                <a:lnTo>
                  <a:pt x="24" y="370"/>
                </a:lnTo>
                <a:lnTo>
                  <a:pt x="17" y="396"/>
                </a:lnTo>
                <a:lnTo>
                  <a:pt x="9" y="429"/>
                </a:lnTo>
                <a:lnTo>
                  <a:pt x="6" y="476"/>
                </a:lnTo>
                <a:lnTo>
                  <a:pt x="0" y="508"/>
                </a:lnTo>
                <a:lnTo>
                  <a:pt x="6" y="508"/>
                </a:lnTo>
                <a:lnTo>
                  <a:pt x="11" y="508"/>
                </a:lnTo>
                <a:lnTo>
                  <a:pt x="17" y="508"/>
                </a:lnTo>
                <a:lnTo>
                  <a:pt x="26" y="508"/>
                </a:lnTo>
                <a:lnTo>
                  <a:pt x="26" y="508"/>
                </a:lnTo>
                <a:lnTo>
                  <a:pt x="29" y="519"/>
                </a:lnTo>
                <a:lnTo>
                  <a:pt x="31" y="548"/>
                </a:lnTo>
                <a:lnTo>
                  <a:pt x="37" y="572"/>
                </a:lnTo>
                <a:lnTo>
                  <a:pt x="33" y="616"/>
                </a:lnTo>
                <a:lnTo>
                  <a:pt x="37" y="639"/>
                </a:lnTo>
                <a:lnTo>
                  <a:pt x="31" y="701"/>
                </a:lnTo>
                <a:lnTo>
                  <a:pt x="33" y="736"/>
                </a:lnTo>
                <a:lnTo>
                  <a:pt x="33" y="781"/>
                </a:lnTo>
                <a:lnTo>
                  <a:pt x="37" y="794"/>
                </a:lnTo>
                <a:lnTo>
                  <a:pt x="37" y="823"/>
                </a:lnTo>
                <a:lnTo>
                  <a:pt x="35" y="826"/>
                </a:lnTo>
                <a:lnTo>
                  <a:pt x="33" y="841"/>
                </a:lnTo>
                <a:lnTo>
                  <a:pt x="35" y="846"/>
                </a:lnTo>
                <a:lnTo>
                  <a:pt x="46" y="865"/>
                </a:lnTo>
                <a:lnTo>
                  <a:pt x="46" y="865"/>
                </a:lnTo>
                <a:lnTo>
                  <a:pt x="42" y="870"/>
                </a:lnTo>
                <a:lnTo>
                  <a:pt x="44" y="883"/>
                </a:lnTo>
                <a:lnTo>
                  <a:pt x="46" y="901"/>
                </a:lnTo>
                <a:lnTo>
                  <a:pt x="42" y="908"/>
                </a:lnTo>
                <a:lnTo>
                  <a:pt x="40" y="912"/>
                </a:lnTo>
                <a:lnTo>
                  <a:pt x="42" y="917"/>
                </a:lnTo>
                <a:lnTo>
                  <a:pt x="60" y="930"/>
                </a:lnTo>
                <a:lnTo>
                  <a:pt x="73" y="937"/>
                </a:lnTo>
                <a:lnTo>
                  <a:pt x="84" y="935"/>
                </a:lnTo>
                <a:lnTo>
                  <a:pt x="98" y="934"/>
                </a:lnTo>
                <a:lnTo>
                  <a:pt x="102" y="923"/>
                </a:lnTo>
                <a:lnTo>
                  <a:pt x="102" y="912"/>
                </a:lnTo>
                <a:lnTo>
                  <a:pt x="98" y="908"/>
                </a:lnTo>
                <a:lnTo>
                  <a:pt x="95" y="888"/>
                </a:lnTo>
                <a:lnTo>
                  <a:pt x="91" y="881"/>
                </a:lnTo>
                <a:lnTo>
                  <a:pt x="87" y="868"/>
                </a:lnTo>
                <a:lnTo>
                  <a:pt x="78" y="866"/>
                </a:lnTo>
                <a:lnTo>
                  <a:pt x="87" y="868"/>
                </a:lnTo>
                <a:lnTo>
                  <a:pt x="98" y="848"/>
                </a:lnTo>
                <a:lnTo>
                  <a:pt x="95" y="857"/>
                </a:lnTo>
                <a:lnTo>
                  <a:pt x="97" y="855"/>
                </a:lnTo>
                <a:lnTo>
                  <a:pt x="98" y="852"/>
                </a:lnTo>
                <a:lnTo>
                  <a:pt x="109" y="857"/>
                </a:lnTo>
                <a:lnTo>
                  <a:pt x="118" y="866"/>
                </a:lnTo>
                <a:lnTo>
                  <a:pt x="149" y="872"/>
                </a:lnTo>
                <a:lnTo>
                  <a:pt x="176" y="872"/>
                </a:lnTo>
                <a:lnTo>
                  <a:pt x="186" y="868"/>
                </a:lnTo>
                <a:lnTo>
                  <a:pt x="184" y="863"/>
                </a:lnTo>
                <a:lnTo>
                  <a:pt x="182" y="861"/>
                </a:lnTo>
                <a:lnTo>
                  <a:pt x="180" y="857"/>
                </a:lnTo>
                <a:lnTo>
                  <a:pt x="167" y="850"/>
                </a:lnTo>
                <a:lnTo>
                  <a:pt x="151" y="843"/>
                </a:lnTo>
                <a:lnTo>
                  <a:pt x="149" y="839"/>
                </a:lnTo>
                <a:lnTo>
                  <a:pt x="136" y="834"/>
                </a:lnTo>
                <a:lnTo>
                  <a:pt x="129" y="823"/>
                </a:lnTo>
                <a:lnTo>
                  <a:pt x="129" y="823"/>
                </a:lnTo>
                <a:lnTo>
                  <a:pt x="124" y="801"/>
                </a:lnTo>
                <a:lnTo>
                  <a:pt x="122" y="799"/>
                </a:lnTo>
                <a:lnTo>
                  <a:pt x="122" y="794"/>
                </a:lnTo>
                <a:lnTo>
                  <a:pt x="127" y="792"/>
                </a:lnTo>
                <a:lnTo>
                  <a:pt x="129" y="786"/>
                </a:lnTo>
                <a:lnTo>
                  <a:pt x="129" y="786"/>
                </a:lnTo>
                <a:lnTo>
                  <a:pt x="127" y="779"/>
                </a:lnTo>
                <a:lnTo>
                  <a:pt x="127" y="779"/>
                </a:lnTo>
                <a:lnTo>
                  <a:pt x="136" y="746"/>
                </a:lnTo>
                <a:lnTo>
                  <a:pt x="158" y="668"/>
                </a:lnTo>
                <a:lnTo>
                  <a:pt x="169" y="610"/>
                </a:lnTo>
                <a:lnTo>
                  <a:pt x="187" y="525"/>
                </a:lnTo>
                <a:lnTo>
                  <a:pt x="187" y="514"/>
                </a:lnTo>
                <a:lnTo>
                  <a:pt x="189" y="496"/>
                </a:lnTo>
                <a:lnTo>
                  <a:pt x="189" y="494"/>
                </a:lnTo>
                <a:lnTo>
                  <a:pt x="195" y="510"/>
                </a:lnTo>
                <a:lnTo>
                  <a:pt x="202" y="510"/>
                </a:lnTo>
                <a:lnTo>
                  <a:pt x="207" y="505"/>
                </a:lnTo>
                <a:lnTo>
                  <a:pt x="206" y="430"/>
                </a:lnTo>
                <a:lnTo>
                  <a:pt x="202" y="399"/>
                </a:lnTo>
                <a:lnTo>
                  <a:pt x="202" y="394"/>
                </a:lnTo>
                <a:lnTo>
                  <a:pt x="195" y="367"/>
                </a:lnTo>
                <a:lnTo>
                  <a:pt x="193" y="358"/>
                </a:lnTo>
                <a:lnTo>
                  <a:pt x="195" y="352"/>
                </a:lnTo>
                <a:lnTo>
                  <a:pt x="195" y="341"/>
                </a:lnTo>
                <a:lnTo>
                  <a:pt x="195" y="336"/>
                </a:lnTo>
                <a:lnTo>
                  <a:pt x="202" y="336"/>
                </a:lnTo>
                <a:lnTo>
                  <a:pt x="204" y="332"/>
                </a:lnTo>
                <a:lnTo>
                  <a:pt x="206" y="332"/>
                </a:lnTo>
                <a:lnTo>
                  <a:pt x="204" y="316"/>
                </a:lnTo>
                <a:lnTo>
                  <a:pt x="220" y="316"/>
                </a:lnTo>
                <a:lnTo>
                  <a:pt x="227" y="320"/>
                </a:lnTo>
                <a:lnTo>
                  <a:pt x="244" y="320"/>
                </a:lnTo>
                <a:lnTo>
                  <a:pt x="255" y="316"/>
                </a:lnTo>
                <a:lnTo>
                  <a:pt x="262" y="314"/>
                </a:lnTo>
                <a:lnTo>
                  <a:pt x="267" y="300"/>
                </a:lnTo>
                <a:lnTo>
                  <a:pt x="269" y="290"/>
                </a:lnTo>
                <a:lnTo>
                  <a:pt x="267" y="285"/>
                </a:lnTo>
                <a:close/>
                <a:moveTo>
                  <a:pt x="167" y="260"/>
                </a:moveTo>
                <a:lnTo>
                  <a:pt x="171" y="260"/>
                </a:lnTo>
                <a:lnTo>
                  <a:pt x="176" y="260"/>
                </a:lnTo>
                <a:lnTo>
                  <a:pt x="167" y="2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0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The four options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2590800"/>
            <a:ext cx="3100754" cy="3112168"/>
            <a:chOff x="2895600" y="2590800"/>
            <a:chExt cx="3100754" cy="3112168"/>
          </a:xfrm>
          <a:effectLst>
            <a:outerShdw blurRad="177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95600" y="2590800"/>
              <a:ext cx="1524000" cy="1524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1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472354" y="2590800"/>
              <a:ext cx="1524000" cy="152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2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72354" y="4178968"/>
              <a:ext cx="1524000" cy="1524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3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4178968"/>
              <a:ext cx="1524000" cy="1524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4</a:t>
              </a:r>
              <a:endParaRPr lang="en-US" sz="7200" dirty="0">
                <a:latin typeface="Franklin Gothic Medium Con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2895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Option 1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Option 1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The four options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95600" y="2590800"/>
            <a:ext cx="3100754" cy="3112168"/>
            <a:chOff x="2895600" y="2590800"/>
            <a:chExt cx="3100754" cy="3112168"/>
          </a:xfrm>
          <a:effectLst>
            <a:outerShdw blurRad="177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95600" y="2590800"/>
              <a:ext cx="1524000" cy="1524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1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472354" y="2590800"/>
              <a:ext cx="1524000" cy="152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2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72354" y="4178968"/>
              <a:ext cx="1524000" cy="1524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3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4178968"/>
              <a:ext cx="1524000" cy="1524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4</a:t>
              </a:r>
              <a:endParaRPr lang="en-US" sz="7200" dirty="0">
                <a:latin typeface="Franklin Gothic Medium Con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72200" y="2743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Option 2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Option 3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The four options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95600" y="2590800"/>
            <a:ext cx="3100754" cy="3112168"/>
            <a:chOff x="2895600" y="2590800"/>
            <a:chExt cx="3100754" cy="3112168"/>
          </a:xfrm>
          <a:effectLst>
            <a:outerShdw blurRad="177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95600" y="2590800"/>
              <a:ext cx="1524000" cy="1524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1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472354" y="2590800"/>
              <a:ext cx="1524000" cy="152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2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72354" y="4178968"/>
              <a:ext cx="1524000" cy="1524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3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4178968"/>
              <a:ext cx="1524000" cy="1524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4</a:t>
              </a:r>
              <a:endParaRPr lang="en-US" sz="7200" dirty="0">
                <a:latin typeface="Franklin Gothic Medium Con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8400" y="4114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Option 3</a:t>
            </a:r>
          </a:p>
          <a:p>
            <a:r>
              <a:rPr lang="en-US" sz="2000" dirty="0" smtClean="0">
                <a:latin typeface="Calibri" pitchFamily="34" charset="0"/>
              </a:rPr>
              <a:t>This is the text regarding Option 3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The four options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95600" y="2590800"/>
            <a:ext cx="3100754" cy="3112168"/>
            <a:chOff x="2895600" y="2590800"/>
            <a:chExt cx="3100754" cy="3112168"/>
          </a:xfrm>
          <a:effectLst>
            <a:outerShdw blurRad="177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2895600" y="2590800"/>
              <a:ext cx="1524000" cy="1524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1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472354" y="2590800"/>
              <a:ext cx="1524000" cy="1524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2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72354" y="4178968"/>
              <a:ext cx="1524000" cy="15240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3</a:t>
              </a:r>
              <a:endParaRPr lang="en-US" sz="7200" dirty="0">
                <a:latin typeface="Franklin Gothic Medium Cond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4178968"/>
              <a:ext cx="1524000" cy="1524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 z="317500"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latin typeface="Franklin Gothic Medium Cond" pitchFamily="34" charset="0"/>
                </a:rPr>
                <a:t>4</a:t>
              </a:r>
              <a:endParaRPr lang="en-US" sz="7200" dirty="0">
                <a:latin typeface="Franklin Gothic Medium Con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114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>
                <a:latin typeface="Calibri" pitchFamily="34" charset="0"/>
              </a:rPr>
              <a:t>Option 4</a:t>
            </a:r>
          </a:p>
          <a:p>
            <a:pPr algn="r"/>
            <a:r>
              <a:rPr lang="en-US" sz="2000" dirty="0" smtClean="0">
                <a:latin typeface="Calibri" pitchFamily="34" charset="0"/>
              </a:rPr>
              <a:t>This is the text regarding Option 4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67000" y="1143000"/>
            <a:ext cx="3808413" cy="4430713"/>
            <a:chOff x="2667000" y="990600"/>
            <a:chExt cx="3808413" cy="4430713"/>
          </a:xfrm>
          <a:effectLst>
            <a:outerShdw blurRad="508000" dist="292100" dir="2520000" sx="130000" sy="130000" rotWithShape="0">
              <a:prstClr val="black">
                <a:alpha val="15000"/>
              </a:prstClr>
            </a:outerShdw>
          </a:effectLst>
          <a:scene3d>
            <a:camera prst="perspectiveRelaxed">
              <a:rot lat="17673603" lon="0" rev="0"/>
            </a:camera>
            <a:lightRig rig="threePt" dir="t"/>
          </a:scene3d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2667000" y="990600"/>
              <a:ext cx="3808413" cy="4430713"/>
            </a:xfrm>
            <a:custGeom>
              <a:avLst/>
              <a:gdLst/>
              <a:ahLst/>
              <a:cxnLst>
                <a:cxn ang="0">
                  <a:pos x="1577" y="1391"/>
                </a:cxn>
                <a:cxn ang="0">
                  <a:pos x="1404" y="1697"/>
                </a:cxn>
                <a:cxn ang="0">
                  <a:pos x="1023" y="1697"/>
                </a:cxn>
                <a:cxn ang="0">
                  <a:pos x="843" y="1398"/>
                </a:cxn>
                <a:cxn ang="0">
                  <a:pos x="1023" y="1084"/>
                </a:cxn>
                <a:cxn ang="0">
                  <a:pos x="1390" y="1082"/>
                </a:cxn>
                <a:cxn ang="0">
                  <a:pos x="1577" y="1391"/>
                </a:cxn>
                <a:cxn ang="0">
                  <a:pos x="2012" y="1388"/>
                </a:cxn>
                <a:cxn ang="0">
                  <a:pos x="2392" y="705"/>
                </a:cxn>
                <a:cxn ang="0">
                  <a:pos x="1613" y="705"/>
                </a:cxn>
                <a:cxn ang="0">
                  <a:pos x="1198" y="0"/>
                </a:cxn>
                <a:cxn ang="0">
                  <a:pos x="782" y="705"/>
                </a:cxn>
                <a:cxn ang="0">
                  <a:pos x="0" y="705"/>
                </a:cxn>
                <a:cxn ang="0">
                  <a:pos x="404" y="1397"/>
                </a:cxn>
                <a:cxn ang="0">
                  <a:pos x="19" y="2089"/>
                </a:cxn>
                <a:cxn ang="0">
                  <a:pos x="814" y="2089"/>
                </a:cxn>
                <a:cxn ang="0">
                  <a:pos x="1228" y="2791"/>
                </a:cxn>
                <a:cxn ang="0">
                  <a:pos x="1622" y="2089"/>
                </a:cxn>
                <a:cxn ang="0">
                  <a:pos x="2399" y="2089"/>
                </a:cxn>
                <a:cxn ang="0">
                  <a:pos x="2012" y="1388"/>
                </a:cxn>
                <a:cxn ang="0">
                  <a:pos x="1577" y="1391"/>
                </a:cxn>
              </a:cxnLst>
              <a:rect l="0" t="0" r="r" b="b"/>
              <a:pathLst>
                <a:path w="2399" h="2791">
                  <a:moveTo>
                    <a:pt x="1577" y="1391"/>
                  </a:moveTo>
                  <a:lnTo>
                    <a:pt x="1404" y="1697"/>
                  </a:lnTo>
                  <a:lnTo>
                    <a:pt x="1023" y="1697"/>
                  </a:lnTo>
                  <a:lnTo>
                    <a:pt x="843" y="1398"/>
                  </a:lnTo>
                  <a:lnTo>
                    <a:pt x="1023" y="1084"/>
                  </a:lnTo>
                  <a:lnTo>
                    <a:pt x="1390" y="1082"/>
                  </a:lnTo>
                  <a:lnTo>
                    <a:pt x="1577" y="1391"/>
                  </a:lnTo>
                  <a:lnTo>
                    <a:pt x="2012" y="1388"/>
                  </a:lnTo>
                  <a:lnTo>
                    <a:pt x="2392" y="705"/>
                  </a:lnTo>
                  <a:lnTo>
                    <a:pt x="1613" y="705"/>
                  </a:lnTo>
                  <a:lnTo>
                    <a:pt x="1198" y="0"/>
                  </a:lnTo>
                  <a:lnTo>
                    <a:pt x="782" y="705"/>
                  </a:lnTo>
                  <a:lnTo>
                    <a:pt x="0" y="705"/>
                  </a:lnTo>
                  <a:lnTo>
                    <a:pt x="404" y="1397"/>
                  </a:lnTo>
                  <a:lnTo>
                    <a:pt x="19" y="2089"/>
                  </a:lnTo>
                  <a:lnTo>
                    <a:pt x="814" y="2089"/>
                  </a:lnTo>
                  <a:lnTo>
                    <a:pt x="1228" y="2791"/>
                  </a:lnTo>
                  <a:lnTo>
                    <a:pt x="1622" y="2089"/>
                  </a:lnTo>
                  <a:lnTo>
                    <a:pt x="2399" y="2089"/>
                  </a:lnTo>
                  <a:lnTo>
                    <a:pt x="2012" y="1388"/>
                  </a:lnTo>
                  <a:lnTo>
                    <a:pt x="1577" y="13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bg2">
                  <a:lumMod val="50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032250" y="1146175"/>
              <a:ext cx="1439863" cy="2008188"/>
            </a:xfrm>
            <a:custGeom>
              <a:avLst/>
              <a:gdLst/>
              <a:ahLst/>
              <a:cxnLst>
                <a:cxn ang="0">
                  <a:pos x="907" y="968"/>
                </a:cxn>
                <a:cxn ang="0">
                  <a:pos x="737" y="1265"/>
                </a:cxn>
                <a:cxn ang="0">
                  <a:pos x="346" y="607"/>
                </a:cxn>
                <a:cxn ang="0">
                  <a:pos x="0" y="607"/>
                </a:cxn>
                <a:cxn ang="0">
                  <a:pos x="342" y="0"/>
                </a:cxn>
                <a:cxn ang="0">
                  <a:pos x="907" y="968"/>
                </a:cxn>
              </a:cxnLst>
              <a:rect l="0" t="0" r="r" b="b"/>
              <a:pathLst>
                <a:path w="907" h="1265">
                  <a:moveTo>
                    <a:pt x="907" y="968"/>
                  </a:moveTo>
                  <a:lnTo>
                    <a:pt x="737" y="1265"/>
                  </a:lnTo>
                  <a:lnTo>
                    <a:pt x="346" y="607"/>
                  </a:lnTo>
                  <a:lnTo>
                    <a:pt x="0" y="607"/>
                  </a:lnTo>
                  <a:lnTo>
                    <a:pt x="342" y="0"/>
                  </a:lnTo>
                  <a:lnTo>
                    <a:pt x="907" y="9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975225" y="2181225"/>
              <a:ext cx="1381125" cy="1509713"/>
            </a:xfrm>
            <a:custGeom>
              <a:avLst/>
              <a:gdLst/>
              <a:ahLst/>
              <a:cxnLst>
                <a:cxn ang="0">
                  <a:pos x="359" y="313"/>
                </a:cxn>
                <a:cxn ang="0">
                  <a:pos x="184" y="0"/>
                </a:cxn>
                <a:cxn ang="0">
                  <a:pos x="870" y="0"/>
                </a:cxn>
                <a:cxn ang="0">
                  <a:pos x="337" y="951"/>
                </a:cxn>
                <a:cxn ang="0">
                  <a:pos x="0" y="951"/>
                </a:cxn>
                <a:cxn ang="0">
                  <a:pos x="359" y="313"/>
                </a:cxn>
              </a:cxnLst>
              <a:rect l="0" t="0" r="r" b="b"/>
              <a:pathLst>
                <a:path w="870" h="951">
                  <a:moveTo>
                    <a:pt x="359" y="313"/>
                  </a:moveTo>
                  <a:lnTo>
                    <a:pt x="184" y="0"/>
                  </a:lnTo>
                  <a:lnTo>
                    <a:pt x="870" y="0"/>
                  </a:lnTo>
                  <a:lnTo>
                    <a:pt x="337" y="951"/>
                  </a:lnTo>
                  <a:lnTo>
                    <a:pt x="0" y="951"/>
                  </a:lnTo>
                  <a:lnTo>
                    <a:pt x="359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781300" y="2181225"/>
              <a:ext cx="2043113" cy="958850"/>
            </a:xfrm>
            <a:custGeom>
              <a:avLst/>
              <a:gdLst/>
              <a:ahLst/>
              <a:cxnLst>
                <a:cxn ang="0">
                  <a:pos x="1113" y="0"/>
                </a:cxn>
                <a:cxn ang="0">
                  <a:pos x="1287" y="291"/>
                </a:cxn>
                <a:cxn ang="0">
                  <a:pos x="543" y="290"/>
                </a:cxn>
                <a:cxn ang="0">
                  <a:pos x="368" y="604"/>
                </a:cxn>
                <a:cxn ang="0">
                  <a:pos x="0" y="0"/>
                </a:cxn>
                <a:cxn ang="0">
                  <a:pos x="1113" y="0"/>
                </a:cxn>
              </a:cxnLst>
              <a:rect l="0" t="0" r="r" b="b"/>
              <a:pathLst>
                <a:path w="1287" h="604">
                  <a:moveTo>
                    <a:pt x="1113" y="0"/>
                  </a:moveTo>
                  <a:lnTo>
                    <a:pt x="1287" y="291"/>
                  </a:lnTo>
                  <a:lnTo>
                    <a:pt x="543" y="290"/>
                  </a:lnTo>
                  <a:lnTo>
                    <a:pt x="368" y="604"/>
                  </a:lnTo>
                  <a:lnTo>
                    <a:pt x="0" y="0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816225" y="2711450"/>
              <a:ext cx="1382713" cy="1517650"/>
            </a:xfrm>
            <a:custGeom>
              <a:avLst/>
              <a:gdLst/>
              <a:ahLst/>
              <a:cxnLst>
                <a:cxn ang="0">
                  <a:pos x="871" y="0"/>
                </a:cxn>
                <a:cxn ang="0">
                  <a:pos x="508" y="649"/>
                </a:cxn>
                <a:cxn ang="0">
                  <a:pos x="690" y="956"/>
                </a:cxn>
                <a:cxn ang="0">
                  <a:pos x="0" y="956"/>
                </a:cxn>
                <a:cxn ang="0">
                  <a:pos x="540" y="0"/>
                </a:cxn>
                <a:cxn ang="0">
                  <a:pos x="871" y="0"/>
                </a:cxn>
              </a:cxnLst>
              <a:rect l="0" t="0" r="r" b="b"/>
              <a:pathLst>
                <a:path w="871" h="956">
                  <a:moveTo>
                    <a:pt x="871" y="0"/>
                  </a:moveTo>
                  <a:lnTo>
                    <a:pt x="508" y="649"/>
                  </a:lnTo>
                  <a:lnTo>
                    <a:pt x="690" y="956"/>
                  </a:lnTo>
                  <a:lnTo>
                    <a:pt x="0" y="956"/>
                  </a:lnTo>
                  <a:lnTo>
                    <a:pt x="540" y="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3700463" y="3278188"/>
              <a:ext cx="1462088" cy="2001838"/>
            </a:xfrm>
            <a:custGeom>
              <a:avLst/>
              <a:gdLst/>
              <a:ahLst/>
              <a:cxnLst>
                <a:cxn ang="0">
                  <a:pos x="564" y="653"/>
                </a:cxn>
                <a:cxn ang="0">
                  <a:pos x="921" y="653"/>
                </a:cxn>
                <a:cxn ang="0">
                  <a:pos x="914" y="669"/>
                </a:cxn>
                <a:cxn ang="0">
                  <a:pos x="900" y="695"/>
                </a:cxn>
                <a:cxn ang="0">
                  <a:pos x="882" y="728"/>
                </a:cxn>
                <a:cxn ang="0">
                  <a:pos x="859" y="770"/>
                </a:cxn>
                <a:cxn ang="0">
                  <a:pos x="832" y="817"/>
                </a:cxn>
                <a:cxn ang="0">
                  <a:pos x="803" y="868"/>
                </a:cxn>
                <a:cxn ang="0">
                  <a:pos x="773" y="921"/>
                </a:cxn>
                <a:cxn ang="0">
                  <a:pos x="741" y="976"/>
                </a:cxn>
                <a:cxn ang="0">
                  <a:pos x="710" y="1030"/>
                </a:cxn>
                <a:cxn ang="0">
                  <a:pos x="681" y="1082"/>
                </a:cxn>
                <a:cxn ang="0">
                  <a:pos x="652" y="1130"/>
                </a:cxn>
                <a:cxn ang="0">
                  <a:pos x="629" y="1172"/>
                </a:cxn>
                <a:cxn ang="0">
                  <a:pos x="608" y="1210"/>
                </a:cxn>
                <a:cxn ang="0">
                  <a:pos x="591" y="1237"/>
                </a:cxn>
                <a:cxn ang="0">
                  <a:pos x="582" y="1254"/>
                </a:cxn>
                <a:cxn ang="0">
                  <a:pos x="577" y="1261"/>
                </a:cxn>
                <a:cxn ang="0">
                  <a:pos x="572" y="1251"/>
                </a:cxn>
                <a:cxn ang="0">
                  <a:pos x="555" y="1224"/>
                </a:cxn>
                <a:cxn ang="0">
                  <a:pos x="529" y="1179"/>
                </a:cxn>
                <a:cxn ang="0">
                  <a:pos x="494" y="1123"/>
                </a:cxn>
                <a:cxn ang="0">
                  <a:pos x="454" y="1055"/>
                </a:cxn>
                <a:cxn ang="0">
                  <a:pos x="410" y="979"/>
                </a:cxn>
                <a:cxn ang="0">
                  <a:pos x="360" y="896"/>
                </a:cxn>
                <a:cxn ang="0">
                  <a:pos x="310" y="811"/>
                </a:cxn>
                <a:cxn ang="0">
                  <a:pos x="257" y="725"/>
                </a:cxn>
                <a:cxn ang="0">
                  <a:pos x="208" y="640"/>
                </a:cxn>
                <a:cxn ang="0">
                  <a:pos x="158" y="558"/>
                </a:cxn>
                <a:cxn ang="0">
                  <a:pos x="113" y="482"/>
                </a:cxn>
                <a:cxn ang="0">
                  <a:pos x="73" y="415"/>
                </a:cxn>
                <a:cxn ang="0">
                  <a:pos x="40" y="360"/>
                </a:cxn>
                <a:cxn ang="0">
                  <a:pos x="15" y="318"/>
                </a:cxn>
                <a:cxn ang="0">
                  <a:pos x="0" y="292"/>
                </a:cxn>
                <a:cxn ang="0">
                  <a:pos x="21" y="255"/>
                </a:cxn>
                <a:cxn ang="0">
                  <a:pos x="41" y="217"/>
                </a:cxn>
                <a:cxn ang="0">
                  <a:pos x="64" y="180"/>
                </a:cxn>
                <a:cxn ang="0">
                  <a:pos x="86" y="143"/>
                </a:cxn>
                <a:cxn ang="0">
                  <a:pos x="107" y="105"/>
                </a:cxn>
                <a:cxn ang="0">
                  <a:pos x="127" y="69"/>
                </a:cxn>
                <a:cxn ang="0">
                  <a:pos x="145" y="35"/>
                </a:cxn>
                <a:cxn ang="0">
                  <a:pos x="163" y="0"/>
                </a:cxn>
                <a:cxn ang="0">
                  <a:pos x="184" y="33"/>
                </a:cxn>
                <a:cxn ang="0">
                  <a:pos x="208" y="71"/>
                </a:cxn>
                <a:cxn ang="0">
                  <a:pos x="234" y="115"/>
                </a:cxn>
                <a:cxn ang="0">
                  <a:pos x="263" y="161"/>
                </a:cxn>
                <a:cxn ang="0">
                  <a:pos x="292" y="210"/>
                </a:cxn>
                <a:cxn ang="0">
                  <a:pos x="324" y="263"/>
                </a:cxn>
                <a:cxn ang="0">
                  <a:pos x="354" y="316"/>
                </a:cxn>
                <a:cxn ang="0">
                  <a:pos x="386" y="367"/>
                </a:cxn>
                <a:cxn ang="0">
                  <a:pos x="417" y="418"/>
                </a:cxn>
                <a:cxn ang="0">
                  <a:pos x="446" y="466"/>
                </a:cxn>
                <a:cxn ang="0">
                  <a:pos x="472" y="512"/>
                </a:cxn>
                <a:cxn ang="0">
                  <a:pos x="497" y="552"/>
                </a:cxn>
                <a:cxn ang="0">
                  <a:pos x="519" y="588"/>
                </a:cxn>
                <a:cxn ang="0">
                  <a:pos x="539" y="617"/>
                </a:cxn>
                <a:cxn ang="0">
                  <a:pos x="554" y="640"/>
                </a:cxn>
                <a:cxn ang="0">
                  <a:pos x="564" y="653"/>
                </a:cxn>
              </a:cxnLst>
              <a:rect l="0" t="0" r="r" b="b"/>
              <a:pathLst>
                <a:path w="921" h="1261">
                  <a:moveTo>
                    <a:pt x="564" y="653"/>
                  </a:moveTo>
                  <a:lnTo>
                    <a:pt x="921" y="653"/>
                  </a:lnTo>
                  <a:lnTo>
                    <a:pt x="914" y="669"/>
                  </a:lnTo>
                  <a:lnTo>
                    <a:pt x="900" y="695"/>
                  </a:lnTo>
                  <a:lnTo>
                    <a:pt x="882" y="728"/>
                  </a:lnTo>
                  <a:lnTo>
                    <a:pt x="859" y="770"/>
                  </a:lnTo>
                  <a:lnTo>
                    <a:pt x="832" y="817"/>
                  </a:lnTo>
                  <a:lnTo>
                    <a:pt x="803" y="868"/>
                  </a:lnTo>
                  <a:lnTo>
                    <a:pt x="773" y="921"/>
                  </a:lnTo>
                  <a:lnTo>
                    <a:pt x="741" y="976"/>
                  </a:lnTo>
                  <a:lnTo>
                    <a:pt x="710" y="1030"/>
                  </a:lnTo>
                  <a:lnTo>
                    <a:pt x="681" y="1082"/>
                  </a:lnTo>
                  <a:lnTo>
                    <a:pt x="652" y="1130"/>
                  </a:lnTo>
                  <a:lnTo>
                    <a:pt x="629" y="1172"/>
                  </a:lnTo>
                  <a:lnTo>
                    <a:pt x="608" y="1210"/>
                  </a:lnTo>
                  <a:lnTo>
                    <a:pt x="591" y="1237"/>
                  </a:lnTo>
                  <a:lnTo>
                    <a:pt x="582" y="1254"/>
                  </a:lnTo>
                  <a:lnTo>
                    <a:pt x="577" y="1261"/>
                  </a:lnTo>
                  <a:lnTo>
                    <a:pt x="572" y="1251"/>
                  </a:lnTo>
                  <a:lnTo>
                    <a:pt x="555" y="1224"/>
                  </a:lnTo>
                  <a:lnTo>
                    <a:pt x="529" y="1179"/>
                  </a:lnTo>
                  <a:lnTo>
                    <a:pt x="494" y="1123"/>
                  </a:lnTo>
                  <a:lnTo>
                    <a:pt x="454" y="1055"/>
                  </a:lnTo>
                  <a:lnTo>
                    <a:pt x="410" y="979"/>
                  </a:lnTo>
                  <a:lnTo>
                    <a:pt x="360" y="896"/>
                  </a:lnTo>
                  <a:lnTo>
                    <a:pt x="310" y="811"/>
                  </a:lnTo>
                  <a:lnTo>
                    <a:pt x="257" y="725"/>
                  </a:lnTo>
                  <a:lnTo>
                    <a:pt x="208" y="640"/>
                  </a:lnTo>
                  <a:lnTo>
                    <a:pt x="158" y="558"/>
                  </a:lnTo>
                  <a:lnTo>
                    <a:pt x="113" y="482"/>
                  </a:lnTo>
                  <a:lnTo>
                    <a:pt x="73" y="415"/>
                  </a:lnTo>
                  <a:lnTo>
                    <a:pt x="40" y="360"/>
                  </a:lnTo>
                  <a:lnTo>
                    <a:pt x="15" y="318"/>
                  </a:lnTo>
                  <a:lnTo>
                    <a:pt x="0" y="292"/>
                  </a:lnTo>
                  <a:lnTo>
                    <a:pt x="21" y="255"/>
                  </a:lnTo>
                  <a:lnTo>
                    <a:pt x="41" y="217"/>
                  </a:lnTo>
                  <a:lnTo>
                    <a:pt x="64" y="180"/>
                  </a:lnTo>
                  <a:lnTo>
                    <a:pt x="86" y="143"/>
                  </a:lnTo>
                  <a:lnTo>
                    <a:pt x="107" y="105"/>
                  </a:lnTo>
                  <a:lnTo>
                    <a:pt x="127" y="69"/>
                  </a:lnTo>
                  <a:lnTo>
                    <a:pt x="145" y="35"/>
                  </a:lnTo>
                  <a:lnTo>
                    <a:pt x="163" y="0"/>
                  </a:lnTo>
                  <a:lnTo>
                    <a:pt x="184" y="33"/>
                  </a:lnTo>
                  <a:lnTo>
                    <a:pt x="208" y="71"/>
                  </a:lnTo>
                  <a:lnTo>
                    <a:pt x="234" y="115"/>
                  </a:lnTo>
                  <a:lnTo>
                    <a:pt x="263" y="161"/>
                  </a:lnTo>
                  <a:lnTo>
                    <a:pt x="292" y="210"/>
                  </a:lnTo>
                  <a:lnTo>
                    <a:pt x="324" y="263"/>
                  </a:lnTo>
                  <a:lnTo>
                    <a:pt x="354" y="316"/>
                  </a:lnTo>
                  <a:lnTo>
                    <a:pt x="386" y="367"/>
                  </a:lnTo>
                  <a:lnTo>
                    <a:pt x="417" y="418"/>
                  </a:lnTo>
                  <a:lnTo>
                    <a:pt x="446" y="466"/>
                  </a:lnTo>
                  <a:lnTo>
                    <a:pt x="472" y="512"/>
                  </a:lnTo>
                  <a:lnTo>
                    <a:pt x="497" y="552"/>
                  </a:lnTo>
                  <a:lnTo>
                    <a:pt x="519" y="588"/>
                  </a:lnTo>
                  <a:lnTo>
                    <a:pt x="539" y="617"/>
                  </a:lnTo>
                  <a:lnTo>
                    <a:pt x="554" y="640"/>
                  </a:lnTo>
                  <a:lnTo>
                    <a:pt x="564" y="6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4346575" y="3278188"/>
              <a:ext cx="2016125" cy="950913"/>
            </a:xfrm>
            <a:custGeom>
              <a:avLst/>
              <a:gdLst/>
              <a:ahLst/>
              <a:cxnLst>
                <a:cxn ang="0">
                  <a:pos x="1270" y="599"/>
                </a:cxn>
                <a:cxn ang="0">
                  <a:pos x="173" y="599"/>
                </a:cxn>
                <a:cxn ang="0">
                  <a:pos x="0" y="305"/>
                </a:cxn>
                <a:cxn ang="0">
                  <a:pos x="751" y="305"/>
                </a:cxn>
                <a:cxn ang="0">
                  <a:pos x="925" y="0"/>
                </a:cxn>
                <a:cxn ang="0">
                  <a:pos x="1270" y="599"/>
                </a:cxn>
              </a:cxnLst>
              <a:rect l="0" t="0" r="r" b="b"/>
              <a:pathLst>
                <a:path w="1270" h="599">
                  <a:moveTo>
                    <a:pt x="1270" y="599"/>
                  </a:moveTo>
                  <a:lnTo>
                    <a:pt x="173" y="599"/>
                  </a:lnTo>
                  <a:lnTo>
                    <a:pt x="0" y="305"/>
                  </a:lnTo>
                  <a:lnTo>
                    <a:pt x="751" y="305"/>
                  </a:lnTo>
                  <a:lnTo>
                    <a:pt x="925" y="0"/>
                  </a:lnTo>
                  <a:lnTo>
                    <a:pt x="1270" y="5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sp3d extrusionH="317500" contourW="12700">
              <a:extrusionClr>
                <a:schemeClr val="accent5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3"/>
          <p:cNvGrpSpPr/>
          <p:nvPr/>
        </p:nvGrpSpPr>
        <p:grpSpPr>
          <a:xfrm>
            <a:off x="3657600" y="5373469"/>
            <a:ext cx="1981200" cy="707886"/>
            <a:chOff x="3657600" y="5525869"/>
            <a:chExt cx="1981200" cy="707886"/>
          </a:xfrm>
        </p:grpSpPr>
        <p:sp>
          <p:nvSpPr>
            <p:cNvPr id="51" name="TextBox 153"/>
            <p:cNvSpPr txBox="1">
              <a:spLocks noChangeArrowheads="1"/>
            </p:cNvSpPr>
            <p:nvPr/>
          </p:nvSpPr>
          <p:spPr bwMode="auto">
            <a:xfrm>
              <a:off x="3657600" y="5525869"/>
              <a:ext cx="1981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657600" y="5525869"/>
              <a:ext cx="1905000" cy="158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7"/>
          <p:cNvGrpSpPr/>
          <p:nvPr/>
        </p:nvGrpSpPr>
        <p:grpSpPr>
          <a:xfrm>
            <a:off x="3581400" y="1295400"/>
            <a:ext cx="1981200" cy="707886"/>
            <a:chOff x="3581400" y="1751012"/>
            <a:chExt cx="1981200" cy="707886"/>
          </a:xfrm>
        </p:grpSpPr>
        <p:sp>
          <p:nvSpPr>
            <p:cNvPr id="58" name="TextBox 153"/>
            <p:cNvSpPr txBox="1">
              <a:spLocks noChangeArrowheads="1"/>
            </p:cNvSpPr>
            <p:nvPr/>
          </p:nvSpPr>
          <p:spPr bwMode="auto">
            <a:xfrm>
              <a:off x="3581400" y="1751012"/>
              <a:ext cx="1905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657600" y="2436812"/>
              <a:ext cx="19050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>
            <a:off x="304800" y="2209800"/>
            <a:ext cx="2135188" cy="707886"/>
            <a:chOff x="381000" y="2438400"/>
            <a:chExt cx="2135188" cy="707886"/>
          </a:xfrm>
        </p:grpSpPr>
        <p:sp>
          <p:nvSpPr>
            <p:cNvPr id="62" name="TextBox 153"/>
            <p:cNvSpPr txBox="1">
              <a:spLocks noChangeArrowheads="1"/>
            </p:cNvSpPr>
            <p:nvPr/>
          </p:nvSpPr>
          <p:spPr bwMode="auto">
            <a:xfrm>
              <a:off x="381000" y="2438400"/>
              <a:ext cx="2133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2172494" y="27805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2"/>
          <p:cNvGrpSpPr/>
          <p:nvPr/>
        </p:nvGrpSpPr>
        <p:grpSpPr>
          <a:xfrm>
            <a:off x="6553200" y="2209800"/>
            <a:ext cx="2133600" cy="707886"/>
            <a:chOff x="6553200" y="2438400"/>
            <a:chExt cx="2133600" cy="707886"/>
          </a:xfrm>
        </p:grpSpPr>
        <p:sp>
          <p:nvSpPr>
            <p:cNvPr id="60" name="TextBox 153"/>
            <p:cNvSpPr txBox="1">
              <a:spLocks noChangeArrowheads="1"/>
            </p:cNvSpPr>
            <p:nvPr/>
          </p:nvSpPr>
          <p:spPr bwMode="auto">
            <a:xfrm>
              <a:off x="6553200" y="2438400"/>
              <a:ext cx="2133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6211094" y="27805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1"/>
          <p:cNvGrpSpPr/>
          <p:nvPr/>
        </p:nvGrpSpPr>
        <p:grpSpPr>
          <a:xfrm>
            <a:off x="6553200" y="4419600"/>
            <a:ext cx="2133600" cy="707886"/>
            <a:chOff x="6553200" y="4495800"/>
            <a:chExt cx="2133600" cy="707886"/>
          </a:xfrm>
        </p:grpSpPr>
        <p:sp>
          <p:nvSpPr>
            <p:cNvPr id="67" name="TextBox 153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2133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6211094" y="48379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0"/>
          <p:cNvGrpSpPr/>
          <p:nvPr/>
        </p:nvGrpSpPr>
        <p:grpSpPr>
          <a:xfrm>
            <a:off x="304800" y="4419600"/>
            <a:ext cx="2135188" cy="707886"/>
            <a:chOff x="455612" y="4572000"/>
            <a:chExt cx="2135188" cy="707886"/>
          </a:xfrm>
        </p:grpSpPr>
        <p:sp>
          <p:nvSpPr>
            <p:cNvPr id="69" name="TextBox 153"/>
            <p:cNvSpPr txBox="1">
              <a:spLocks noChangeArrowheads="1"/>
            </p:cNvSpPr>
            <p:nvPr/>
          </p:nvSpPr>
          <p:spPr bwMode="auto">
            <a:xfrm>
              <a:off x="455612" y="4572000"/>
              <a:ext cx="2133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>
              <a:off x="2247106" y="4914106"/>
              <a:ext cx="685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343400" y="1919514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1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2209800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2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72200" y="44444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3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43400" y="482542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4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38400" y="4419600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5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38400" y="2209800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Franklin Gothic Medium Cond" pitchFamily="34" charset="0"/>
              </a:rPr>
              <a:t>6</a:t>
            </a:r>
            <a:endParaRPr lang="en-US" sz="320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6 sides: 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9" grpId="0"/>
      <p:bldP spid="80" grpId="0"/>
      <p:bldP spid="81" grpId="0"/>
      <p:bldP spid="8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362200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2727583" y="1417638"/>
            <a:ext cx="3867375" cy="4232535"/>
          </a:xfrm>
          <a:custGeom>
            <a:avLst/>
            <a:gdLst/>
            <a:ahLst/>
            <a:cxnLst>
              <a:cxn ang="0">
                <a:pos x="2113" y="2906"/>
              </a:cxn>
              <a:cxn ang="0">
                <a:pos x="2247" y="3074"/>
              </a:cxn>
              <a:cxn ang="0">
                <a:pos x="2402" y="3223"/>
              </a:cxn>
              <a:cxn ang="0">
                <a:pos x="2576" y="3351"/>
              </a:cxn>
              <a:cxn ang="0">
                <a:pos x="2768" y="3455"/>
              </a:cxn>
              <a:cxn ang="0">
                <a:pos x="2972" y="3533"/>
              </a:cxn>
              <a:cxn ang="0">
                <a:pos x="4040" y="3389"/>
              </a:cxn>
              <a:cxn ang="0">
                <a:pos x="2973" y="3126"/>
              </a:cxn>
              <a:cxn ang="0">
                <a:pos x="2779" y="3025"/>
              </a:cxn>
              <a:cxn ang="0">
                <a:pos x="2605" y="2892"/>
              </a:cxn>
              <a:cxn ang="0">
                <a:pos x="2456" y="2731"/>
              </a:cxn>
              <a:cxn ang="0">
                <a:pos x="2339" y="2544"/>
              </a:cxn>
              <a:cxn ang="0">
                <a:pos x="2253" y="2338"/>
              </a:cxn>
              <a:cxn ang="0">
                <a:pos x="3100" y="2163"/>
              </a:cxn>
              <a:cxn ang="0">
                <a:pos x="2215" y="1772"/>
              </a:cxn>
              <a:cxn ang="0">
                <a:pos x="2271" y="1555"/>
              </a:cxn>
              <a:cxn ang="0">
                <a:pos x="2363" y="1354"/>
              </a:cxn>
              <a:cxn ang="0">
                <a:pos x="2486" y="1175"/>
              </a:cxn>
              <a:cxn ang="0">
                <a:pos x="2640" y="1020"/>
              </a:cxn>
              <a:cxn ang="0">
                <a:pos x="2817" y="895"/>
              </a:cxn>
              <a:cxn ang="0">
                <a:pos x="3016" y="800"/>
              </a:cxn>
              <a:cxn ang="0">
                <a:pos x="3100" y="0"/>
              </a:cxn>
              <a:cxn ang="0">
                <a:pos x="2929" y="424"/>
              </a:cxn>
              <a:cxn ang="0">
                <a:pos x="2728" y="508"/>
              </a:cxn>
              <a:cxn ang="0">
                <a:pos x="2540" y="617"/>
              </a:cxn>
              <a:cxn ang="0">
                <a:pos x="2369" y="748"/>
              </a:cxn>
              <a:cxn ang="0">
                <a:pos x="2219" y="902"/>
              </a:cxn>
              <a:cxn ang="0">
                <a:pos x="2087" y="1073"/>
              </a:cxn>
              <a:cxn ang="0">
                <a:pos x="1975" y="1109"/>
              </a:cxn>
              <a:cxn ang="0">
                <a:pos x="1850" y="933"/>
              </a:cxn>
              <a:cxn ang="0">
                <a:pos x="1703" y="777"/>
              </a:cxn>
              <a:cxn ang="0">
                <a:pos x="1535" y="641"/>
              </a:cxn>
              <a:cxn ang="0">
                <a:pos x="1351" y="528"/>
              </a:cxn>
              <a:cxn ang="0">
                <a:pos x="1152" y="440"/>
              </a:cxn>
              <a:cxn ang="0">
                <a:pos x="940" y="378"/>
              </a:cxn>
              <a:cxn ang="0">
                <a:pos x="983" y="786"/>
              </a:cxn>
              <a:cxn ang="0">
                <a:pos x="1185" y="873"/>
              </a:cxn>
              <a:cxn ang="0">
                <a:pos x="1367" y="993"/>
              </a:cxn>
              <a:cxn ang="0">
                <a:pos x="1525" y="1142"/>
              </a:cxn>
              <a:cxn ang="0">
                <a:pos x="1655" y="1318"/>
              </a:cxn>
              <a:cxn ang="0">
                <a:pos x="1753" y="1514"/>
              </a:cxn>
              <a:cxn ang="0">
                <a:pos x="1817" y="1728"/>
              </a:cxn>
              <a:cxn ang="0">
                <a:pos x="940" y="2514"/>
              </a:cxn>
              <a:cxn ang="0">
                <a:pos x="1798" y="2295"/>
              </a:cxn>
              <a:cxn ang="0">
                <a:pos x="1722" y="2504"/>
              </a:cxn>
              <a:cxn ang="0">
                <a:pos x="1609" y="2694"/>
              </a:cxn>
              <a:cxn ang="0">
                <a:pos x="1467" y="2860"/>
              </a:cxn>
              <a:cxn ang="0">
                <a:pos x="1298" y="3001"/>
              </a:cxn>
              <a:cxn ang="0">
                <a:pos x="1106" y="3109"/>
              </a:cxn>
              <a:cxn ang="0">
                <a:pos x="940" y="2843"/>
              </a:cxn>
              <a:cxn ang="0">
                <a:pos x="1025" y="3545"/>
              </a:cxn>
              <a:cxn ang="0">
                <a:pos x="1233" y="3472"/>
              </a:cxn>
              <a:cxn ang="0">
                <a:pos x="1427" y="3373"/>
              </a:cxn>
              <a:cxn ang="0">
                <a:pos x="1605" y="3251"/>
              </a:cxn>
              <a:cxn ang="0">
                <a:pos x="1764" y="3105"/>
              </a:cxn>
              <a:cxn ang="0">
                <a:pos x="1904" y="2941"/>
              </a:cxn>
              <a:cxn ang="0">
                <a:pos x="2021" y="2761"/>
              </a:cxn>
            </a:cxnLst>
            <a:rect l="0" t="0" r="r" b="b"/>
            <a:pathLst>
              <a:path w="4040" h="3936">
                <a:moveTo>
                  <a:pt x="2021" y="2761"/>
                </a:moveTo>
                <a:lnTo>
                  <a:pt x="2041" y="2797"/>
                </a:lnTo>
                <a:lnTo>
                  <a:pt x="2065" y="2835"/>
                </a:lnTo>
                <a:lnTo>
                  <a:pt x="2087" y="2871"/>
                </a:lnTo>
                <a:lnTo>
                  <a:pt x="2113" y="2906"/>
                </a:lnTo>
                <a:lnTo>
                  <a:pt x="2138" y="2941"/>
                </a:lnTo>
                <a:lnTo>
                  <a:pt x="2163" y="2976"/>
                </a:lnTo>
                <a:lnTo>
                  <a:pt x="2190" y="3009"/>
                </a:lnTo>
                <a:lnTo>
                  <a:pt x="2219" y="3042"/>
                </a:lnTo>
                <a:lnTo>
                  <a:pt x="2247" y="3074"/>
                </a:lnTo>
                <a:lnTo>
                  <a:pt x="2277" y="3105"/>
                </a:lnTo>
                <a:lnTo>
                  <a:pt x="2307" y="3137"/>
                </a:lnTo>
                <a:lnTo>
                  <a:pt x="2337" y="3166"/>
                </a:lnTo>
                <a:lnTo>
                  <a:pt x="2371" y="3196"/>
                </a:lnTo>
                <a:lnTo>
                  <a:pt x="2402" y="3223"/>
                </a:lnTo>
                <a:lnTo>
                  <a:pt x="2435" y="3251"/>
                </a:lnTo>
                <a:lnTo>
                  <a:pt x="2470" y="3276"/>
                </a:lnTo>
                <a:lnTo>
                  <a:pt x="2505" y="3302"/>
                </a:lnTo>
                <a:lnTo>
                  <a:pt x="2540" y="3327"/>
                </a:lnTo>
                <a:lnTo>
                  <a:pt x="2576" y="3351"/>
                </a:lnTo>
                <a:lnTo>
                  <a:pt x="2614" y="3373"/>
                </a:lnTo>
                <a:lnTo>
                  <a:pt x="2651" y="3395"/>
                </a:lnTo>
                <a:lnTo>
                  <a:pt x="2689" y="3416"/>
                </a:lnTo>
                <a:lnTo>
                  <a:pt x="2728" y="3436"/>
                </a:lnTo>
                <a:lnTo>
                  <a:pt x="2768" y="3455"/>
                </a:lnTo>
                <a:lnTo>
                  <a:pt x="2807" y="3472"/>
                </a:lnTo>
                <a:lnTo>
                  <a:pt x="2847" y="3488"/>
                </a:lnTo>
                <a:lnTo>
                  <a:pt x="2888" y="3504"/>
                </a:lnTo>
                <a:lnTo>
                  <a:pt x="2929" y="3518"/>
                </a:lnTo>
                <a:lnTo>
                  <a:pt x="2972" y="3533"/>
                </a:lnTo>
                <a:lnTo>
                  <a:pt x="3015" y="3545"/>
                </a:lnTo>
                <a:lnTo>
                  <a:pt x="3057" y="3556"/>
                </a:lnTo>
                <a:lnTo>
                  <a:pt x="3100" y="3566"/>
                </a:lnTo>
                <a:lnTo>
                  <a:pt x="3100" y="3936"/>
                </a:lnTo>
                <a:lnTo>
                  <a:pt x="4040" y="3389"/>
                </a:lnTo>
                <a:lnTo>
                  <a:pt x="3100" y="2843"/>
                </a:lnTo>
                <a:lnTo>
                  <a:pt x="3100" y="3170"/>
                </a:lnTo>
                <a:lnTo>
                  <a:pt x="3057" y="3158"/>
                </a:lnTo>
                <a:lnTo>
                  <a:pt x="3016" y="3143"/>
                </a:lnTo>
                <a:lnTo>
                  <a:pt x="2973" y="3126"/>
                </a:lnTo>
                <a:lnTo>
                  <a:pt x="2934" y="3109"/>
                </a:lnTo>
                <a:lnTo>
                  <a:pt x="2893" y="3090"/>
                </a:lnTo>
                <a:lnTo>
                  <a:pt x="2855" y="3069"/>
                </a:lnTo>
                <a:lnTo>
                  <a:pt x="2815" y="3047"/>
                </a:lnTo>
                <a:lnTo>
                  <a:pt x="2779" y="3025"/>
                </a:lnTo>
                <a:lnTo>
                  <a:pt x="2742" y="3001"/>
                </a:lnTo>
                <a:lnTo>
                  <a:pt x="2706" y="2974"/>
                </a:lnTo>
                <a:lnTo>
                  <a:pt x="2671" y="2949"/>
                </a:lnTo>
                <a:lnTo>
                  <a:pt x="2638" y="2920"/>
                </a:lnTo>
                <a:lnTo>
                  <a:pt x="2605" y="2892"/>
                </a:lnTo>
                <a:lnTo>
                  <a:pt x="2573" y="2860"/>
                </a:lnTo>
                <a:lnTo>
                  <a:pt x="2541" y="2830"/>
                </a:lnTo>
                <a:lnTo>
                  <a:pt x="2513" y="2797"/>
                </a:lnTo>
                <a:lnTo>
                  <a:pt x="2484" y="2764"/>
                </a:lnTo>
                <a:lnTo>
                  <a:pt x="2456" y="2731"/>
                </a:lnTo>
                <a:lnTo>
                  <a:pt x="2431" y="2694"/>
                </a:lnTo>
                <a:lnTo>
                  <a:pt x="2405" y="2658"/>
                </a:lnTo>
                <a:lnTo>
                  <a:pt x="2382" y="2621"/>
                </a:lnTo>
                <a:lnTo>
                  <a:pt x="2359" y="2583"/>
                </a:lnTo>
                <a:lnTo>
                  <a:pt x="2339" y="2544"/>
                </a:lnTo>
                <a:lnTo>
                  <a:pt x="2318" y="2504"/>
                </a:lnTo>
                <a:lnTo>
                  <a:pt x="2301" y="2465"/>
                </a:lnTo>
                <a:lnTo>
                  <a:pt x="2283" y="2424"/>
                </a:lnTo>
                <a:lnTo>
                  <a:pt x="2268" y="2381"/>
                </a:lnTo>
                <a:lnTo>
                  <a:pt x="2253" y="2338"/>
                </a:lnTo>
                <a:lnTo>
                  <a:pt x="2242" y="2295"/>
                </a:lnTo>
                <a:lnTo>
                  <a:pt x="2231" y="2251"/>
                </a:lnTo>
                <a:lnTo>
                  <a:pt x="2222" y="2207"/>
                </a:lnTo>
                <a:lnTo>
                  <a:pt x="2214" y="2163"/>
                </a:lnTo>
                <a:lnTo>
                  <a:pt x="3100" y="2163"/>
                </a:lnTo>
                <a:lnTo>
                  <a:pt x="3100" y="2514"/>
                </a:lnTo>
                <a:lnTo>
                  <a:pt x="4040" y="1968"/>
                </a:lnTo>
                <a:lnTo>
                  <a:pt x="3100" y="1421"/>
                </a:lnTo>
                <a:lnTo>
                  <a:pt x="3100" y="1772"/>
                </a:lnTo>
                <a:lnTo>
                  <a:pt x="2215" y="1772"/>
                </a:lnTo>
                <a:lnTo>
                  <a:pt x="2223" y="1728"/>
                </a:lnTo>
                <a:lnTo>
                  <a:pt x="2233" y="1683"/>
                </a:lnTo>
                <a:lnTo>
                  <a:pt x="2244" y="1639"/>
                </a:lnTo>
                <a:lnTo>
                  <a:pt x="2257" y="1596"/>
                </a:lnTo>
                <a:lnTo>
                  <a:pt x="2271" y="1555"/>
                </a:lnTo>
                <a:lnTo>
                  <a:pt x="2287" y="1514"/>
                </a:lnTo>
                <a:lnTo>
                  <a:pt x="2304" y="1473"/>
                </a:lnTo>
                <a:lnTo>
                  <a:pt x="2321" y="1433"/>
                </a:lnTo>
                <a:lnTo>
                  <a:pt x="2342" y="1394"/>
                </a:lnTo>
                <a:lnTo>
                  <a:pt x="2363" y="1354"/>
                </a:lnTo>
                <a:lnTo>
                  <a:pt x="2385" y="1318"/>
                </a:lnTo>
                <a:lnTo>
                  <a:pt x="2408" y="1280"/>
                </a:lnTo>
                <a:lnTo>
                  <a:pt x="2434" y="1245"/>
                </a:lnTo>
                <a:lnTo>
                  <a:pt x="2459" y="1210"/>
                </a:lnTo>
                <a:lnTo>
                  <a:pt x="2486" y="1175"/>
                </a:lnTo>
                <a:lnTo>
                  <a:pt x="2515" y="1142"/>
                </a:lnTo>
                <a:lnTo>
                  <a:pt x="2545" y="1111"/>
                </a:lnTo>
                <a:lnTo>
                  <a:pt x="2575" y="1081"/>
                </a:lnTo>
                <a:lnTo>
                  <a:pt x="2606" y="1050"/>
                </a:lnTo>
                <a:lnTo>
                  <a:pt x="2640" y="1020"/>
                </a:lnTo>
                <a:lnTo>
                  <a:pt x="2673" y="993"/>
                </a:lnTo>
                <a:lnTo>
                  <a:pt x="2708" y="967"/>
                </a:lnTo>
                <a:lnTo>
                  <a:pt x="2744" y="941"/>
                </a:lnTo>
                <a:lnTo>
                  <a:pt x="2780" y="918"/>
                </a:lnTo>
                <a:lnTo>
                  <a:pt x="2817" y="895"/>
                </a:lnTo>
                <a:lnTo>
                  <a:pt x="2855" y="873"/>
                </a:lnTo>
                <a:lnTo>
                  <a:pt x="2894" y="853"/>
                </a:lnTo>
                <a:lnTo>
                  <a:pt x="2934" y="834"/>
                </a:lnTo>
                <a:lnTo>
                  <a:pt x="2975" y="816"/>
                </a:lnTo>
                <a:lnTo>
                  <a:pt x="3016" y="800"/>
                </a:lnTo>
                <a:lnTo>
                  <a:pt x="3057" y="786"/>
                </a:lnTo>
                <a:lnTo>
                  <a:pt x="3100" y="772"/>
                </a:lnTo>
                <a:lnTo>
                  <a:pt x="3100" y="1093"/>
                </a:lnTo>
                <a:lnTo>
                  <a:pt x="4040" y="546"/>
                </a:lnTo>
                <a:lnTo>
                  <a:pt x="3100" y="0"/>
                </a:lnTo>
                <a:lnTo>
                  <a:pt x="3100" y="378"/>
                </a:lnTo>
                <a:lnTo>
                  <a:pt x="3057" y="388"/>
                </a:lnTo>
                <a:lnTo>
                  <a:pt x="3015" y="399"/>
                </a:lnTo>
                <a:lnTo>
                  <a:pt x="2972" y="411"/>
                </a:lnTo>
                <a:lnTo>
                  <a:pt x="2929" y="424"/>
                </a:lnTo>
                <a:lnTo>
                  <a:pt x="2888" y="440"/>
                </a:lnTo>
                <a:lnTo>
                  <a:pt x="2847" y="456"/>
                </a:lnTo>
                <a:lnTo>
                  <a:pt x="2807" y="471"/>
                </a:lnTo>
                <a:lnTo>
                  <a:pt x="2768" y="489"/>
                </a:lnTo>
                <a:lnTo>
                  <a:pt x="2728" y="508"/>
                </a:lnTo>
                <a:lnTo>
                  <a:pt x="2689" y="528"/>
                </a:lnTo>
                <a:lnTo>
                  <a:pt x="2651" y="549"/>
                </a:lnTo>
                <a:lnTo>
                  <a:pt x="2613" y="571"/>
                </a:lnTo>
                <a:lnTo>
                  <a:pt x="2576" y="593"/>
                </a:lnTo>
                <a:lnTo>
                  <a:pt x="2540" y="617"/>
                </a:lnTo>
                <a:lnTo>
                  <a:pt x="2505" y="641"/>
                </a:lnTo>
                <a:lnTo>
                  <a:pt x="2470" y="666"/>
                </a:lnTo>
                <a:lnTo>
                  <a:pt x="2435" y="693"/>
                </a:lnTo>
                <a:lnTo>
                  <a:pt x="2402" y="720"/>
                </a:lnTo>
                <a:lnTo>
                  <a:pt x="2369" y="748"/>
                </a:lnTo>
                <a:lnTo>
                  <a:pt x="2337" y="777"/>
                </a:lnTo>
                <a:lnTo>
                  <a:pt x="2307" y="807"/>
                </a:lnTo>
                <a:lnTo>
                  <a:pt x="2276" y="837"/>
                </a:lnTo>
                <a:lnTo>
                  <a:pt x="2247" y="869"/>
                </a:lnTo>
                <a:lnTo>
                  <a:pt x="2219" y="902"/>
                </a:lnTo>
                <a:lnTo>
                  <a:pt x="2190" y="933"/>
                </a:lnTo>
                <a:lnTo>
                  <a:pt x="2163" y="967"/>
                </a:lnTo>
                <a:lnTo>
                  <a:pt x="2136" y="1001"/>
                </a:lnTo>
                <a:lnTo>
                  <a:pt x="2111" y="1036"/>
                </a:lnTo>
                <a:lnTo>
                  <a:pt x="2087" y="1073"/>
                </a:lnTo>
                <a:lnTo>
                  <a:pt x="2064" y="1109"/>
                </a:lnTo>
                <a:lnTo>
                  <a:pt x="2041" y="1145"/>
                </a:lnTo>
                <a:lnTo>
                  <a:pt x="2019" y="1183"/>
                </a:lnTo>
                <a:lnTo>
                  <a:pt x="1999" y="1145"/>
                </a:lnTo>
                <a:lnTo>
                  <a:pt x="1975" y="1109"/>
                </a:lnTo>
                <a:lnTo>
                  <a:pt x="1953" y="1073"/>
                </a:lnTo>
                <a:lnTo>
                  <a:pt x="1927" y="1036"/>
                </a:lnTo>
                <a:lnTo>
                  <a:pt x="1902" y="1001"/>
                </a:lnTo>
                <a:lnTo>
                  <a:pt x="1877" y="967"/>
                </a:lnTo>
                <a:lnTo>
                  <a:pt x="1850" y="933"/>
                </a:lnTo>
                <a:lnTo>
                  <a:pt x="1821" y="902"/>
                </a:lnTo>
                <a:lnTo>
                  <a:pt x="1793" y="869"/>
                </a:lnTo>
                <a:lnTo>
                  <a:pt x="1763" y="837"/>
                </a:lnTo>
                <a:lnTo>
                  <a:pt x="1733" y="807"/>
                </a:lnTo>
                <a:lnTo>
                  <a:pt x="1703" y="777"/>
                </a:lnTo>
                <a:lnTo>
                  <a:pt x="1669" y="748"/>
                </a:lnTo>
                <a:lnTo>
                  <a:pt x="1638" y="720"/>
                </a:lnTo>
                <a:lnTo>
                  <a:pt x="1605" y="693"/>
                </a:lnTo>
                <a:lnTo>
                  <a:pt x="1570" y="666"/>
                </a:lnTo>
                <a:lnTo>
                  <a:pt x="1535" y="641"/>
                </a:lnTo>
                <a:lnTo>
                  <a:pt x="1500" y="617"/>
                </a:lnTo>
                <a:lnTo>
                  <a:pt x="1464" y="593"/>
                </a:lnTo>
                <a:lnTo>
                  <a:pt x="1426" y="571"/>
                </a:lnTo>
                <a:lnTo>
                  <a:pt x="1389" y="549"/>
                </a:lnTo>
                <a:lnTo>
                  <a:pt x="1351" y="528"/>
                </a:lnTo>
                <a:lnTo>
                  <a:pt x="1312" y="508"/>
                </a:lnTo>
                <a:lnTo>
                  <a:pt x="1272" y="489"/>
                </a:lnTo>
                <a:lnTo>
                  <a:pt x="1233" y="471"/>
                </a:lnTo>
                <a:lnTo>
                  <a:pt x="1193" y="456"/>
                </a:lnTo>
                <a:lnTo>
                  <a:pt x="1152" y="440"/>
                </a:lnTo>
                <a:lnTo>
                  <a:pt x="1111" y="424"/>
                </a:lnTo>
                <a:lnTo>
                  <a:pt x="1068" y="411"/>
                </a:lnTo>
                <a:lnTo>
                  <a:pt x="1025" y="399"/>
                </a:lnTo>
                <a:lnTo>
                  <a:pt x="983" y="388"/>
                </a:lnTo>
                <a:lnTo>
                  <a:pt x="940" y="378"/>
                </a:lnTo>
                <a:lnTo>
                  <a:pt x="940" y="0"/>
                </a:lnTo>
                <a:lnTo>
                  <a:pt x="0" y="546"/>
                </a:lnTo>
                <a:lnTo>
                  <a:pt x="940" y="1093"/>
                </a:lnTo>
                <a:lnTo>
                  <a:pt x="940" y="772"/>
                </a:lnTo>
                <a:lnTo>
                  <a:pt x="983" y="786"/>
                </a:lnTo>
                <a:lnTo>
                  <a:pt x="1024" y="800"/>
                </a:lnTo>
                <a:lnTo>
                  <a:pt x="1065" y="816"/>
                </a:lnTo>
                <a:lnTo>
                  <a:pt x="1106" y="834"/>
                </a:lnTo>
                <a:lnTo>
                  <a:pt x="1146" y="853"/>
                </a:lnTo>
                <a:lnTo>
                  <a:pt x="1185" y="873"/>
                </a:lnTo>
                <a:lnTo>
                  <a:pt x="1223" y="895"/>
                </a:lnTo>
                <a:lnTo>
                  <a:pt x="1260" y="918"/>
                </a:lnTo>
                <a:lnTo>
                  <a:pt x="1296" y="941"/>
                </a:lnTo>
                <a:lnTo>
                  <a:pt x="1332" y="967"/>
                </a:lnTo>
                <a:lnTo>
                  <a:pt x="1367" y="993"/>
                </a:lnTo>
                <a:lnTo>
                  <a:pt x="1400" y="1020"/>
                </a:lnTo>
                <a:lnTo>
                  <a:pt x="1434" y="1050"/>
                </a:lnTo>
                <a:lnTo>
                  <a:pt x="1465" y="1081"/>
                </a:lnTo>
                <a:lnTo>
                  <a:pt x="1495" y="1111"/>
                </a:lnTo>
                <a:lnTo>
                  <a:pt x="1525" y="1142"/>
                </a:lnTo>
                <a:lnTo>
                  <a:pt x="1554" y="1175"/>
                </a:lnTo>
                <a:lnTo>
                  <a:pt x="1581" y="1210"/>
                </a:lnTo>
                <a:lnTo>
                  <a:pt x="1606" y="1245"/>
                </a:lnTo>
                <a:lnTo>
                  <a:pt x="1632" y="1280"/>
                </a:lnTo>
                <a:lnTo>
                  <a:pt x="1655" y="1318"/>
                </a:lnTo>
                <a:lnTo>
                  <a:pt x="1677" y="1354"/>
                </a:lnTo>
                <a:lnTo>
                  <a:pt x="1698" y="1394"/>
                </a:lnTo>
                <a:lnTo>
                  <a:pt x="1719" y="1433"/>
                </a:lnTo>
                <a:lnTo>
                  <a:pt x="1736" y="1473"/>
                </a:lnTo>
                <a:lnTo>
                  <a:pt x="1753" y="1514"/>
                </a:lnTo>
                <a:lnTo>
                  <a:pt x="1769" y="1555"/>
                </a:lnTo>
                <a:lnTo>
                  <a:pt x="1783" y="1596"/>
                </a:lnTo>
                <a:lnTo>
                  <a:pt x="1796" y="1639"/>
                </a:lnTo>
                <a:lnTo>
                  <a:pt x="1807" y="1683"/>
                </a:lnTo>
                <a:lnTo>
                  <a:pt x="1817" y="1728"/>
                </a:lnTo>
                <a:lnTo>
                  <a:pt x="1825" y="1772"/>
                </a:lnTo>
                <a:lnTo>
                  <a:pt x="940" y="1772"/>
                </a:lnTo>
                <a:lnTo>
                  <a:pt x="940" y="1421"/>
                </a:lnTo>
                <a:lnTo>
                  <a:pt x="0" y="1968"/>
                </a:lnTo>
                <a:lnTo>
                  <a:pt x="940" y="2514"/>
                </a:lnTo>
                <a:lnTo>
                  <a:pt x="940" y="2163"/>
                </a:lnTo>
                <a:lnTo>
                  <a:pt x="1826" y="2163"/>
                </a:lnTo>
                <a:lnTo>
                  <a:pt x="1818" y="2207"/>
                </a:lnTo>
                <a:lnTo>
                  <a:pt x="1809" y="2251"/>
                </a:lnTo>
                <a:lnTo>
                  <a:pt x="1798" y="2295"/>
                </a:lnTo>
                <a:lnTo>
                  <a:pt x="1787" y="2338"/>
                </a:lnTo>
                <a:lnTo>
                  <a:pt x="1772" y="2381"/>
                </a:lnTo>
                <a:lnTo>
                  <a:pt x="1757" y="2424"/>
                </a:lnTo>
                <a:lnTo>
                  <a:pt x="1739" y="2465"/>
                </a:lnTo>
                <a:lnTo>
                  <a:pt x="1722" y="2504"/>
                </a:lnTo>
                <a:lnTo>
                  <a:pt x="1701" y="2544"/>
                </a:lnTo>
                <a:lnTo>
                  <a:pt x="1681" y="2583"/>
                </a:lnTo>
                <a:lnTo>
                  <a:pt x="1658" y="2621"/>
                </a:lnTo>
                <a:lnTo>
                  <a:pt x="1635" y="2658"/>
                </a:lnTo>
                <a:lnTo>
                  <a:pt x="1609" y="2694"/>
                </a:lnTo>
                <a:lnTo>
                  <a:pt x="1584" y="2731"/>
                </a:lnTo>
                <a:lnTo>
                  <a:pt x="1556" y="2764"/>
                </a:lnTo>
                <a:lnTo>
                  <a:pt x="1527" y="2797"/>
                </a:lnTo>
                <a:lnTo>
                  <a:pt x="1499" y="2830"/>
                </a:lnTo>
                <a:lnTo>
                  <a:pt x="1467" y="2860"/>
                </a:lnTo>
                <a:lnTo>
                  <a:pt x="1435" y="2892"/>
                </a:lnTo>
                <a:lnTo>
                  <a:pt x="1402" y="2920"/>
                </a:lnTo>
                <a:lnTo>
                  <a:pt x="1369" y="2949"/>
                </a:lnTo>
                <a:lnTo>
                  <a:pt x="1334" y="2974"/>
                </a:lnTo>
                <a:lnTo>
                  <a:pt x="1298" y="3001"/>
                </a:lnTo>
                <a:lnTo>
                  <a:pt x="1261" y="3025"/>
                </a:lnTo>
                <a:lnTo>
                  <a:pt x="1225" y="3047"/>
                </a:lnTo>
                <a:lnTo>
                  <a:pt x="1185" y="3069"/>
                </a:lnTo>
                <a:lnTo>
                  <a:pt x="1147" y="3090"/>
                </a:lnTo>
                <a:lnTo>
                  <a:pt x="1106" y="3109"/>
                </a:lnTo>
                <a:lnTo>
                  <a:pt x="1067" y="3126"/>
                </a:lnTo>
                <a:lnTo>
                  <a:pt x="1024" y="3143"/>
                </a:lnTo>
                <a:lnTo>
                  <a:pt x="983" y="3158"/>
                </a:lnTo>
                <a:lnTo>
                  <a:pt x="940" y="3170"/>
                </a:lnTo>
                <a:lnTo>
                  <a:pt x="940" y="2843"/>
                </a:lnTo>
                <a:lnTo>
                  <a:pt x="0" y="3389"/>
                </a:lnTo>
                <a:lnTo>
                  <a:pt x="940" y="3936"/>
                </a:lnTo>
                <a:lnTo>
                  <a:pt x="940" y="3566"/>
                </a:lnTo>
                <a:lnTo>
                  <a:pt x="983" y="3556"/>
                </a:lnTo>
                <a:lnTo>
                  <a:pt x="1025" y="3545"/>
                </a:lnTo>
                <a:lnTo>
                  <a:pt x="1068" y="3533"/>
                </a:lnTo>
                <a:lnTo>
                  <a:pt x="1111" y="3518"/>
                </a:lnTo>
                <a:lnTo>
                  <a:pt x="1152" y="3504"/>
                </a:lnTo>
                <a:lnTo>
                  <a:pt x="1193" y="3488"/>
                </a:lnTo>
                <a:lnTo>
                  <a:pt x="1233" y="3472"/>
                </a:lnTo>
                <a:lnTo>
                  <a:pt x="1272" y="3455"/>
                </a:lnTo>
                <a:lnTo>
                  <a:pt x="1312" y="3436"/>
                </a:lnTo>
                <a:lnTo>
                  <a:pt x="1351" y="3416"/>
                </a:lnTo>
                <a:lnTo>
                  <a:pt x="1389" y="3395"/>
                </a:lnTo>
                <a:lnTo>
                  <a:pt x="1427" y="3373"/>
                </a:lnTo>
                <a:lnTo>
                  <a:pt x="1464" y="3351"/>
                </a:lnTo>
                <a:lnTo>
                  <a:pt x="1500" y="3327"/>
                </a:lnTo>
                <a:lnTo>
                  <a:pt x="1535" y="3302"/>
                </a:lnTo>
                <a:lnTo>
                  <a:pt x="1570" y="3276"/>
                </a:lnTo>
                <a:lnTo>
                  <a:pt x="1605" y="3251"/>
                </a:lnTo>
                <a:lnTo>
                  <a:pt x="1638" y="3223"/>
                </a:lnTo>
                <a:lnTo>
                  <a:pt x="1671" y="3196"/>
                </a:lnTo>
                <a:lnTo>
                  <a:pt x="1703" y="3166"/>
                </a:lnTo>
                <a:lnTo>
                  <a:pt x="1733" y="3137"/>
                </a:lnTo>
                <a:lnTo>
                  <a:pt x="1764" y="3105"/>
                </a:lnTo>
                <a:lnTo>
                  <a:pt x="1793" y="3074"/>
                </a:lnTo>
                <a:lnTo>
                  <a:pt x="1821" y="3042"/>
                </a:lnTo>
                <a:lnTo>
                  <a:pt x="1850" y="3009"/>
                </a:lnTo>
                <a:lnTo>
                  <a:pt x="1877" y="2976"/>
                </a:lnTo>
                <a:lnTo>
                  <a:pt x="1904" y="2941"/>
                </a:lnTo>
                <a:lnTo>
                  <a:pt x="1929" y="2906"/>
                </a:lnTo>
                <a:lnTo>
                  <a:pt x="1953" y="2871"/>
                </a:lnTo>
                <a:lnTo>
                  <a:pt x="1976" y="2835"/>
                </a:lnTo>
                <a:lnTo>
                  <a:pt x="1999" y="2797"/>
                </a:lnTo>
                <a:lnTo>
                  <a:pt x="2021" y="27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651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  <a:sp3d extrusionH="317500" prstMaterial="dkEdge">
            <a:extrusionClr>
              <a:schemeClr val="bg1">
                <a:lumMod val="75000"/>
              </a:schemeClr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958" y="2521892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1158" y="34267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7358" y="4495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910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4267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495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rot="5400000" flipH="1" flipV="1">
            <a:off x="4306094" y="2285518"/>
            <a:ext cx="31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21329" y="3082721"/>
            <a:ext cx="1107138" cy="1092489"/>
          </a:xfrm>
          <a:prstGeom prst="ellipse">
            <a:avLst/>
          </a:prstGeom>
          <a:solidFill>
            <a:schemeClr val="bg2">
              <a:lumMod val="1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382588" y="1954524"/>
            <a:ext cx="8532812" cy="3760476"/>
            <a:chOff x="220663" y="1954524"/>
            <a:chExt cx="8532812" cy="376047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348413" y="2765736"/>
              <a:ext cx="855662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248569" y="2783993"/>
              <a:ext cx="530225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12888" y="3049899"/>
              <a:ext cx="584200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7041356" y="2604605"/>
              <a:ext cx="327025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995738" y="2121211"/>
              <a:ext cx="331788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7163594" y="4675981"/>
              <a:ext cx="638175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24688" y="4341812"/>
              <a:ext cx="458787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525963" y="5315261"/>
              <a:ext cx="417512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540669" y="4677880"/>
              <a:ext cx="511175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97050" y="4421499"/>
              <a:ext cx="709613" cy="1587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Freeform 6"/>
            <p:cNvSpPr>
              <a:spLocks/>
            </p:cNvSpPr>
            <p:nvPr/>
          </p:nvSpPr>
          <p:spPr bwMode="auto">
            <a:xfrm>
              <a:off x="2425124" y="3256991"/>
              <a:ext cx="1431845" cy="1724279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1524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18884428" lon="3855407" rev="17324276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918649" y="3772211"/>
              <a:ext cx="1545557" cy="1942789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114300" dist="38100" dir="5400000" sx="108000" sy="108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17506739" lon="20657016" rev="918000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 flipV="1">
              <a:off x="2407780" y="2281986"/>
              <a:ext cx="1284421" cy="1656821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114300" dist="38100" dir="5400000" sx="114000" sy="114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19789329" lon="17608056" rev="4319146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508688" y="3204412"/>
              <a:ext cx="1346113" cy="1724279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190500" dist="38100" dir="5400000" sx="108000" sy="108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045288" lon="17715646" rev="4630274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flipV="1">
              <a:off x="3778921" y="2001853"/>
              <a:ext cx="1082087" cy="1255138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63500" dist="38100" dir="5400000" sx="112000" sy="112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17892844" lon="20238970" rev="1405867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 flipV="1">
              <a:off x="5025787" y="2053666"/>
              <a:ext cx="1431845" cy="1724279"/>
            </a:xfrm>
            <a:custGeom>
              <a:avLst/>
              <a:gdLst/>
              <a:ahLst/>
              <a:cxnLst>
                <a:cxn ang="0">
                  <a:pos x="1770" y="1242"/>
                </a:cxn>
                <a:cxn ang="0">
                  <a:pos x="1327" y="621"/>
                </a:cxn>
                <a:cxn ang="0">
                  <a:pos x="884" y="0"/>
                </a:cxn>
                <a:cxn ang="0">
                  <a:pos x="443" y="621"/>
                </a:cxn>
                <a:cxn ang="0">
                  <a:pos x="0" y="1242"/>
                </a:cxn>
                <a:cxn ang="0">
                  <a:pos x="358" y="1242"/>
                </a:cxn>
                <a:cxn ang="0">
                  <a:pos x="358" y="2159"/>
                </a:cxn>
                <a:cxn ang="0">
                  <a:pos x="1413" y="2159"/>
                </a:cxn>
                <a:cxn ang="0">
                  <a:pos x="1413" y="1242"/>
                </a:cxn>
                <a:cxn ang="0">
                  <a:pos x="1770" y="1242"/>
                </a:cxn>
              </a:cxnLst>
              <a:rect l="0" t="0" r="r" b="b"/>
              <a:pathLst>
                <a:path w="1770" h="2159">
                  <a:moveTo>
                    <a:pt x="1770" y="1242"/>
                  </a:moveTo>
                  <a:lnTo>
                    <a:pt x="1327" y="621"/>
                  </a:lnTo>
                  <a:lnTo>
                    <a:pt x="884" y="0"/>
                  </a:lnTo>
                  <a:lnTo>
                    <a:pt x="443" y="621"/>
                  </a:lnTo>
                  <a:lnTo>
                    <a:pt x="0" y="1242"/>
                  </a:lnTo>
                  <a:lnTo>
                    <a:pt x="358" y="1242"/>
                  </a:lnTo>
                  <a:lnTo>
                    <a:pt x="358" y="2159"/>
                  </a:lnTo>
                  <a:lnTo>
                    <a:pt x="1413" y="2159"/>
                  </a:lnTo>
                  <a:lnTo>
                    <a:pt x="1413" y="1242"/>
                  </a:lnTo>
                  <a:lnTo>
                    <a:pt x="1770" y="12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1397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18884428" lon="3855407" rev="17324276"/>
              </a:camera>
              <a:lightRig rig="threePt" dir="t"/>
            </a:scene3d>
            <a:sp3d extrusionH="14605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20663" y="2472049"/>
              <a:ext cx="2538412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892425" y="1954524"/>
              <a:ext cx="2538413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935663" y="2440299"/>
              <a:ext cx="2536825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15063" y="5027612"/>
              <a:ext cx="2538412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524250" y="5523224"/>
              <a:ext cx="2538413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4013" y="4983474"/>
              <a:ext cx="2538412" cy="1587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Your Title Text Here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5360" y="152400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6525" y="203829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2435" y="502920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8125" y="554349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525" y="502920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25" y="2038290"/>
            <a:ext cx="181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libri" pitchFamily="34" charset="0"/>
              </a:rPr>
              <a:t>Your text here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967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200" y="3043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3653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3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4038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4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0842" y="3805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5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0" y="3200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6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1" grpId="0"/>
      <p:bldP spid="42" grpId="0"/>
      <p:bldP spid="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251244"/>
            <a:ext cx="9144000" cy="1676400"/>
            <a:chOff x="0" y="2086"/>
            <a:chExt cx="5760" cy="105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970016" y="2149644"/>
            <a:ext cx="3505200" cy="3227021"/>
            <a:chOff x="2573170" y="1823336"/>
            <a:chExt cx="4300027" cy="3958770"/>
          </a:xfrm>
        </p:grpSpPr>
        <p:sp>
          <p:nvSpPr>
            <p:cNvPr id="15" name="Isosceles Triangle 14"/>
            <p:cNvSpPr/>
            <p:nvPr/>
          </p:nvSpPr>
          <p:spPr>
            <a:xfrm>
              <a:off x="3288851" y="3800906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3600000">
              <a:off x="2414674" y="3304689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7201166">
              <a:off x="2423079" y="2309701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flipV="1">
              <a:off x="3292481" y="1823336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7201166">
              <a:off x="4733501" y="2308763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3600000">
              <a:off x="4733332" y="3310153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Title Text Here</a:t>
            </a:r>
            <a:endParaRPr lang="en-US" dirty="0"/>
          </a:p>
        </p:txBody>
      </p:sp>
      <p:sp>
        <p:nvSpPr>
          <p:cNvPr id="6" name="Ellipse 53"/>
          <p:cNvSpPr/>
          <p:nvPr/>
        </p:nvSpPr>
        <p:spPr bwMode="auto">
          <a:xfrm>
            <a:off x="2449995" y="5335219"/>
            <a:ext cx="4297363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2665216" y="1921044"/>
            <a:ext cx="3733800" cy="3733800"/>
          </a:xfrm>
          <a:prstGeom prst="donut">
            <a:avLst>
              <a:gd name="adj" fmla="val 6101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 rot="19801500">
            <a:off x="5814814" y="2560864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13197615">
            <a:off x="2699393" y="2570134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 rot="8693228">
            <a:off x="2727151" y="4313156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 rot="5400000">
            <a:off x="4196442" y="5192202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 rot="2154999">
            <a:off x="5754317" y="4312470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Chevron 31"/>
          <p:cNvSpPr/>
          <p:nvPr/>
        </p:nvSpPr>
        <p:spPr>
          <a:xfrm rot="16421170">
            <a:off x="4215329" y="1665281"/>
            <a:ext cx="609600" cy="685800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7158" y="30640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7158" y="39784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08958" y="43594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6958" y="39784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46958" y="31402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08958" y="28354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3158" y="11590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8758" y="25306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42558" y="47404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99358" y="58834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7558" y="47404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558" y="253064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68" y="125326"/>
            <a:ext cx="8229600" cy="792824"/>
          </a:xfrm>
        </p:spPr>
        <p:txBody>
          <a:bodyPr>
            <a:normAutofit/>
          </a:bodyPr>
          <a:lstStyle/>
          <a:p>
            <a:r>
              <a:rPr lang="en-US" dirty="0" smtClean="0"/>
              <a:t>Adding to </a:t>
            </a:r>
            <a:r>
              <a:rPr lang="en-US" smtClean="0"/>
              <a:t>the database</a:t>
            </a:r>
            <a:endParaRPr lang="en-US" sz="3200" dirty="0">
              <a:latin typeface="Impact" pitchFamily="34" charset="0"/>
            </a:endParaRPr>
          </a:p>
        </p:txBody>
      </p:sp>
      <p:pic>
        <p:nvPicPr>
          <p:cNvPr id="3" name="Picture 2" descr="11971055981382663610sagar_ns_database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62400" y="3104994"/>
            <a:ext cx="804121" cy="1143000"/>
          </a:xfrm>
          <a:prstGeom prst="rect">
            <a:avLst/>
          </a:prstGeom>
        </p:spPr>
      </p:pic>
      <p:grpSp>
        <p:nvGrpSpPr>
          <p:cNvPr id="5" name="Group 46"/>
          <p:cNvGrpSpPr/>
          <p:nvPr/>
        </p:nvGrpSpPr>
        <p:grpSpPr>
          <a:xfrm>
            <a:off x="6096000" y="853456"/>
            <a:ext cx="2384706" cy="1901018"/>
            <a:chOff x="7085806" y="1483056"/>
            <a:chExt cx="2384706" cy="1901018"/>
          </a:xfrm>
        </p:grpSpPr>
        <p:grpSp>
          <p:nvGrpSpPr>
            <p:cNvPr id="6" name="Group 68"/>
            <p:cNvGrpSpPr/>
            <p:nvPr/>
          </p:nvGrpSpPr>
          <p:grpSpPr>
            <a:xfrm>
              <a:off x="7085806" y="1827212"/>
              <a:ext cx="1677194" cy="1556862"/>
              <a:chOff x="7085806" y="1827212"/>
              <a:chExt cx="1677194" cy="155686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6309360" y="2606040"/>
                <a:ext cx="155448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086600" y="182721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86600" y="1483056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1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2799" y="1905000"/>
              <a:ext cx="23077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 relevant to first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6096000" y="4285697"/>
            <a:ext cx="2437262" cy="1901811"/>
            <a:chOff x="7086600" y="4037806"/>
            <a:chExt cx="2437262" cy="1901811"/>
          </a:xfrm>
        </p:grpSpPr>
        <p:grpSp>
          <p:nvGrpSpPr>
            <p:cNvPr id="8" name="Group 69"/>
            <p:cNvGrpSpPr/>
            <p:nvPr/>
          </p:nvGrpSpPr>
          <p:grpSpPr>
            <a:xfrm>
              <a:off x="7086600" y="4381962"/>
              <a:ext cx="1677194" cy="1557655"/>
              <a:chOff x="7086600" y="4381962"/>
              <a:chExt cx="1677194" cy="1557655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6310552" y="5161185"/>
                <a:ext cx="1554480" cy="238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087394" y="438196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7087394" y="4037806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2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62800" y="4460544"/>
              <a:ext cx="23610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 relevant to second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322264" y="853456"/>
            <a:ext cx="2419409" cy="1901018"/>
            <a:chOff x="-424150" y="1635456"/>
            <a:chExt cx="2419409" cy="1901018"/>
          </a:xfrm>
        </p:grpSpPr>
        <p:grpSp>
          <p:nvGrpSpPr>
            <p:cNvPr id="13" name="Group 82"/>
            <p:cNvGrpSpPr/>
            <p:nvPr/>
          </p:nvGrpSpPr>
          <p:grpSpPr>
            <a:xfrm>
              <a:off x="305594" y="1979612"/>
              <a:ext cx="1676400" cy="1556862"/>
              <a:chOff x="305594" y="1979612"/>
              <a:chExt cx="1676400" cy="155686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>
                <a:off x="1203166" y="2758440"/>
                <a:ext cx="155448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05594" y="197961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1066800" y="1635456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4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424150" y="2057400"/>
              <a:ext cx="23291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 may enter your text here relevant to fourth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232005" y="4323400"/>
            <a:ext cx="2509670" cy="1747189"/>
            <a:chOff x="-514409" y="4268788"/>
            <a:chExt cx="2509670" cy="1747189"/>
          </a:xfrm>
        </p:grpSpPr>
        <p:grpSp>
          <p:nvGrpSpPr>
            <p:cNvPr id="18" name="Group 83"/>
            <p:cNvGrpSpPr/>
            <p:nvPr/>
          </p:nvGrpSpPr>
          <p:grpSpPr>
            <a:xfrm>
              <a:off x="305594" y="4461497"/>
              <a:ext cx="1689667" cy="1554480"/>
              <a:chOff x="305594" y="4461497"/>
              <a:chExt cx="1689667" cy="155448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1210990" y="5231706"/>
                <a:ext cx="1554480" cy="1406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05594" y="4612944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1066800" y="4268788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3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514409" y="4689144"/>
              <a:ext cx="24202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 may enter your text here relevant to third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71" name="Chevron 70"/>
          <p:cNvSpPr/>
          <p:nvPr/>
        </p:nvSpPr>
        <p:spPr>
          <a:xfrm>
            <a:off x="3124200" y="34097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3124200" y="34097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Chevron 72"/>
          <p:cNvSpPr/>
          <p:nvPr/>
        </p:nvSpPr>
        <p:spPr>
          <a:xfrm>
            <a:off x="3124200" y="34097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3124200" y="34097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Chevron 74"/>
          <p:cNvSpPr/>
          <p:nvPr/>
        </p:nvSpPr>
        <p:spPr>
          <a:xfrm>
            <a:off x="3124200" y="34097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Chevron 75"/>
          <p:cNvSpPr/>
          <p:nvPr/>
        </p:nvSpPr>
        <p:spPr>
          <a:xfrm flipH="1">
            <a:off x="5029200" y="33335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7" name="Chevron 76"/>
          <p:cNvSpPr/>
          <p:nvPr/>
        </p:nvSpPr>
        <p:spPr>
          <a:xfrm flipH="1">
            <a:off x="5029200" y="33335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8" name="Chevron 77"/>
          <p:cNvSpPr/>
          <p:nvPr/>
        </p:nvSpPr>
        <p:spPr>
          <a:xfrm flipH="1">
            <a:off x="5029200" y="33335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9" name="Chevron 78"/>
          <p:cNvSpPr/>
          <p:nvPr/>
        </p:nvSpPr>
        <p:spPr>
          <a:xfrm flipH="1">
            <a:off x="5029200" y="33335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Chevron 79"/>
          <p:cNvSpPr/>
          <p:nvPr/>
        </p:nvSpPr>
        <p:spPr>
          <a:xfrm flipH="1">
            <a:off x="5029200" y="33335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Chevron 80"/>
          <p:cNvSpPr/>
          <p:nvPr/>
        </p:nvSpPr>
        <p:spPr>
          <a:xfrm rot="5400000">
            <a:off x="4076700" y="23810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" name="Chevron 81"/>
          <p:cNvSpPr/>
          <p:nvPr/>
        </p:nvSpPr>
        <p:spPr>
          <a:xfrm rot="5400000">
            <a:off x="4076700" y="23810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Chevron 82"/>
          <p:cNvSpPr/>
          <p:nvPr/>
        </p:nvSpPr>
        <p:spPr>
          <a:xfrm rot="5400000">
            <a:off x="4076700" y="23810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Chevron 83"/>
          <p:cNvSpPr/>
          <p:nvPr/>
        </p:nvSpPr>
        <p:spPr>
          <a:xfrm rot="5400000">
            <a:off x="4076700" y="23810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Chevron 84"/>
          <p:cNvSpPr/>
          <p:nvPr/>
        </p:nvSpPr>
        <p:spPr>
          <a:xfrm rot="5400000">
            <a:off x="4076700" y="23810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Chevron 85"/>
          <p:cNvSpPr/>
          <p:nvPr/>
        </p:nvSpPr>
        <p:spPr>
          <a:xfrm rot="16200000" flipV="1">
            <a:off x="4076700" y="44384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Chevron 86"/>
          <p:cNvSpPr/>
          <p:nvPr/>
        </p:nvSpPr>
        <p:spPr>
          <a:xfrm rot="16200000" flipV="1">
            <a:off x="4076700" y="44384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8" name="Chevron 87"/>
          <p:cNvSpPr/>
          <p:nvPr/>
        </p:nvSpPr>
        <p:spPr>
          <a:xfrm rot="16200000" flipV="1">
            <a:off x="4076700" y="44384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9" name="Chevron 88"/>
          <p:cNvSpPr/>
          <p:nvPr/>
        </p:nvSpPr>
        <p:spPr>
          <a:xfrm rot="16200000" flipV="1">
            <a:off x="4076700" y="44384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0" name="Chevron 89"/>
          <p:cNvSpPr/>
          <p:nvPr/>
        </p:nvSpPr>
        <p:spPr>
          <a:xfrm rot="16200000" flipV="1">
            <a:off x="4076700" y="4438494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9" name="Group 94"/>
          <p:cNvGrpSpPr/>
          <p:nvPr/>
        </p:nvGrpSpPr>
        <p:grpSpPr>
          <a:xfrm>
            <a:off x="3733800" y="1123794"/>
            <a:ext cx="1234440" cy="1143000"/>
            <a:chOff x="3733800" y="1600200"/>
            <a:chExt cx="1234440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3733800" y="16002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79520" y="16391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25240" y="1691640"/>
              <a:ext cx="1044245" cy="96689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114800" y="1752600"/>
              <a:ext cx="470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ounded Rectangle 26"/>
            <p:cNvSpPr/>
            <p:nvPr/>
          </p:nvSpPr>
          <p:spPr bwMode="auto">
            <a:xfrm>
              <a:off x="3825240" y="17209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96"/>
          <p:cNvGrpSpPr/>
          <p:nvPr/>
        </p:nvGrpSpPr>
        <p:grpSpPr>
          <a:xfrm>
            <a:off x="3747448" y="5072546"/>
            <a:ext cx="1234440" cy="1143000"/>
            <a:chOff x="3733800" y="5410200"/>
            <a:chExt cx="1234440" cy="1143000"/>
          </a:xfrm>
        </p:grpSpPr>
        <p:sp>
          <p:nvSpPr>
            <p:cNvPr id="36" name="Rounded Rectangle 35"/>
            <p:cNvSpPr/>
            <p:nvPr/>
          </p:nvSpPr>
          <p:spPr>
            <a:xfrm>
              <a:off x="3733800" y="54102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779520" y="54491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825240" y="5501640"/>
              <a:ext cx="1044245" cy="96689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03602" y="5638800"/>
              <a:ext cx="4844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Rounded Rectangle 26"/>
            <p:cNvSpPr/>
            <p:nvPr/>
          </p:nvSpPr>
          <p:spPr bwMode="auto">
            <a:xfrm>
              <a:off x="3825240" y="55309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95"/>
          <p:cNvGrpSpPr/>
          <p:nvPr/>
        </p:nvGrpSpPr>
        <p:grpSpPr>
          <a:xfrm>
            <a:off x="6096000" y="3059274"/>
            <a:ext cx="1234440" cy="1143000"/>
            <a:chOff x="5715000" y="3429000"/>
            <a:chExt cx="1234440" cy="1143000"/>
          </a:xfrm>
        </p:grpSpPr>
        <p:sp>
          <p:nvSpPr>
            <p:cNvPr id="4" name="TextBox 3"/>
            <p:cNvSpPr txBox="1"/>
            <p:nvPr/>
          </p:nvSpPr>
          <p:spPr>
            <a:xfrm>
              <a:off x="5852160" y="3611880"/>
              <a:ext cx="10287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alibri" pitchFamily="34" charset="0"/>
                </a:rPr>
                <a:t>Databas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15000" y="34290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60720" y="34679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06440" y="3520440"/>
              <a:ext cx="1044245" cy="966893"/>
            </a:xfrm>
            <a:prstGeom prst="roundRect">
              <a:avLst/>
            </a:prstGeom>
            <a:solidFill>
              <a:srgbClr val="A29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096000" y="3581400"/>
              <a:ext cx="46839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Rounded Rectangle 26"/>
            <p:cNvSpPr/>
            <p:nvPr/>
          </p:nvSpPr>
          <p:spPr bwMode="auto">
            <a:xfrm>
              <a:off x="5806440" y="35497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Group 97"/>
          <p:cNvGrpSpPr/>
          <p:nvPr/>
        </p:nvGrpSpPr>
        <p:grpSpPr>
          <a:xfrm>
            <a:off x="1357541" y="3104994"/>
            <a:ext cx="1234440" cy="1143000"/>
            <a:chOff x="1584960" y="3429000"/>
            <a:chExt cx="1234440" cy="1143000"/>
          </a:xfrm>
        </p:grpSpPr>
        <p:sp>
          <p:nvSpPr>
            <p:cNvPr id="31" name="Rounded Rectangle 30"/>
            <p:cNvSpPr/>
            <p:nvPr/>
          </p:nvSpPr>
          <p:spPr>
            <a:xfrm>
              <a:off x="1584960" y="34290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630680" y="34679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676400" y="3520440"/>
              <a:ext cx="1044245" cy="96689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05000" y="3581400"/>
              <a:ext cx="4844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Rounded Rectangle 26"/>
            <p:cNvSpPr/>
            <p:nvPr/>
          </p:nvSpPr>
          <p:spPr bwMode="auto">
            <a:xfrm>
              <a:off x="1676400" y="35497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00"/>
                            </p:stCondLst>
                            <p:childTnLst>
                              <p:par>
                                <p:cTn id="1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 – Four circles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2362200" y="1676400"/>
            <a:ext cx="4293170" cy="3962400"/>
            <a:chOff x="2544763" y="1905000"/>
            <a:chExt cx="4293170" cy="3962400"/>
          </a:xfrm>
          <a:effectLst>
            <a:outerShdw blurRad="1397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4200000"/>
            </a:lightRig>
          </a:scene3d>
        </p:grpSpPr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2544763" y="1905000"/>
              <a:ext cx="2146586" cy="1980059"/>
            </a:xfrm>
            <a:custGeom>
              <a:avLst/>
              <a:gdLst/>
              <a:ahLst/>
              <a:cxnLst>
                <a:cxn ang="0">
                  <a:pos x="550" y="637"/>
                </a:cxn>
                <a:cxn ang="0">
                  <a:pos x="617" y="641"/>
                </a:cxn>
                <a:cxn ang="0">
                  <a:pos x="682" y="653"/>
                </a:cxn>
                <a:cxn ang="0">
                  <a:pos x="744" y="672"/>
                </a:cxn>
                <a:cxn ang="0">
                  <a:pos x="802" y="698"/>
                </a:cxn>
                <a:cxn ang="0">
                  <a:pos x="793" y="661"/>
                </a:cxn>
                <a:cxn ang="0">
                  <a:pos x="783" y="588"/>
                </a:cxn>
                <a:cxn ang="0">
                  <a:pos x="782" y="550"/>
                </a:cxn>
                <a:cxn ang="0">
                  <a:pos x="784" y="494"/>
                </a:cxn>
                <a:cxn ang="0">
                  <a:pos x="793" y="440"/>
                </a:cxn>
                <a:cxn ang="0">
                  <a:pos x="806" y="388"/>
                </a:cxn>
                <a:cxn ang="0">
                  <a:pos x="825" y="337"/>
                </a:cxn>
                <a:cxn ang="0">
                  <a:pos x="847" y="289"/>
                </a:cxn>
                <a:cxn ang="0">
                  <a:pos x="874" y="245"/>
                </a:cxn>
                <a:cxn ang="0">
                  <a:pos x="906" y="203"/>
                </a:cxn>
                <a:cxn ang="0">
                  <a:pos x="941" y="163"/>
                </a:cxn>
                <a:cxn ang="0">
                  <a:pos x="922" y="145"/>
                </a:cxn>
                <a:cxn ang="0">
                  <a:pos x="881" y="110"/>
                </a:cxn>
                <a:cxn ang="0">
                  <a:pos x="837" y="81"/>
                </a:cxn>
                <a:cxn ang="0">
                  <a:pos x="790" y="55"/>
                </a:cxn>
                <a:cxn ang="0">
                  <a:pos x="740" y="33"/>
                </a:cxn>
                <a:cxn ang="0">
                  <a:pos x="689" y="17"/>
                </a:cxn>
                <a:cxn ang="0">
                  <a:pos x="634" y="6"/>
                </a:cxn>
                <a:cxn ang="0">
                  <a:pos x="579" y="1"/>
                </a:cxn>
                <a:cxn ang="0">
                  <a:pos x="550" y="0"/>
                </a:cxn>
                <a:cxn ang="0">
                  <a:pos x="493" y="3"/>
                </a:cxn>
                <a:cxn ang="0">
                  <a:pos x="438" y="11"/>
                </a:cxn>
                <a:cxn ang="0">
                  <a:pos x="386" y="24"/>
                </a:cxn>
                <a:cxn ang="0">
                  <a:pos x="336" y="43"/>
                </a:cxn>
                <a:cxn ang="0">
                  <a:pos x="288" y="66"/>
                </a:cxn>
                <a:cxn ang="0">
                  <a:pos x="243" y="94"/>
                </a:cxn>
                <a:cxn ang="0">
                  <a:pos x="200" y="126"/>
                </a:cxn>
                <a:cxn ang="0">
                  <a:pos x="161" y="161"/>
                </a:cxn>
                <a:cxn ang="0">
                  <a:pos x="126" y="200"/>
                </a:cxn>
                <a:cxn ang="0">
                  <a:pos x="94" y="243"/>
                </a:cxn>
                <a:cxn ang="0">
                  <a:pos x="66" y="288"/>
                </a:cxn>
                <a:cxn ang="0">
                  <a:pos x="43" y="336"/>
                </a:cxn>
                <a:cxn ang="0">
                  <a:pos x="25" y="386"/>
                </a:cxn>
                <a:cxn ang="0">
                  <a:pos x="11" y="438"/>
                </a:cxn>
                <a:cxn ang="0">
                  <a:pos x="3" y="494"/>
                </a:cxn>
                <a:cxn ang="0">
                  <a:pos x="0" y="550"/>
                </a:cxn>
                <a:cxn ang="0">
                  <a:pos x="0" y="572"/>
                </a:cxn>
                <a:cxn ang="0">
                  <a:pos x="7" y="637"/>
                </a:cxn>
                <a:cxn ang="0">
                  <a:pos x="27" y="719"/>
                </a:cxn>
                <a:cxn ang="0">
                  <a:pos x="59" y="798"/>
                </a:cxn>
                <a:cxn ang="0">
                  <a:pos x="101" y="868"/>
                </a:cxn>
                <a:cxn ang="0">
                  <a:pos x="121" y="842"/>
                </a:cxn>
                <a:cxn ang="0">
                  <a:pos x="163" y="795"/>
                </a:cxn>
                <a:cxn ang="0">
                  <a:pos x="213" y="753"/>
                </a:cxn>
                <a:cxn ang="0">
                  <a:pos x="265" y="716"/>
                </a:cxn>
                <a:cxn ang="0">
                  <a:pos x="323" y="686"/>
                </a:cxn>
                <a:cxn ang="0">
                  <a:pos x="383" y="663"/>
                </a:cxn>
                <a:cxn ang="0">
                  <a:pos x="449" y="646"/>
                </a:cxn>
                <a:cxn ang="0">
                  <a:pos x="515" y="638"/>
                </a:cxn>
                <a:cxn ang="0">
                  <a:pos x="550" y="637"/>
                </a:cxn>
              </a:cxnLst>
              <a:rect l="0" t="0" r="r" b="b"/>
              <a:pathLst>
                <a:path w="941" h="868">
                  <a:moveTo>
                    <a:pt x="550" y="637"/>
                  </a:moveTo>
                  <a:lnTo>
                    <a:pt x="550" y="637"/>
                  </a:lnTo>
                  <a:lnTo>
                    <a:pt x="583" y="638"/>
                  </a:lnTo>
                  <a:lnTo>
                    <a:pt x="617" y="641"/>
                  </a:lnTo>
                  <a:lnTo>
                    <a:pt x="650" y="646"/>
                  </a:lnTo>
                  <a:lnTo>
                    <a:pt x="682" y="653"/>
                  </a:lnTo>
                  <a:lnTo>
                    <a:pt x="712" y="661"/>
                  </a:lnTo>
                  <a:lnTo>
                    <a:pt x="744" y="672"/>
                  </a:lnTo>
                  <a:lnTo>
                    <a:pt x="773" y="685"/>
                  </a:lnTo>
                  <a:lnTo>
                    <a:pt x="802" y="698"/>
                  </a:lnTo>
                  <a:lnTo>
                    <a:pt x="802" y="698"/>
                  </a:lnTo>
                  <a:lnTo>
                    <a:pt x="793" y="661"/>
                  </a:lnTo>
                  <a:lnTo>
                    <a:pt x="787" y="625"/>
                  </a:lnTo>
                  <a:lnTo>
                    <a:pt x="783" y="588"/>
                  </a:lnTo>
                  <a:lnTo>
                    <a:pt x="782" y="550"/>
                  </a:lnTo>
                  <a:lnTo>
                    <a:pt x="782" y="550"/>
                  </a:lnTo>
                  <a:lnTo>
                    <a:pt x="782" y="522"/>
                  </a:lnTo>
                  <a:lnTo>
                    <a:pt x="784" y="494"/>
                  </a:lnTo>
                  <a:lnTo>
                    <a:pt x="787" y="466"/>
                  </a:lnTo>
                  <a:lnTo>
                    <a:pt x="793" y="440"/>
                  </a:lnTo>
                  <a:lnTo>
                    <a:pt x="799" y="414"/>
                  </a:lnTo>
                  <a:lnTo>
                    <a:pt x="806" y="388"/>
                  </a:lnTo>
                  <a:lnTo>
                    <a:pt x="815" y="362"/>
                  </a:lnTo>
                  <a:lnTo>
                    <a:pt x="825" y="337"/>
                  </a:lnTo>
                  <a:lnTo>
                    <a:pt x="835" y="313"/>
                  </a:lnTo>
                  <a:lnTo>
                    <a:pt x="847" y="289"/>
                  </a:lnTo>
                  <a:lnTo>
                    <a:pt x="860" y="266"/>
                  </a:lnTo>
                  <a:lnTo>
                    <a:pt x="874" y="245"/>
                  </a:lnTo>
                  <a:lnTo>
                    <a:pt x="890" y="223"/>
                  </a:lnTo>
                  <a:lnTo>
                    <a:pt x="906" y="203"/>
                  </a:lnTo>
                  <a:lnTo>
                    <a:pt x="923" y="182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22" y="145"/>
                  </a:lnTo>
                  <a:lnTo>
                    <a:pt x="902" y="127"/>
                  </a:lnTo>
                  <a:lnTo>
                    <a:pt x="881" y="110"/>
                  </a:lnTo>
                  <a:lnTo>
                    <a:pt x="860" y="95"/>
                  </a:lnTo>
                  <a:lnTo>
                    <a:pt x="837" y="81"/>
                  </a:lnTo>
                  <a:lnTo>
                    <a:pt x="813" y="66"/>
                  </a:lnTo>
                  <a:lnTo>
                    <a:pt x="790" y="55"/>
                  </a:lnTo>
                  <a:lnTo>
                    <a:pt x="766" y="43"/>
                  </a:lnTo>
                  <a:lnTo>
                    <a:pt x="740" y="33"/>
                  </a:lnTo>
                  <a:lnTo>
                    <a:pt x="715" y="24"/>
                  </a:lnTo>
                  <a:lnTo>
                    <a:pt x="689" y="17"/>
                  </a:lnTo>
                  <a:lnTo>
                    <a:pt x="661" y="11"/>
                  </a:lnTo>
                  <a:lnTo>
                    <a:pt x="634" y="6"/>
                  </a:lnTo>
                  <a:lnTo>
                    <a:pt x="606" y="3"/>
                  </a:lnTo>
                  <a:lnTo>
                    <a:pt x="579" y="1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21" y="0"/>
                  </a:lnTo>
                  <a:lnTo>
                    <a:pt x="493" y="3"/>
                  </a:lnTo>
                  <a:lnTo>
                    <a:pt x="466" y="6"/>
                  </a:lnTo>
                  <a:lnTo>
                    <a:pt x="438" y="11"/>
                  </a:lnTo>
                  <a:lnTo>
                    <a:pt x="412" y="17"/>
                  </a:lnTo>
                  <a:lnTo>
                    <a:pt x="386" y="24"/>
                  </a:lnTo>
                  <a:lnTo>
                    <a:pt x="360" y="33"/>
                  </a:lnTo>
                  <a:lnTo>
                    <a:pt x="336" y="43"/>
                  </a:lnTo>
                  <a:lnTo>
                    <a:pt x="311" y="53"/>
                  </a:lnTo>
                  <a:lnTo>
                    <a:pt x="288" y="66"/>
                  </a:lnTo>
                  <a:lnTo>
                    <a:pt x="265" y="79"/>
                  </a:lnTo>
                  <a:lnTo>
                    <a:pt x="243" y="94"/>
                  </a:lnTo>
                  <a:lnTo>
                    <a:pt x="221" y="108"/>
                  </a:lnTo>
                  <a:lnTo>
                    <a:pt x="200" y="126"/>
                  </a:lnTo>
                  <a:lnTo>
                    <a:pt x="179" y="143"/>
                  </a:lnTo>
                  <a:lnTo>
                    <a:pt x="161" y="161"/>
                  </a:lnTo>
                  <a:lnTo>
                    <a:pt x="143" y="179"/>
                  </a:lnTo>
                  <a:lnTo>
                    <a:pt x="126" y="200"/>
                  </a:lnTo>
                  <a:lnTo>
                    <a:pt x="108" y="221"/>
                  </a:lnTo>
                  <a:lnTo>
                    <a:pt x="94" y="243"/>
                  </a:lnTo>
                  <a:lnTo>
                    <a:pt x="80" y="265"/>
                  </a:lnTo>
                  <a:lnTo>
                    <a:pt x="66" y="288"/>
                  </a:lnTo>
                  <a:lnTo>
                    <a:pt x="53" y="311"/>
                  </a:lnTo>
                  <a:lnTo>
                    <a:pt x="43" y="336"/>
                  </a:lnTo>
                  <a:lnTo>
                    <a:pt x="33" y="360"/>
                  </a:lnTo>
                  <a:lnTo>
                    <a:pt x="25" y="386"/>
                  </a:lnTo>
                  <a:lnTo>
                    <a:pt x="17" y="412"/>
                  </a:lnTo>
                  <a:lnTo>
                    <a:pt x="11" y="438"/>
                  </a:lnTo>
                  <a:lnTo>
                    <a:pt x="6" y="466"/>
                  </a:lnTo>
                  <a:lnTo>
                    <a:pt x="3" y="494"/>
                  </a:lnTo>
                  <a:lnTo>
                    <a:pt x="0" y="52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72"/>
                  </a:lnTo>
                  <a:lnTo>
                    <a:pt x="1" y="593"/>
                  </a:lnTo>
                  <a:lnTo>
                    <a:pt x="7" y="637"/>
                  </a:lnTo>
                  <a:lnTo>
                    <a:pt x="16" y="679"/>
                  </a:lnTo>
                  <a:lnTo>
                    <a:pt x="27" y="719"/>
                  </a:lnTo>
                  <a:lnTo>
                    <a:pt x="42" y="760"/>
                  </a:lnTo>
                  <a:lnTo>
                    <a:pt x="59" y="798"/>
                  </a:lnTo>
                  <a:lnTo>
                    <a:pt x="78" y="834"/>
                  </a:lnTo>
                  <a:lnTo>
                    <a:pt x="101" y="868"/>
                  </a:lnTo>
                  <a:lnTo>
                    <a:pt x="101" y="868"/>
                  </a:lnTo>
                  <a:lnTo>
                    <a:pt x="121" y="842"/>
                  </a:lnTo>
                  <a:lnTo>
                    <a:pt x="142" y="818"/>
                  </a:lnTo>
                  <a:lnTo>
                    <a:pt x="163" y="795"/>
                  </a:lnTo>
                  <a:lnTo>
                    <a:pt x="188" y="773"/>
                  </a:lnTo>
                  <a:lnTo>
                    <a:pt x="213" y="753"/>
                  </a:lnTo>
                  <a:lnTo>
                    <a:pt x="239" y="734"/>
                  </a:lnTo>
                  <a:lnTo>
                    <a:pt x="265" y="716"/>
                  </a:lnTo>
                  <a:lnTo>
                    <a:pt x="294" y="701"/>
                  </a:lnTo>
                  <a:lnTo>
                    <a:pt x="323" y="686"/>
                  </a:lnTo>
                  <a:lnTo>
                    <a:pt x="353" y="673"/>
                  </a:lnTo>
                  <a:lnTo>
                    <a:pt x="383" y="663"/>
                  </a:lnTo>
                  <a:lnTo>
                    <a:pt x="415" y="653"/>
                  </a:lnTo>
                  <a:lnTo>
                    <a:pt x="449" y="646"/>
                  </a:lnTo>
                  <a:lnTo>
                    <a:pt x="482" y="641"/>
                  </a:lnTo>
                  <a:lnTo>
                    <a:pt x="515" y="638"/>
                  </a:lnTo>
                  <a:lnTo>
                    <a:pt x="550" y="637"/>
                  </a:lnTo>
                  <a:lnTo>
                    <a:pt x="550" y="6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691347" y="1905000"/>
              <a:ext cx="2146586" cy="1980059"/>
            </a:xfrm>
            <a:custGeom>
              <a:avLst/>
              <a:gdLst/>
              <a:ahLst/>
              <a:cxnLst>
                <a:cxn ang="0">
                  <a:pos x="139" y="698"/>
                </a:cxn>
                <a:cxn ang="0">
                  <a:pos x="197" y="672"/>
                </a:cxn>
                <a:cxn ang="0">
                  <a:pos x="259" y="653"/>
                </a:cxn>
                <a:cxn ang="0">
                  <a:pos x="324" y="641"/>
                </a:cxn>
                <a:cxn ang="0">
                  <a:pos x="391" y="637"/>
                </a:cxn>
                <a:cxn ang="0">
                  <a:pos x="425" y="638"/>
                </a:cxn>
                <a:cxn ang="0">
                  <a:pos x="492" y="646"/>
                </a:cxn>
                <a:cxn ang="0">
                  <a:pos x="557" y="663"/>
                </a:cxn>
                <a:cxn ang="0">
                  <a:pos x="618" y="686"/>
                </a:cxn>
                <a:cxn ang="0">
                  <a:pos x="676" y="716"/>
                </a:cxn>
                <a:cxn ang="0">
                  <a:pos x="728" y="753"/>
                </a:cxn>
                <a:cxn ang="0">
                  <a:pos x="777" y="795"/>
                </a:cxn>
                <a:cxn ang="0">
                  <a:pos x="819" y="842"/>
                </a:cxn>
                <a:cxn ang="0">
                  <a:pos x="839" y="868"/>
                </a:cxn>
                <a:cxn ang="0">
                  <a:pos x="881" y="798"/>
                </a:cxn>
                <a:cxn ang="0">
                  <a:pos x="913" y="719"/>
                </a:cxn>
                <a:cxn ang="0">
                  <a:pos x="933" y="637"/>
                </a:cxn>
                <a:cxn ang="0">
                  <a:pos x="941" y="572"/>
                </a:cxn>
                <a:cxn ang="0">
                  <a:pos x="941" y="550"/>
                </a:cxn>
                <a:cxn ang="0">
                  <a:pos x="938" y="494"/>
                </a:cxn>
                <a:cxn ang="0">
                  <a:pos x="929" y="438"/>
                </a:cxn>
                <a:cxn ang="0">
                  <a:pos x="916" y="386"/>
                </a:cxn>
                <a:cxn ang="0">
                  <a:pos x="897" y="336"/>
                </a:cxn>
                <a:cxn ang="0">
                  <a:pos x="874" y="288"/>
                </a:cxn>
                <a:cxn ang="0">
                  <a:pos x="846" y="243"/>
                </a:cxn>
                <a:cxn ang="0">
                  <a:pos x="815" y="200"/>
                </a:cxn>
                <a:cxn ang="0">
                  <a:pos x="780" y="161"/>
                </a:cxn>
                <a:cxn ang="0">
                  <a:pos x="741" y="126"/>
                </a:cxn>
                <a:cxn ang="0">
                  <a:pos x="697" y="94"/>
                </a:cxn>
                <a:cxn ang="0">
                  <a:pos x="653" y="66"/>
                </a:cxn>
                <a:cxn ang="0">
                  <a:pos x="605" y="43"/>
                </a:cxn>
                <a:cxn ang="0">
                  <a:pos x="554" y="24"/>
                </a:cxn>
                <a:cxn ang="0">
                  <a:pos x="502" y="11"/>
                </a:cxn>
                <a:cxn ang="0">
                  <a:pos x="447" y="3"/>
                </a:cxn>
                <a:cxn ang="0">
                  <a:pos x="391" y="0"/>
                </a:cxn>
                <a:cxn ang="0">
                  <a:pos x="362" y="1"/>
                </a:cxn>
                <a:cxn ang="0">
                  <a:pos x="307" y="6"/>
                </a:cxn>
                <a:cxn ang="0">
                  <a:pos x="252" y="17"/>
                </a:cxn>
                <a:cxn ang="0">
                  <a:pos x="201" y="33"/>
                </a:cxn>
                <a:cxn ang="0">
                  <a:pos x="150" y="55"/>
                </a:cxn>
                <a:cxn ang="0">
                  <a:pos x="104" y="81"/>
                </a:cxn>
                <a:cxn ang="0">
                  <a:pos x="59" y="110"/>
                </a:cxn>
                <a:cxn ang="0">
                  <a:pos x="19" y="145"/>
                </a:cxn>
                <a:cxn ang="0">
                  <a:pos x="0" y="163"/>
                </a:cxn>
                <a:cxn ang="0">
                  <a:pos x="34" y="203"/>
                </a:cxn>
                <a:cxn ang="0">
                  <a:pos x="66" y="245"/>
                </a:cxn>
                <a:cxn ang="0">
                  <a:pos x="94" y="289"/>
                </a:cxn>
                <a:cxn ang="0">
                  <a:pos x="116" y="337"/>
                </a:cxn>
                <a:cxn ang="0">
                  <a:pos x="134" y="388"/>
                </a:cxn>
                <a:cxn ang="0">
                  <a:pos x="147" y="440"/>
                </a:cxn>
                <a:cxn ang="0">
                  <a:pos x="156" y="494"/>
                </a:cxn>
                <a:cxn ang="0">
                  <a:pos x="159" y="550"/>
                </a:cxn>
                <a:cxn ang="0">
                  <a:pos x="157" y="588"/>
                </a:cxn>
                <a:cxn ang="0">
                  <a:pos x="147" y="661"/>
                </a:cxn>
                <a:cxn ang="0">
                  <a:pos x="139" y="698"/>
                </a:cxn>
              </a:cxnLst>
              <a:rect l="0" t="0" r="r" b="b"/>
              <a:pathLst>
                <a:path w="941" h="868">
                  <a:moveTo>
                    <a:pt x="139" y="698"/>
                  </a:moveTo>
                  <a:lnTo>
                    <a:pt x="139" y="698"/>
                  </a:lnTo>
                  <a:lnTo>
                    <a:pt x="168" y="685"/>
                  </a:lnTo>
                  <a:lnTo>
                    <a:pt x="197" y="672"/>
                  </a:lnTo>
                  <a:lnTo>
                    <a:pt x="228" y="661"/>
                  </a:lnTo>
                  <a:lnTo>
                    <a:pt x="259" y="653"/>
                  </a:lnTo>
                  <a:lnTo>
                    <a:pt x="291" y="646"/>
                  </a:lnTo>
                  <a:lnTo>
                    <a:pt x="324" y="641"/>
                  </a:lnTo>
                  <a:lnTo>
                    <a:pt x="357" y="638"/>
                  </a:lnTo>
                  <a:lnTo>
                    <a:pt x="391" y="637"/>
                  </a:lnTo>
                  <a:lnTo>
                    <a:pt x="391" y="637"/>
                  </a:lnTo>
                  <a:lnTo>
                    <a:pt x="425" y="638"/>
                  </a:lnTo>
                  <a:lnTo>
                    <a:pt x="459" y="641"/>
                  </a:lnTo>
                  <a:lnTo>
                    <a:pt x="492" y="646"/>
                  </a:lnTo>
                  <a:lnTo>
                    <a:pt x="525" y="653"/>
                  </a:lnTo>
                  <a:lnTo>
                    <a:pt x="557" y="663"/>
                  </a:lnTo>
                  <a:lnTo>
                    <a:pt x="587" y="673"/>
                  </a:lnTo>
                  <a:lnTo>
                    <a:pt x="618" y="686"/>
                  </a:lnTo>
                  <a:lnTo>
                    <a:pt x="647" y="701"/>
                  </a:lnTo>
                  <a:lnTo>
                    <a:pt x="676" y="716"/>
                  </a:lnTo>
                  <a:lnTo>
                    <a:pt x="702" y="734"/>
                  </a:lnTo>
                  <a:lnTo>
                    <a:pt x="728" y="753"/>
                  </a:lnTo>
                  <a:lnTo>
                    <a:pt x="752" y="773"/>
                  </a:lnTo>
                  <a:lnTo>
                    <a:pt x="777" y="795"/>
                  </a:lnTo>
                  <a:lnTo>
                    <a:pt x="799" y="818"/>
                  </a:lnTo>
                  <a:lnTo>
                    <a:pt x="819" y="842"/>
                  </a:lnTo>
                  <a:lnTo>
                    <a:pt x="839" y="868"/>
                  </a:lnTo>
                  <a:lnTo>
                    <a:pt x="839" y="868"/>
                  </a:lnTo>
                  <a:lnTo>
                    <a:pt x="862" y="834"/>
                  </a:lnTo>
                  <a:lnTo>
                    <a:pt x="881" y="798"/>
                  </a:lnTo>
                  <a:lnTo>
                    <a:pt x="899" y="760"/>
                  </a:lnTo>
                  <a:lnTo>
                    <a:pt x="913" y="719"/>
                  </a:lnTo>
                  <a:lnTo>
                    <a:pt x="925" y="679"/>
                  </a:lnTo>
                  <a:lnTo>
                    <a:pt x="933" y="637"/>
                  </a:lnTo>
                  <a:lnTo>
                    <a:pt x="939" y="593"/>
                  </a:lnTo>
                  <a:lnTo>
                    <a:pt x="941" y="572"/>
                  </a:lnTo>
                  <a:lnTo>
                    <a:pt x="941" y="550"/>
                  </a:lnTo>
                  <a:lnTo>
                    <a:pt x="941" y="550"/>
                  </a:lnTo>
                  <a:lnTo>
                    <a:pt x="941" y="521"/>
                  </a:lnTo>
                  <a:lnTo>
                    <a:pt x="938" y="494"/>
                  </a:lnTo>
                  <a:lnTo>
                    <a:pt x="935" y="466"/>
                  </a:lnTo>
                  <a:lnTo>
                    <a:pt x="929" y="438"/>
                  </a:lnTo>
                  <a:lnTo>
                    <a:pt x="923" y="412"/>
                  </a:lnTo>
                  <a:lnTo>
                    <a:pt x="916" y="386"/>
                  </a:lnTo>
                  <a:lnTo>
                    <a:pt x="907" y="360"/>
                  </a:lnTo>
                  <a:lnTo>
                    <a:pt x="897" y="336"/>
                  </a:lnTo>
                  <a:lnTo>
                    <a:pt x="887" y="311"/>
                  </a:lnTo>
                  <a:lnTo>
                    <a:pt x="874" y="288"/>
                  </a:lnTo>
                  <a:lnTo>
                    <a:pt x="861" y="265"/>
                  </a:lnTo>
                  <a:lnTo>
                    <a:pt x="846" y="243"/>
                  </a:lnTo>
                  <a:lnTo>
                    <a:pt x="832" y="221"/>
                  </a:lnTo>
                  <a:lnTo>
                    <a:pt x="815" y="200"/>
                  </a:lnTo>
                  <a:lnTo>
                    <a:pt x="797" y="179"/>
                  </a:lnTo>
                  <a:lnTo>
                    <a:pt x="780" y="161"/>
                  </a:lnTo>
                  <a:lnTo>
                    <a:pt x="761" y="143"/>
                  </a:lnTo>
                  <a:lnTo>
                    <a:pt x="741" y="126"/>
                  </a:lnTo>
                  <a:lnTo>
                    <a:pt x="719" y="108"/>
                  </a:lnTo>
                  <a:lnTo>
                    <a:pt x="697" y="94"/>
                  </a:lnTo>
                  <a:lnTo>
                    <a:pt x="676" y="79"/>
                  </a:lnTo>
                  <a:lnTo>
                    <a:pt x="653" y="66"/>
                  </a:lnTo>
                  <a:lnTo>
                    <a:pt x="629" y="53"/>
                  </a:lnTo>
                  <a:lnTo>
                    <a:pt x="605" y="43"/>
                  </a:lnTo>
                  <a:lnTo>
                    <a:pt x="580" y="33"/>
                  </a:lnTo>
                  <a:lnTo>
                    <a:pt x="554" y="24"/>
                  </a:lnTo>
                  <a:lnTo>
                    <a:pt x="528" y="17"/>
                  </a:lnTo>
                  <a:lnTo>
                    <a:pt x="502" y="11"/>
                  </a:lnTo>
                  <a:lnTo>
                    <a:pt x="474" y="6"/>
                  </a:lnTo>
                  <a:lnTo>
                    <a:pt x="447" y="3"/>
                  </a:lnTo>
                  <a:lnTo>
                    <a:pt x="419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62" y="1"/>
                  </a:lnTo>
                  <a:lnTo>
                    <a:pt x="334" y="3"/>
                  </a:lnTo>
                  <a:lnTo>
                    <a:pt x="307" y="6"/>
                  </a:lnTo>
                  <a:lnTo>
                    <a:pt x="279" y="11"/>
                  </a:lnTo>
                  <a:lnTo>
                    <a:pt x="252" y="17"/>
                  </a:lnTo>
                  <a:lnTo>
                    <a:pt x="226" y="24"/>
                  </a:lnTo>
                  <a:lnTo>
                    <a:pt x="201" y="33"/>
                  </a:lnTo>
                  <a:lnTo>
                    <a:pt x="175" y="43"/>
                  </a:lnTo>
                  <a:lnTo>
                    <a:pt x="150" y="55"/>
                  </a:lnTo>
                  <a:lnTo>
                    <a:pt x="127" y="66"/>
                  </a:lnTo>
                  <a:lnTo>
                    <a:pt x="104" y="81"/>
                  </a:lnTo>
                  <a:lnTo>
                    <a:pt x="81" y="95"/>
                  </a:lnTo>
                  <a:lnTo>
                    <a:pt x="59" y="110"/>
                  </a:lnTo>
                  <a:lnTo>
                    <a:pt x="39" y="127"/>
                  </a:lnTo>
                  <a:lnTo>
                    <a:pt x="19" y="145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7" y="182"/>
                  </a:lnTo>
                  <a:lnTo>
                    <a:pt x="34" y="203"/>
                  </a:lnTo>
                  <a:lnTo>
                    <a:pt x="50" y="223"/>
                  </a:lnTo>
                  <a:lnTo>
                    <a:pt x="66" y="245"/>
                  </a:lnTo>
                  <a:lnTo>
                    <a:pt x="81" y="266"/>
                  </a:lnTo>
                  <a:lnTo>
                    <a:pt x="94" y="289"/>
                  </a:lnTo>
                  <a:lnTo>
                    <a:pt x="105" y="313"/>
                  </a:lnTo>
                  <a:lnTo>
                    <a:pt x="116" y="337"/>
                  </a:lnTo>
                  <a:lnTo>
                    <a:pt x="126" y="362"/>
                  </a:lnTo>
                  <a:lnTo>
                    <a:pt x="134" y="388"/>
                  </a:lnTo>
                  <a:lnTo>
                    <a:pt x="142" y="414"/>
                  </a:lnTo>
                  <a:lnTo>
                    <a:pt x="147" y="440"/>
                  </a:lnTo>
                  <a:lnTo>
                    <a:pt x="153" y="466"/>
                  </a:lnTo>
                  <a:lnTo>
                    <a:pt x="156" y="494"/>
                  </a:lnTo>
                  <a:lnTo>
                    <a:pt x="159" y="522"/>
                  </a:lnTo>
                  <a:lnTo>
                    <a:pt x="159" y="550"/>
                  </a:lnTo>
                  <a:lnTo>
                    <a:pt x="159" y="550"/>
                  </a:lnTo>
                  <a:lnTo>
                    <a:pt x="157" y="588"/>
                  </a:lnTo>
                  <a:lnTo>
                    <a:pt x="153" y="625"/>
                  </a:lnTo>
                  <a:lnTo>
                    <a:pt x="147" y="661"/>
                  </a:lnTo>
                  <a:lnTo>
                    <a:pt x="139" y="698"/>
                  </a:lnTo>
                  <a:lnTo>
                    <a:pt x="139" y="6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328641" y="2276832"/>
              <a:ext cx="725413" cy="1453109"/>
            </a:xfrm>
            <a:custGeom>
              <a:avLst/>
              <a:gdLst/>
              <a:ahLst/>
              <a:cxnLst>
                <a:cxn ang="0">
                  <a:pos x="20" y="535"/>
                </a:cxn>
                <a:cxn ang="0">
                  <a:pos x="20" y="535"/>
                </a:cxn>
                <a:cxn ang="0">
                  <a:pos x="57" y="556"/>
                </a:cxn>
                <a:cxn ang="0">
                  <a:pos x="94" y="581"/>
                </a:cxn>
                <a:cxn ang="0">
                  <a:pos x="127" y="607"/>
                </a:cxn>
                <a:cxn ang="0">
                  <a:pos x="159" y="637"/>
                </a:cxn>
                <a:cxn ang="0">
                  <a:pos x="159" y="637"/>
                </a:cxn>
                <a:cxn ang="0">
                  <a:pos x="191" y="607"/>
                </a:cxn>
                <a:cxn ang="0">
                  <a:pos x="224" y="581"/>
                </a:cxn>
                <a:cxn ang="0">
                  <a:pos x="260" y="556"/>
                </a:cxn>
                <a:cxn ang="0">
                  <a:pos x="298" y="535"/>
                </a:cxn>
                <a:cxn ang="0">
                  <a:pos x="298" y="535"/>
                </a:cxn>
                <a:cxn ang="0">
                  <a:pos x="306" y="498"/>
                </a:cxn>
                <a:cxn ang="0">
                  <a:pos x="312" y="462"/>
                </a:cxn>
                <a:cxn ang="0">
                  <a:pos x="316" y="425"/>
                </a:cxn>
                <a:cxn ang="0">
                  <a:pos x="318" y="387"/>
                </a:cxn>
                <a:cxn ang="0">
                  <a:pos x="318" y="387"/>
                </a:cxn>
                <a:cxn ang="0">
                  <a:pos x="318" y="359"/>
                </a:cxn>
                <a:cxn ang="0">
                  <a:pos x="315" y="331"/>
                </a:cxn>
                <a:cxn ang="0">
                  <a:pos x="312" y="303"/>
                </a:cxn>
                <a:cxn ang="0">
                  <a:pos x="306" y="277"/>
                </a:cxn>
                <a:cxn ang="0">
                  <a:pos x="301" y="251"/>
                </a:cxn>
                <a:cxn ang="0">
                  <a:pos x="293" y="225"/>
                </a:cxn>
                <a:cxn ang="0">
                  <a:pos x="285" y="199"/>
                </a:cxn>
                <a:cxn ang="0">
                  <a:pos x="275" y="174"/>
                </a:cxn>
                <a:cxn ang="0">
                  <a:pos x="264" y="150"/>
                </a:cxn>
                <a:cxn ang="0">
                  <a:pos x="253" y="126"/>
                </a:cxn>
                <a:cxn ang="0">
                  <a:pos x="240" y="103"/>
                </a:cxn>
                <a:cxn ang="0">
                  <a:pos x="225" y="82"/>
                </a:cxn>
                <a:cxn ang="0">
                  <a:pos x="209" y="60"/>
                </a:cxn>
                <a:cxn ang="0">
                  <a:pos x="193" y="40"/>
                </a:cxn>
                <a:cxn ang="0">
                  <a:pos x="176" y="19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41" y="19"/>
                </a:cxn>
                <a:cxn ang="0">
                  <a:pos x="124" y="40"/>
                </a:cxn>
                <a:cxn ang="0">
                  <a:pos x="108" y="60"/>
                </a:cxn>
                <a:cxn ang="0">
                  <a:pos x="92" y="82"/>
                </a:cxn>
                <a:cxn ang="0">
                  <a:pos x="78" y="103"/>
                </a:cxn>
                <a:cxn ang="0">
                  <a:pos x="65" y="126"/>
                </a:cxn>
                <a:cxn ang="0">
                  <a:pos x="53" y="150"/>
                </a:cxn>
                <a:cxn ang="0">
                  <a:pos x="43" y="174"/>
                </a:cxn>
                <a:cxn ang="0">
                  <a:pos x="33" y="199"/>
                </a:cxn>
                <a:cxn ang="0">
                  <a:pos x="24" y="225"/>
                </a:cxn>
                <a:cxn ang="0">
                  <a:pos x="17" y="251"/>
                </a:cxn>
                <a:cxn ang="0">
                  <a:pos x="11" y="277"/>
                </a:cxn>
                <a:cxn ang="0">
                  <a:pos x="5" y="303"/>
                </a:cxn>
                <a:cxn ang="0">
                  <a:pos x="2" y="331"/>
                </a:cxn>
                <a:cxn ang="0">
                  <a:pos x="0" y="359"/>
                </a:cxn>
                <a:cxn ang="0">
                  <a:pos x="0" y="387"/>
                </a:cxn>
                <a:cxn ang="0">
                  <a:pos x="0" y="387"/>
                </a:cxn>
                <a:cxn ang="0">
                  <a:pos x="1" y="425"/>
                </a:cxn>
                <a:cxn ang="0">
                  <a:pos x="5" y="462"/>
                </a:cxn>
                <a:cxn ang="0">
                  <a:pos x="11" y="498"/>
                </a:cxn>
                <a:cxn ang="0">
                  <a:pos x="20" y="535"/>
                </a:cxn>
                <a:cxn ang="0">
                  <a:pos x="20" y="535"/>
                </a:cxn>
              </a:cxnLst>
              <a:rect l="0" t="0" r="r" b="b"/>
              <a:pathLst>
                <a:path w="318" h="637">
                  <a:moveTo>
                    <a:pt x="20" y="535"/>
                  </a:moveTo>
                  <a:lnTo>
                    <a:pt x="20" y="535"/>
                  </a:lnTo>
                  <a:lnTo>
                    <a:pt x="57" y="556"/>
                  </a:lnTo>
                  <a:lnTo>
                    <a:pt x="94" y="581"/>
                  </a:lnTo>
                  <a:lnTo>
                    <a:pt x="127" y="607"/>
                  </a:lnTo>
                  <a:lnTo>
                    <a:pt x="159" y="637"/>
                  </a:lnTo>
                  <a:lnTo>
                    <a:pt x="159" y="637"/>
                  </a:lnTo>
                  <a:lnTo>
                    <a:pt x="191" y="607"/>
                  </a:lnTo>
                  <a:lnTo>
                    <a:pt x="224" y="581"/>
                  </a:lnTo>
                  <a:lnTo>
                    <a:pt x="260" y="556"/>
                  </a:lnTo>
                  <a:lnTo>
                    <a:pt x="298" y="535"/>
                  </a:lnTo>
                  <a:lnTo>
                    <a:pt x="298" y="535"/>
                  </a:lnTo>
                  <a:lnTo>
                    <a:pt x="306" y="498"/>
                  </a:lnTo>
                  <a:lnTo>
                    <a:pt x="312" y="462"/>
                  </a:lnTo>
                  <a:lnTo>
                    <a:pt x="316" y="425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18" y="359"/>
                  </a:lnTo>
                  <a:lnTo>
                    <a:pt x="315" y="331"/>
                  </a:lnTo>
                  <a:lnTo>
                    <a:pt x="312" y="303"/>
                  </a:lnTo>
                  <a:lnTo>
                    <a:pt x="306" y="277"/>
                  </a:lnTo>
                  <a:lnTo>
                    <a:pt x="301" y="251"/>
                  </a:lnTo>
                  <a:lnTo>
                    <a:pt x="293" y="225"/>
                  </a:lnTo>
                  <a:lnTo>
                    <a:pt x="285" y="199"/>
                  </a:lnTo>
                  <a:lnTo>
                    <a:pt x="275" y="174"/>
                  </a:lnTo>
                  <a:lnTo>
                    <a:pt x="264" y="150"/>
                  </a:lnTo>
                  <a:lnTo>
                    <a:pt x="253" y="126"/>
                  </a:lnTo>
                  <a:lnTo>
                    <a:pt x="240" y="103"/>
                  </a:lnTo>
                  <a:lnTo>
                    <a:pt x="225" y="82"/>
                  </a:lnTo>
                  <a:lnTo>
                    <a:pt x="209" y="60"/>
                  </a:lnTo>
                  <a:lnTo>
                    <a:pt x="193" y="40"/>
                  </a:lnTo>
                  <a:lnTo>
                    <a:pt x="176" y="19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1" y="19"/>
                  </a:lnTo>
                  <a:lnTo>
                    <a:pt x="124" y="40"/>
                  </a:lnTo>
                  <a:lnTo>
                    <a:pt x="108" y="60"/>
                  </a:lnTo>
                  <a:lnTo>
                    <a:pt x="92" y="82"/>
                  </a:lnTo>
                  <a:lnTo>
                    <a:pt x="78" y="103"/>
                  </a:lnTo>
                  <a:lnTo>
                    <a:pt x="65" y="126"/>
                  </a:lnTo>
                  <a:lnTo>
                    <a:pt x="53" y="150"/>
                  </a:lnTo>
                  <a:lnTo>
                    <a:pt x="43" y="174"/>
                  </a:lnTo>
                  <a:lnTo>
                    <a:pt x="33" y="199"/>
                  </a:lnTo>
                  <a:lnTo>
                    <a:pt x="24" y="225"/>
                  </a:lnTo>
                  <a:lnTo>
                    <a:pt x="17" y="251"/>
                  </a:lnTo>
                  <a:lnTo>
                    <a:pt x="11" y="277"/>
                  </a:lnTo>
                  <a:lnTo>
                    <a:pt x="5" y="303"/>
                  </a:lnTo>
                  <a:lnTo>
                    <a:pt x="2" y="331"/>
                  </a:lnTo>
                  <a:lnTo>
                    <a:pt x="0" y="359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" y="425"/>
                  </a:lnTo>
                  <a:lnTo>
                    <a:pt x="5" y="462"/>
                  </a:lnTo>
                  <a:lnTo>
                    <a:pt x="11" y="498"/>
                  </a:lnTo>
                  <a:lnTo>
                    <a:pt x="20" y="535"/>
                  </a:lnTo>
                  <a:lnTo>
                    <a:pt x="20" y="535"/>
                  </a:lnTo>
                  <a:close/>
                </a:path>
              </a:pathLst>
            </a:custGeom>
            <a:solidFill>
              <a:srgbClr val="9E9E0A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691347" y="3885059"/>
              <a:ext cx="2146586" cy="1982341"/>
            </a:xfrm>
            <a:custGeom>
              <a:avLst/>
              <a:gdLst/>
              <a:ahLst/>
              <a:cxnLst>
                <a:cxn ang="0">
                  <a:pos x="391" y="232"/>
                </a:cxn>
                <a:cxn ang="0">
                  <a:pos x="324" y="228"/>
                </a:cxn>
                <a:cxn ang="0">
                  <a:pos x="259" y="216"/>
                </a:cxn>
                <a:cxn ang="0">
                  <a:pos x="197" y="197"/>
                </a:cxn>
                <a:cxn ang="0">
                  <a:pos x="139" y="171"/>
                </a:cxn>
                <a:cxn ang="0">
                  <a:pos x="147" y="207"/>
                </a:cxn>
                <a:cxn ang="0">
                  <a:pos x="157" y="281"/>
                </a:cxn>
                <a:cxn ang="0">
                  <a:pos x="159" y="319"/>
                </a:cxn>
                <a:cxn ang="0">
                  <a:pos x="156" y="375"/>
                </a:cxn>
                <a:cxn ang="0">
                  <a:pos x="147" y="429"/>
                </a:cxn>
                <a:cxn ang="0">
                  <a:pos x="134" y="481"/>
                </a:cxn>
                <a:cxn ang="0">
                  <a:pos x="116" y="532"/>
                </a:cxn>
                <a:cxn ang="0">
                  <a:pos x="94" y="580"/>
                </a:cxn>
                <a:cxn ang="0">
                  <a:pos x="66" y="624"/>
                </a:cxn>
                <a:cxn ang="0">
                  <a:pos x="34" y="666"/>
                </a:cxn>
                <a:cxn ang="0">
                  <a:pos x="0" y="706"/>
                </a:cxn>
                <a:cxn ang="0">
                  <a:pos x="19" y="724"/>
                </a:cxn>
                <a:cxn ang="0">
                  <a:pos x="59" y="759"/>
                </a:cxn>
                <a:cxn ang="0">
                  <a:pos x="104" y="788"/>
                </a:cxn>
                <a:cxn ang="0">
                  <a:pos x="150" y="814"/>
                </a:cxn>
                <a:cxn ang="0">
                  <a:pos x="201" y="836"/>
                </a:cxn>
                <a:cxn ang="0">
                  <a:pos x="252" y="852"/>
                </a:cxn>
                <a:cxn ang="0">
                  <a:pos x="307" y="863"/>
                </a:cxn>
                <a:cxn ang="0">
                  <a:pos x="362" y="868"/>
                </a:cxn>
                <a:cxn ang="0">
                  <a:pos x="391" y="869"/>
                </a:cxn>
                <a:cxn ang="0">
                  <a:pos x="447" y="866"/>
                </a:cxn>
                <a:cxn ang="0">
                  <a:pos x="502" y="858"/>
                </a:cxn>
                <a:cxn ang="0">
                  <a:pos x="554" y="844"/>
                </a:cxn>
                <a:cxn ang="0">
                  <a:pos x="605" y="826"/>
                </a:cxn>
                <a:cxn ang="0">
                  <a:pos x="653" y="803"/>
                </a:cxn>
                <a:cxn ang="0">
                  <a:pos x="697" y="775"/>
                </a:cxn>
                <a:cxn ang="0">
                  <a:pos x="741" y="743"/>
                </a:cxn>
                <a:cxn ang="0">
                  <a:pos x="780" y="708"/>
                </a:cxn>
                <a:cxn ang="0">
                  <a:pos x="815" y="669"/>
                </a:cxn>
                <a:cxn ang="0">
                  <a:pos x="846" y="626"/>
                </a:cxn>
                <a:cxn ang="0">
                  <a:pos x="874" y="581"/>
                </a:cxn>
                <a:cxn ang="0">
                  <a:pos x="897" y="533"/>
                </a:cxn>
                <a:cxn ang="0">
                  <a:pos x="916" y="483"/>
                </a:cxn>
                <a:cxn ang="0">
                  <a:pos x="929" y="430"/>
                </a:cxn>
                <a:cxn ang="0">
                  <a:pos x="938" y="375"/>
                </a:cxn>
                <a:cxn ang="0">
                  <a:pos x="941" y="319"/>
                </a:cxn>
                <a:cxn ang="0">
                  <a:pos x="941" y="297"/>
                </a:cxn>
                <a:cxn ang="0">
                  <a:pos x="933" y="232"/>
                </a:cxn>
                <a:cxn ang="0">
                  <a:pos x="913" y="150"/>
                </a:cxn>
                <a:cxn ang="0">
                  <a:pos x="881" y="71"/>
                </a:cxn>
                <a:cxn ang="0">
                  <a:pos x="839" y="0"/>
                </a:cxn>
                <a:cxn ang="0">
                  <a:pos x="819" y="27"/>
                </a:cxn>
                <a:cxn ang="0">
                  <a:pos x="777" y="74"/>
                </a:cxn>
                <a:cxn ang="0">
                  <a:pos x="728" y="116"/>
                </a:cxn>
                <a:cxn ang="0">
                  <a:pos x="676" y="152"/>
                </a:cxn>
                <a:cxn ang="0">
                  <a:pos x="618" y="183"/>
                </a:cxn>
                <a:cxn ang="0">
                  <a:pos x="557" y="206"/>
                </a:cxn>
                <a:cxn ang="0">
                  <a:pos x="492" y="223"/>
                </a:cxn>
                <a:cxn ang="0">
                  <a:pos x="425" y="231"/>
                </a:cxn>
                <a:cxn ang="0">
                  <a:pos x="391" y="232"/>
                </a:cxn>
              </a:cxnLst>
              <a:rect l="0" t="0" r="r" b="b"/>
              <a:pathLst>
                <a:path w="941" h="869">
                  <a:moveTo>
                    <a:pt x="391" y="232"/>
                  </a:moveTo>
                  <a:lnTo>
                    <a:pt x="391" y="232"/>
                  </a:lnTo>
                  <a:lnTo>
                    <a:pt x="357" y="231"/>
                  </a:lnTo>
                  <a:lnTo>
                    <a:pt x="324" y="228"/>
                  </a:lnTo>
                  <a:lnTo>
                    <a:pt x="291" y="223"/>
                  </a:lnTo>
                  <a:lnTo>
                    <a:pt x="259" y="216"/>
                  </a:lnTo>
                  <a:lnTo>
                    <a:pt x="228" y="207"/>
                  </a:lnTo>
                  <a:lnTo>
                    <a:pt x="197" y="197"/>
                  </a:lnTo>
                  <a:lnTo>
                    <a:pt x="168" y="184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47" y="207"/>
                  </a:lnTo>
                  <a:lnTo>
                    <a:pt x="153" y="244"/>
                  </a:lnTo>
                  <a:lnTo>
                    <a:pt x="157" y="281"/>
                  </a:lnTo>
                  <a:lnTo>
                    <a:pt x="159" y="319"/>
                  </a:lnTo>
                  <a:lnTo>
                    <a:pt x="159" y="319"/>
                  </a:lnTo>
                  <a:lnTo>
                    <a:pt x="159" y="346"/>
                  </a:lnTo>
                  <a:lnTo>
                    <a:pt x="156" y="375"/>
                  </a:lnTo>
                  <a:lnTo>
                    <a:pt x="153" y="403"/>
                  </a:lnTo>
                  <a:lnTo>
                    <a:pt x="147" y="429"/>
                  </a:lnTo>
                  <a:lnTo>
                    <a:pt x="142" y="455"/>
                  </a:lnTo>
                  <a:lnTo>
                    <a:pt x="134" y="481"/>
                  </a:lnTo>
                  <a:lnTo>
                    <a:pt x="126" y="507"/>
                  </a:lnTo>
                  <a:lnTo>
                    <a:pt x="116" y="532"/>
                  </a:lnTo>
                  <a:lnTo>
                    <a:pt x="105" y="556"/>
                  </a:lnTo>
                  <a:lnTo>
                    <a:pt x="94" y="580"/>
                  </a:lnTo>
                  <a:lnTo>
                    <a:pt x="81" y="603"/>
                  </a:lnTo>
                  <a:lnTo>
                    <a:pt x="66" y="624"/>
                  </a:lnTo>
                  <a:lnTo>
                    <a:pt x="50" y="646"/>
                  </a:lnTo>
                  <a:lnTo>
                    <a:pt x="34" y="666"/>
                  </a:lnTo>
                  <a:lnTo>
                    <a:pt x="17" y="687"/>
                  </a:lnTo>
                  <a:lnTo>
                    <a:pt x="0" y="706"/>
                  </a:lnTo>
                  <a:lnTo>
                    <a:pt x="0" y="706"/>
                  </a:lnTo>
                  <a:lnTo>
                    <a:pt x="19" y="724"/>
                  </a:lnTo>
                  <a:lnTo>
                    <a:pt x="39" y="742"/>
                  </a:lnTo>
                  <a:lnTo>
                    <a:pt x="59" y="759"/>
                  </a:lnTo>
                  <a:lnTo>
                    <a:pt x="81" y="774"/>
                  </a:lnTo>
                  <a:lnTo>
                    <a:pt x="104" y="788"/>
                  </a:lnTo>
                  <a:lnTo>
                    <a:pt x="127" y="803"/>
                  </a:lnTo>
                  <a:lnTo>
                    <a:pt x="150" y="814"/>
                  </a:lnTo>
                  <a:lnTo>
                    <a:pt x="175" y="826"/>
                  </a:lnTo>
                  <a:lnTo>
                    <a:pt x="201" y="836"/>
                  </a:lnTo>
                  <a:lnTo>
                    <a:pt x="226" y="844"/>
                  </a:lnTo>
                  <a:lnTo>
                    <a:pt x="252" y="852"/>
                  </a:lnTo>
                  <a:lnTo>
                    <a:pt x="279" y="858"/>
                  </a:lnTo>
                  <a:lnTo>
                    <a:pt x="307" y="863"/>
                  </a:lnTo>
                  <a:lnTo>
                    <a:pt x="334" y="866"/>
                  </a:lnTo>
                  <a:lnTo>
                    <a:pt x="362" y="868"/>
                  </a:lnTo>
                  <a:lnTo>
                    <a:pt x="391" y="869"/>
                  </a:lnTo>
                  <a:lnTo>
                    <a:pt x="391" y="869"/>
                  </a:lnTo>
                  <a:lnTo>
                    <a:pt x="419" y="869"/>
                  </a:lnTo>
                  <a:lnTo>
                    <a:pt x="447" y="866"/>
                  </a:lnTo>
                  <a:lnTo>
                    <a:pt x="474" y="863"/>
                  </a:lnTo>
                  <a:lnTo>
                    <a:pt x="502" y="858"/>
                  </a:lnTo>
                  <a:lnTo>
                    <a:pt x="528" y="852"/>
                  </a:lnTo>
                  <a:lnTo>
                    <a:pt x="554" y="844"/>
                  </a:lnTo>
                  <a:lnTo>
                    <a:pt x="580" y="836"/>
                  </a:lnTo>
                  <a:lnTo>
                    <a:pt x="605" y="826"/>
                  </a:lnTo>
                  <a:lnTo>
                    <a:pt x="629" y="816"/>
                  </a:lnTo>
                  <a:lnTo>
                    <a:pt x="653" y="803"/>
                  </a:lnTo>
                  <a:lnTo>
                    <a:pt x="676" y="789"/>
                  </a:lnTo>
                  <a:lnTo>
                    <a:pt x="697" y="775"/>
                  </a:lnTo>
                  <a:lnTo>
                    <a:pt x="719" y="761"/>
                  </a:lnTo>
                  <a:lnTo>
                    <a:pt x="741" y="743"/>
                  </a:lnTo>
                  <a:lnTo>
                    <a:pt x="761" y="726"/>
                  </a:lnTo>
                  <a:lnTo>
                    <a:pt x="780" y="708"/>
                  </a:lnTo>
                  <a:lnTo>
                    <a:pt x="797" y="690"/>
                  </a:lnTo>
                  <a:lnTo>
                    <a:pt x="815" y="669"/>
                  </a:lnTo>
                  <a:lnTo>
                    <a:pt x="832" y="648"/>
                  </a:lnTo>
                  <a:lnTo>
                    <a:pt x="846" y="626"/>
                  </a:lnTo>
                  <a:lnTo>
                    <a:pt x="861" y="604"/>
                  </a:lnTo>
                  <a:lnTo>
                    <a:pt x="874" y="581"/>
                  </a:lnTo>
                  <a:lnTo>
                    <a:pt x="887" y="558"/>
                  </a:lnTo>
                  <a:lnTo>
                    <a:pt x="897" y="533"/>
                  </a:lnTo>
                  <a:lnTo>
                    <a:pt x="907" y="509"/>
                  </a:lnTo>
                  <a:lnTo>
                    <a:pt x="916" y="483"/>
                  </a:lnTo>
                  <a:lnTo>
                    <a:pt x="923" y="457"/>
                  </a:lnTo>
                  <a:lnTo>
                    <a:pt x="929" y="430"/>
                  </a:lnTo>
                  <a:lnTo>
                    <a:pt x="935" y="403"/>
                  </a:lnTo>
                  <a:lnTo>
                    <a:pt x="938" y="375"/>
                  </a:lnTo>
                  <a:lnTo>
                    <a:pt x="941" y="348"/>
                  </a:lnTo>
                  <a:lnTo>
                    <a:pt x="941" y="319"/>
                  </a:lnTo>
                  <a:lnTo>
                    <a:pt x="941" y="319"/>
                  </a:lnTo>
                  <a:lnTo>
                    <a:pt x="941" y="297"/>
                  </a:lnTo>
                  <a:lnTo>
                    <a:pt x="939" y="276"/>
                  </a:lnTo>
                  <a:lnTo>
                    <a:pt x="933" y="232"/>
                  </a:lnTo>
                  <a:lnTo>
                    <a:pt x="925" y="190"/>
                  </a:lnTo>
                  <a:lnTo>
                    <a:pt x="913" y="150"/>
                  </a:lnTo>
                  <a:lnTo>
                    <a:pt x="899" y="109"/>
                  </a:lnTo>
                  <a:lnTo>
                    <a:pt x="881" y="71"/>
                  </a:lnTo>
                  <a:lnTo>
                    <a:pt x="862" y="35"/>
                  </a:lnTo>
                  <a:lnTo>
                    <a:pt x="839" y="0"/>
                  </a:lnTo>
                  <a:lnTo>
                    <a:pt x="839" y="0"/>
                  </a:lnTo>
                  <a:lnTo>
                    <a:pt x="819" y="27"/>
                  </a:lnTo>
                  <a:lnTo>
                    <a:pt x="799" y="51"/>
                  </a:lnTo>
                  <a:lnTo>
                    <a:pt x="777" y="74"/>
                  </a:lnTo>
                  <a:lnTo>
                    <a:pt x="752" y="96"/>
                  </a:lnTo>
                  <a:lnTo>
                    <a:pt x="728" y="116"/>
                  </a:lnTo>
                  <a:lnTo>
                    <a:pt x="702" y="135"/>
                  </a:lnTo>
                  <a:lnTo>
                    <a:pt x="676" y="152"/>
                  </a:lnTo>
                  <a:lnTo>
                    <a:pt x="647" y="168"/>
                  </a:lnTo>
                  <a:lnTo>
                    <a:pt x="618" y="183"/>
                  </a:lnTo>
                  <a:lnTo>
                    <a:pt x="587" y="196"/>
                  </a:lnTo>
                  <a:lnTo>
                    <a:pt x="557" y="206"/>
                  </a:lnTo>
                  <a:lnTo>
                    <a:pt x="525" y="216"/>
                  </a:lnTo>
                  <a:lnTo>
                    <a:pt x="492" y="223"/>
                  </a:lnTo>
                  <a:lnTo>
                    <a:pt x="459" y="228"/>
                  </a:lnTo>
                  <a:lnTo>
                    <a:pt x="425" y="231"/>
                  </a:lnTo>
                  <a:lnTo>
                    <a:pt x="391" y="232"/>
                  </a:lnTo>
                  <a:lnTo>
                    <a:pt x="391" y="2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23655" y="3358109"/>
              <a:ext cx="1781598" cy="1056184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266" y="4"/>
                </a:cxn>
                <a:cxn ang="0">
                  <a:pos x="201" y="16"/>
                </a:cxn>
                <a:cxn ang="0">
                  <a:pos x="139" y="35"/>
                </a:cxn>
                <a:cxn ang="0">
                  <a:pos x="81" y="61"/>
                </a:cxn>
                <a:cxn ang="0">
                  <a:pos x="73" y="84"/>
                </a:cxn>
                <a:cxn ang="0">
                  <a:pos x="58" y="129"/>
                </a:cxn>
                <a:cxn ang="0">
                  <a:pos x="37" y="171"/>
                </a:cxn>
                <a:cxn ang="0">
                  <a:pos x="13" y="213"/>
                </a:cxn>
                <a:cxn ang="0">
                  <a:pos x="0" y="231"/>
                </a:cxn>
                <a:cxn ang="0">
                  <a:pos x="26" y="271"/>
                </a:cxn>
                <a:cxn ang="0">
                  <a:pos x="47" y="313"/>
                </a:cxn>
                <a:cxn ang="0">
                  <a:pos x="66" y="356"/>
                </a:cxn>
                <a:cxn ang="0">
                  <a:pos x="81" y="402"/>
                </a:cxn>
                <a:cxn ang="0">
                  <a:pos x="110" y="415"/>
                </a:cxn>
                <a:cxn ang="0">
                  <a:pos x="170" y="438"/>
                </a:cxn>
                <a:cxn ang="0">
                  <a:pos x="233" y="454"/>
                </a:cxn>
                <a:cxn ang="0">
                  <a:pos x="299" y="462"/>
                </a:cxn>
                <a:cxn ang="0">
                  <a:pos x="333" y="463"/>
                </a:cxn>
                <a:cxn ang="0">
                  <a:pos x="401" y="459"/>
                </a:cxn>
                <a:cxn ang="0">
                  <a:pos x="467" y="447"/>
                </a:cxn>
                <a:cxn ang="0">
                  <a:pos x="529" y="427"/>
                </a:cxn>
                <a:cxn ang="0">
                  <a:pos x="589" y="399"/>
                </a:cxn>
                <a:cxn ang="0">
                  <a:pos x="644" y="366"/>
                </a:cxn>
                <a:cxn ang="0">
                  <a:pos x="694" y="327"/>
                </a:cxn>
                <a:cxn ang="0">
                  <a:pos x="741" y="282"/>
                </a:cxn>
                <a:cxn ang="0">
                  <a:pos x="781" y="231"/>
                </a:cxn>
                <a:cxn ang="0">
                  <a:pos x="761" y="205"/>
                </a:cxn>
                <a:cxn ang="0">
                  <a:pos x="719" y="158"/>
                </a:cxn>
                <a:cxn ang="0">
                  <a:pos x="670" y="116"/>
                </a:cxn>
                <a:cxn ang="0">
                  <a:pos x="618" y="79"/>
                </a:cxn>
                <a:cxn ang="0">
                  <a:pos x="560" y="49"/>
                </a:cxn>
                <a:cxn ang="0">
                  <a:pos x="499" y="26"/>
                </a:cxn>
                <a:cxn ang="0">
                  <a:pos x="434" y="9"/>
                </a:cxn>
                <a:cxn ang="0">
                  <a:pos x="367" y="1"/>
                </a:cxn>
                <a:cxn ang="0">
                  <a:pos x="333" y="0"/>
                </a:cxn>
              </a:cxnLst>
              <a:rect l="0" t="0" r="r" b="b"/>
              <a:pathLst>
                <a:path w="781" h="463">
                  <a:moveTo>
                    <a:pt x="333" y="0"/>
                  </a:moveTo>
                  <a:lnTo>
                    <a:pt x="333" y="0"/>
                  </a:lnTo>
                  <a:lnTo>
                    <a:pt x="299" y="1"/>
                  </a:lnTo>
                  <a:lnTo>
                    <a:pt x="266" y="4"/>
                  </a:lnTo>
                  <a:lnTo>
                    <a:pt x="233" y="9"/>
                  </a:lnTo>
                  <a:lnTo>
                    <a:pt x="201" y="16"/>
                  </a:lnTo>
                  <a:lnTo>
                    <a:pt x="170" y="24"/>
                  </a:lnTo>
                  <a:lnTo>
                    <a:pt x="139" y="35"/>
                  </a:lnTo>
                  <a:lnTo>
                    <a:pt x="110" y="48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73" y="84"/>
                  </a:lnTo>
                  <a:lnTo>
                    <a:pt x="66" y="107"/>
                  </a:lnTo>
                  <a:lnTo>
                    <a:pt x="58" y="129"/>
                  </a:lnTo>
                  <a:lnTo>
                    <a:pt x="47" y="150"/>
                  </a:lnTo>
                  <a:lnTo>
                    <a:pt x="37" y="171"/>
                  </a:lnTo>
                  <a:lnTo>
                    <a:pt x="26" y="192"/>
                  </a:lnTo>
                  <a:lnTo>
                    <a:pt x="13" y="21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13" y="250"/>
                  </a:lnTo>
                  <a:lnTo>
                    <a:pt x="26" y="271"/>
                  </a:lnTo>
                  <a:lnTo>
                    <a:pt x="37" y="292"/>
                  </a:lnTo>
                  <a:lnTo>
                    <a:pt x="47" y="313"/>
                  </a:lnTo>
                  <a:lnTo>
                    <a:pt x="58" y="334"/>
                  </a:lnTo>
                  <a:lnTo>
                    <a:pt x="66" y="356"/>
                  </a:lnTo>
                  <a:lnTo>
                    <a:pt x="73" y="379"/>
                  </a:lnTo>
                  <a:lnTo>
                    <a:pt x="81" y="402"/>
                  </a:lnTo>
                  <a:lnTo>
                    <a:pt x="81" y="402"/>
                  </a:lnTo>
                  <a:lnTo>
                    <a:pt x="110" y="415"/>
                  </a:lnTo>
                  <a:lnTo>
                    <a:pt x="139" y="428"/>
                  </a:lnTo>
                  <a:lnTo>
                    <a:pt x="170" y="438"/>
                  </a:lnTo>
                  <a:lnTo>
                    <a:pt x="201" y="447"/>
                  </a:lnTo>
                  <a:lnTo>
                    <a:pt x="233" y="454"/>
                  </a:lnTo>
                  <a:lnTo>
                    <a:pt x="266" y="459"/>
                  </a:lnTo>
                  <a:lnTo>
                    <a:pt x="299" y="462"/>
                  </a:lnTo>
                  <a:lnTo>
                    <a:pt x="333" y="463"/>
                  </a:lnTo>
                  <a:lnTo>
                    <a:pt x="333" y="463"/>
                  </a:lnTo>
                  <a:lnTo>
                    <a:pt x="367" y="462"/>
                  </a:lnTo>
                  <a:lnTo>
                    <a:pt x="401" y="459"/>
                  </a:lnTo>
                  <a:lnTo>
                    <a:pt x="434" y="454"/>
                  </a:lnTo>
                  <a:lnTo>
                    <a:pt x="467" y="447"/>
                  </a:lnTo>
                  <a:lnTo>
                    <a:pt x="499" y="437"/>
                  </a:lnTo>
                  <a:lnTo>
                    <a:pt x="529" y="427"/>
                  </a:lnTo>
                  <a:lnTo>
                    <a:pt x="560" y="414"/>
                  </a:lnTo>
                  <a:lnTo>
                    <a:pt x="589" y="399"/>
                  </a:lnTo>
                  <a:lnTo>
                    <a:pt x="618" y="383"/>
                  </a:lnTo>
                  <a:lnTo>
                    <a:pt x="644" y="366"/>
                  </a:lnTo>
                  <a:lnTo>
                    <a:pt x="670" y="347"/>
                  </a:lnTo>
                  <a:lnTo>
                    <a:pt x="694" y="327"/>
                  </a:lnTo>
                  <a:lnTo>
                    <a:pt x="719" y="305"/>
                  </a:lnTo>
                  <a:lnTo>
                    <a:pt x="741" y="282"/>
                  </a:lnTo>
                  <a:lnTo>
                    <a:pt x="761" y="258"/>
                  </a:lnTo>
                  <a:lnTo>
                    <a:pt x="781" y="231"/>
                  </a:lnTo>
                  <a:lnTo>
                    <a:pt x="781" y="231"/>
                  </a:lnTo>
                  <a:lnTo>
                    <a:pt x="761" y="205"/>
                  </a:lnTo>
                  <a:lnTo>
                    <a:pt x="741" y="181"/>
                  </a:lnTo>
                  <a:lnTo>
                    <a:pt x="719" y="158"/>
                  </a:lnTo>
                  <a:lnTo>
                    <a:pt x="694" y="136"/>
                  </a:lnTo>
                  <a:lnTo>
                    <a:pt x="670" y="116"/>
                  </a:lnTo>
                  <a:lnTo>
                    <a:pt x="644" y="97"/>
                  </a:lnTo>
                  <a:lnTo>
                    <a:pt x="618" y="79"/>
                  </a:lnTo>
                  <a:lnTo>
                    <a:pt x="589" y="64"/>
                  </a:lnTo>
                  <a:lnTo>
                    <a:pt x="560" y="49"/>
                  </a:lnTo>
                  <a:lnTo>
                    <a:pt x="529" y="36"/>
                  </a:lnTo>
                  <a:lnTo>
                    <a:pt x="499" y="26"/>
                  </a:lnTo>
                  <a:lnTo>
                    <a:pt x="467" y="16"/>
                  </a:lnTo>
                  <a:lnTo>
                    <a:pt x="434" y="9"/>
                  </a:lnTo>
                  <a:lnTo>
                    <a:pt x="401" y="4"/>
                  </a:lnTo>
                  <a:lnTo>
                    <a:pt x="367" y="1"/>
                  </a:lnTo>
                  <a:lnTo>
                    <a:pt x="33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471A19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691347" y="3497259"/>
              <a:ext cx="317084" cy="38780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9" y="0"/>
                </a:cxn>
                <a:cxn ang="0">
                  <a:pos x="101" y="21"/>
                </a:cxn>
                <a:cxn ang="0">
                  <a:pos x="65" y="46"/>
                </a:cxn>
                <a:cxn ang="0">
                  <a:pos x="32" y="7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6" y="118"/>
                </a:cxn>
                <a:cxn ang="0">
                  <a:pos x="30" y="134"/>
                </a:cxn>
                <a:cxn ang="0">
                  <a:pos x="45" y="153"/>
                </a:cxn>
                <a:cxn ang="0">
                  <a:pos x="58" y="170"/>
                </a:cxn>
                <a:cxn ang="0">
                  <a:pos x="58" y="170"/>
                </a:cxn>
                <a:cxn ang="0">
                  <a:pos x="71" y="152"/>
                </a:cxn>
                <a:cxn ang="0">
                  <a:pos x="84" y="131"/>
                </a:cxn>
                <a:cxn ang="0">
                  <a:pos x="95" y="110"/>
                </a:cxn>
                <a:cxn ang="0">
                  <a:pos x="105" y="89"/>
                </a:cxn>
                <a:cxn ang="0">
                  <a:pos x="116" y="68"/>
                </a:cxn>
                <a:cxn ang="0">
                  <a:pos x="124" y="46"/>
                </a:cxn>
                <a:cxn ang="0">
                  <a:pos x="131" y="23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39" h="170">
                  <a:moveTo>
                    <a:pt x="139" y="0"/>
                  </a:moveTo>
                  <a:lnTo>
                    <a:pt x="139" y="0"/>
                  </a:lnTo>
                  <a:lnTo>
                    <a:pt x="101" y="21"/>
                  </a:lnTo>
                  <a:lnTo>
                    <a:pt x="65" y="46"/>
                  </a:lnTo>
                  <a:lnTo>
                    <a:pt x="32" y="7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6" y="118"/>
                  </a:lnTo>
                  <a:lnTo>
                    <a:pt x="30" y="134"/>
                  </a:lnTo>
                  <a:lnTo>
                    <a:pt x="45" y="153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71" y="152"/>
                  </a:lnTo>
                  <a:lnTo>
                    <a:pt x="84" y="131"/>
                  </a:lnTo>
                  <a:lnTo>
                    <a:pt x="95" y="110"/>
                  </a:lnTo>
                  <a:lnTo>
                    <a:pt x="105" y="89"/>
                  </a:lnTo>
                  <a:lnTo>
                    <a:pt x="116" y="68"/>
                  </a:lnTo>
                  <a:lnTo>
                    <a:pt x="124" y="46"/>
                  </a:lnTo>
                  <a:lnTo>
                    <a:pt x="131" y="23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/>
            </a:soli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544763" y="3885059"/>
              <a:ext cx="2146586" cy="1982341"/>
            </a:xfrm>
            <a:custGeom>
              <a:avLst/>
              <a:gdLst/>
              <a:ahLst/>
              <a:cxnLst>
                <a:cxn ang="0">
                  <a:pos x="802" y="171"/>
                </a:cxn>
                <a:cxn ang="0">
                  <a:pos x="744" y="197"/>
                </a:cxn>
                <a:cxn ang="0">
                  <a:pos x="682" y="216"/>
                </a:cxn>
                <a:cxn ang="0">
                  <a:pos x="617" y="228"/>
                </a:cxn>
                <a:cxn ang="0">
                  <a:pos x="550" y="232"/>
                </a:cxn>
                <a:cxn ang="0">
                  <a:pos x="515" y="231"/>
                </a:cxn>
                <a:cxn ang="0">
                  <a:pos x="449" y="223"/>
                </a:cxn>
                <a:cxn ang="0">
                  <a:pos x="383" y="206"/>
                </a:cxn>
                <a:cxn ang="0">
                  <a:pos x="323" y="183"/>
                </a:cxn>
                <a:cxn ang="0">
                  <a:pos x="265" y="152"/>
                </a:cxn>
                <a:cxn ang="0">
                  <a:pos x="213" y="116"/>
                </a:cxn>
                <a:cxn ang="0">
                  <a:pos x="163" y="74"/>
                </a:cxn>
                <a:cxn ang="0">
                  <a:pos x="121" y="27"/>
                </a:cxn>
                <a:cxn ang="0">
                  <a:pos x="101" y="0"/>
                </a:cxn>
                <a:cxn ang="0">
                  <a:pos x="59" y="71"/>
                </a:cxn>
                <a:cxn ang="0">
                  <a:pos x="27" y="150"/>
                </a:cxn>
                <a:cxn ang="0">
                  <a:pos x="7" y="232"/>
                </a:cxn>
                <a:cxn ang="0">
                  <a:pos x="0" y="297"/>
                </a:cxn>
                <a:cxn ang="0">
                  <a:pos x="0" y="319"/>
                </a:cxn>
                <a:cxn ang="0">
                  <a:pos x="3" y="375"/>
                </a:cxn>
                <a:cxn ang="0">
                  <a:pos x="11" y="430"/>
                </a:cxn>
                <a:cxn ang="0">
                  <a:pos x="25" y="483"/>
                </a:cxn>
                <a:cxn ang="0">
                  <a:pos x="43" y="533"/>
                </a:cxn>
                <a:cxn ang="0">
                  <a:pos x="66" y="581"/>
                </a:cxn>
                <a:cxn ang="0">
                  <a:pos x="94" y="626"/>
                </a:cxn>
                <a:cxn ang="0">
                  <a:pos x="126" y="669"/>
                </a:cxn>
                <a:cxn ang="0">
                  <a:pos x="161" y="708"/>
                </a:cxn>
                <a:cxn ang="0">
                  <a:pos x="200" y="743"/>
                </a:cxn>
                <a:cxn ang="0">
                  <a:pos x="243" y="775"/>
                </a:cxn>
                <a:cxn ang="0">
                  <a:pos x="288" y="803"/>
                </a:cxn>
                <a:cxn ang="0">
                  <a:pos x="336" y="826"/>
                </a:cxn>
                <a:cxn ang="0">
                  <a:pos x="386" y="844"/>
                </a:cxn>
                <a:cxn ang="0">
                  <a:pos x="438" y="858"/>
                </a:cxn>
                <a:cxn ang="0">
                  <a:pos x="493" y="866"/>
                </a:cxn>
                <a:cxn ang="0">
                  <a:pos x="550" y="869"/>
                </a:cxn>
                <a:cxn ang="0">
                  <a:pos x="579" y="868"/>
                </a:cxn>
                <a:cxn ang="0">
                  <a:pos x="634" y="863"/>
                </a:cxn>
                <a:cxn ang="0">
                  <a:pos x="689" y="852"/>
                </a:cxn>
                <a:cxn ang="0">
                  <a:pos x="740" y="836"/>
                </a:cxn>
                <a:cxn ang="0">
                  <a:pos x="790" y="814"/>
                </a:cxn>
                <a:cxn ang="0">
                  <a:pos x="837" y="788"/>
                </a:cxn>
                <a:cxn ang="0">
                  <a:pos x="881" y="759"/>
                </a:cxn>
                <a:cxn ang="0">
                  <a:pos x="922" y="724"/>
                </a:cxn>
                <a:cxn ang="0">
                  <a:pos x="941" y="706"/>
                </a:cxn>
                <a:cxn ang="0">
                  <a:pos x="906" y="666"/>
                </a:cxn>
                <a:cxn ang="0">
                  <a:pos x="874" y="624"/>
                </a:cxn>
                <a:cxn ang="0">
                  <a:pos x="847" y="580"/>
                </a:cxn>
                <a:cxn ang="0">
                  <a:pos x="825" y="532"/>
                </a:cxn>
                <a:cxn ang="0">
                  <a:pos x="806" y="481"/>
                </a:cxn>
                <a:cxn ang="0">
                  <a:pos x="793" y="429"/>
                </a:cxn>
                <a:cxn ang="0">
                  <a:pos x="784" y="375"/>
                </a:cxn>
                <a:cxn ang="0">
                  <a:pos x="782" y="319"/>
                </a:cxn>
                <a:cxn ang="0">
                  <a:pos x="783" y="281"/>
                </a:cxn>
                <a:cxn ang="0">
                  <a:pos x="793" y="207"/>
                </a:cxn>
                <a:cxn ang="0">
                  <a:pos x="802" y="171"/>
                </a:cxn>
              </a:cxnLst>
              <a:rect l="0" t="0" r="r" b="b"/>
              <a:pathLst>
                <a:path w="941" h="869">
                  <a:moveTo>
                    <a:pt x="802" y="171"/>
                  </a:moveTo>
                  <a:lnTo>
                    <a:pt x="802" y="171"/>
                  </a:lnTo>
                  <a:lnTo>
                    <a:pt x="773" y="184"/>
                  </a:lnTo>
                  <a:lnTo>
                    <a:pt x="744" y="197"/>
                  </a:lnTo>
                  <a:lnTo>
                    <a:pt x="712" y="207"/>
                  </a:lnTo>
                  <a:lnTo>
                    <a:pt x="682" y="216"/>
                  </a:lnTo>
                  <a:lnTo>
                    <a:pt x="650" y="223"/>
                  </a:lnTo>
                  <a:lnTo>
                    <a:pt x="617" y="228"/>
                  </a:lnTo>
                  <a:lnTo>
                    <a:pt x="583" y="231"/>
                  </a:lnTo>
                  <a:lnTo>
                    <a:pt x="550" y="232"/>
                  </a:lnTo>
                  <a:lnTo>
                    <a:pt x="550" y="232"/>
                  </a:lnTo>
                  <a:lnTo>
                    <a:pt x="515" y="231"/>
                  </a:lnTo>
                  <a:lnTo>
                    <a:pt x="482" y="228"/>
                  </a:lnTo>
                  <a:lnTo>
                    <a:pt x="449" y="223"/>
                  </a:lnTo>
                  <a:lnTo>
                    <a:pt x="415" y="216"/>
                  </a:lnTo>
                  <a:lnTo>
                    <a:pt x="383" y="206"/>
                  </a:lnTo>
                  <a:lnTo>
                    <a:pt x="353" y="196"/>
                  </a:lnTo>
                  <a:lnTo>
                    <a:pt x="323" y="183"/>
                  </a:lnTo>
                  <a:lnTo>
                    <a:pt x="294" y="168"/>
                  </a:lnTo>
                  <a:lnTo>
                    <a:pt x="265" y="152"/>
                  </a:lnTo>
                  <a:lnTo>
                    <a:pt x="239" y="135"/>
                  </a:lnTo>
                  <a:lnTo>
                    <a:pt x="213" y="116"/>
                  </a:lnTo>
                  <a:lnTo>
                    <a:pt x="188" y="96"/>
                  </a:lnTo>
                  <a:lnTo>
                    <a:pt x="163" y="74"/>
                  </a:lnTo>
                  <a:lnTo>
                    <a:pt x="142" y="51"/>
                  </a:lnTo>
                  <a:lnTo>
                    <a:pt x="121" y="27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35"/>
                  </a:lnTo>
                  <a:lnTo>
                    <a:pt x="59" y="71"/>
                  </a:lnTo>
                  <a:lnTo>
                    <a:pt x="42" y="109"/>
                  </a:lnTo>
                  <a:lnTo>
                    <a:pt x="27" y="150"/>
                  </a:lnTo>
                  <a:lnTo>
                    <a:pt x="16" y="190"/>
                  </a:lnTo>
                  <a:lnTo>
                    <a:pt x="7" y="232"/>
                  </a:lnTo>
                  <a:lnTo>
                    <a:pt x="1" y="276"/>
                  </a:lnTo>
                  <a:lnTo>
                    <a:pt x="0" y="297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0" y="348"/>
                  </a:lnTo>
                  <a:lnTo>
                    <a:pt x="3" y="375"/>
                  </a:lnTo>
                  <a:lnTo>
                    <a:pt x="6" y="403"/>
                  </a:lnTo>
                  <a:lnTo>
                    <a:pt x="11" y="430"/>
                  </a:lnTo>
                  <a:lnTo>
                    <a:pt x="17" y="457"/>
                  </a:lnTo>
                  <a:lnTo>
                    <a:pt x="25" y="483"/>
                  </a:lnTo>
                  <a:lnTo>
                    <a:pt x="33" y="509"/>
                  </a:lnTo>
                  <a:lnTo>
                    <a:pt x="43" y="533"/>
                  </a:lnTo>
                  <a:lnTo>
                    <a:pt x="53" y="558"/>
                  </a:lnTo>
                  <a:lnTo>
                    <a:pt x="66" y="581"/>
                  </a:lnTo>
                  <a:lnTo>
                    <a:pt x="80" y="604"/>
                  </a:lnTo>
                  <a:lnTo>
                    <a:pt x="94" y="626"/>
                  </a:lnTo>
                  <a:lnTo>
                    <a:pt x="108" y="648"/>
                  </a:lnTo>
                  <a:lnTo>
                    <a:pt x="126" y="669"/>
                  </a:lnTo>
                  <a:lnTo>
                    <a:pt x="143" y="690"/>
                  </a:lnTo>
                  <a:lnTo>
                    <a:pt x="161" y="708"/>
                  </a:lnTo>
                  <a:lnTo>
                    <a:pt x="179" y="726"/>
                  </a:lnTo>
                  <a:lnTo>
                    <a:pt x="200" y="743"/>
                  </a:lnTo>
                  <a:lnTo>
                    <a:pt x="221" y="761"/>
                  </a:lnTo>
                  <a:lnTo>
                    <a:pt x="243" y="775"/>
                  </a:lnTo>
                  <a:lnTo>
                    <a:pt x="265" y="789"/>
                  </a:lnTo>
                  <a:lnTo>
                    <a:pt x="288" y="803"/>
                  </a:lnTo>
                  <a:lnTo>
                    <a:pt x="311" y="816"/>
                  </a:lnTo>
                  <a:lnTo>
                    <a:pt x="336" y="826"/>
                  </a:lnTo>
                  <a:lnTo>
                    <a:pt x="360" y="836"/>
                  </a:lnTo>
                  <a:lnTo>
                    <a:pt x="386" y="844"/>
                  </a:lnTo>
                  <a:lnTo>
                    <a:pt x="412" y="852"/>
                  </a:lnTo>
                  <a:lnTo>
                    <a:pt x="438" y="858"/>
                  </a:lnTo>
                  <a:lnTo>
                    <a:pt x="466" y="863"/>
                  </a:lnTo>
                  <a:lnTo>
                    <a:pt x="493" y="866"/>
                  </a:lnTo>
                  <a:lnTo>
                    <a:pt x="521" y="869"/>
                  </a:lnTo>
                  <a:lnTo>
                    <a:pt x="550" y="869"/>
                  </a:lnTo>
                  <a:lnTo>
                    <a:pt x="550" y="869"/>
                  </a:lnTo>
                  <a:lnTo>
                    <a:pt x="579" y="868"/>
                  </a:lnTo>
                  <a:lnTo>
                    <a:pt x="606" y="866"/>
                  </a:lnTo>
                  <a:lnTo>
                    <a:pt x="634" y="863"/>
                  </a:lnTo>
                  <a:lnTo>
                    <a:pt x="661" y="858"/>
                  </a:lnTo>
                  <a:lnTo>
                    <a:pt x="689" y="852"/>
                  </a:lnTo>
                  <a:lnTo>
                    <a:pt x="715" y="844"/>
                  </a:lnTo>
                  <a:lnTo>
                    <a:pt x="740" y="836"/>
                  </a:lnTo>
                  <a:lnTo>
                    <a:pt x="766" y="826"/>
                  </a:lnTo>
                  <a:lnTo>
                    <a:pt x="790" y="814"/>
                  </a:lnTo>
                  <a:lnTo>
                    <a:pt x="813" y="803"/>
                  </a:lnTo>
                  <a:lnTo>
                    <a:pt x="837" y="788"/>
                  </a:lnTo>
                  <a:lnTo>
                    <a:pt x="860" y="774"/>
                  </a:lnTo>
                  <a:lnTo>
                    <a:pt x="881" y="759"/>
                  </a:lnTo>
                  <a:lnTo>
                    <a:pt x="902" y="742"/>
                  </a:lnTo>
                  <a:lnTo>
                    <a:pt x="922" y="724"/>
                  </a:lnTo>
                  <a:lnTo>
                    <a:pt x="941" y="706"/>
                  </a:lnTo>
                  <a:lnTo>
                    <a:pt x="941" y="706"/>
                  </a:lnTo>
                  <a:lnTo>
                    <a:pt x="923" y="687"/>
                  </a:lnTo>
                  <a:lnTo>
                    <a:pt x="906" y="666"/>
                  </a:lnTo>
                  <a:lnTo>
                    <a:pt x="890" y="646"/>
                  </a:lnTo>
                  <a:lnTo>
                    <a:pt x="874" y="624"/>
                  </a:lnTo>
                  <a:lnTo>
                    <a:pt x="860" y="603"/>
                  </a:lnTo>
                  <a:lnTo>
                    <a:pt x="847" y="580"/>
                  </a:lnTo>
                  <a:lnTo>
                    <a:pt x="835" y="556"/>
                  </a:lnTo>
                  <a:lnTo>
                    <a:pt x="825" y="532"/>
                  </a:lnTo>
                  <a:lnTo>
                    <a:pt x="815" y="507"/>
                  </a:lnTo>
                  <a:lnTo>
                    <a:pt x="806" y="481"/>
                  </a:lnTo>
                  <a:lnTo>
                    <a:pt x="799" y="455"/>
                  </a:lnTo>
                  <a:lnTo>
                    <a:pt x="793" y="429"/>
                  </a:lnTo>
                  <a:lnTo>
                    <a:pt x="787" y="403"/>
                  </a:lnTo>
                  <a:lnTo>
                    <a:pt x="784" y="375"/>
                  </a:lnTo>
                  <a:lnTo>
                    <a:pt x="782" y="346"/>
                  </a:lnTo>
                  <a:lnTo>
                    <a:pt x="782" y="319"/>
                  </a:lnTo>
                  <a:lnTo>
                    <a:pt x="782" y="319"/>
                  </a:lnTo>
                  <a:lnTo>
                    <a:pt x="783" y="281"/>
                  </a:lnTo>
                  <a:lnTo>
                    <a:pt x="787" y="244"/>
                  </a:lnTo>
                  <a:lnTo>
                    <a:pt x="793" y="207"/>
                  </a:lnTo>
                  <a:lnTo>
                    <a:pt x="802" y="171"/>
                  </a:lnTo>
                  <a:lnTo>
                    <a:pt x="802" y="1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2775161" y="3358109"/>
              <a:ext cx="1783878" cy="1056184"/>
            </a:xfrm>
            <a:custGeom>
              <a:avLst/>
              <a:gdLst/>
              <a:ahLst/>
              <a:cxnLst>
                <a:cxn ang="0">
                  <a:pos x="449" y="463"/>
                </a:cxn>
                <a:cxn ang="0">
                  <a:pos x="516" y="459"/>
                </a:cxn>
                <a:cxn ang="0">
                  <a:pos x="581" y="447"/>
                </a:cxn>
                <a:cxn ang="0">
                  <a:pos x="643" y="428"/>
                </a:cxn>
                <a:cxn ang="0">
                  <a:pos x="701" y="402"/>
                </a:cxn>
                <a:cxn ang="0">
                  <a:pos x="708" y="379"/>
                </a:cxn>
                <a:cxn ang="0">
                  <a:pos x="724" y="334"/>
                </a:cxn>
                <a:cxn ang="0">
                  <a:pos x="744" y="292"/>
                </a:cxn>
                <a:cxn ang="0">
                  <a:pos x="769" y="250"/>
                </a:cxn>
                <a:cxn ang="0">
                  <a:pos x="782" y="231"/>
                </a:cxn>
                <a:cxn ang="0">
                  <a:pos x="756" y="192"/>
                </a:cxn>
                <a:cxn ang="0">
                  <a:pos x="734" y="150"/>
                </a:cxn>
                <a:cxn ang="0">
                  <a:pos x="715" y="107"/>
                </a:cxn>
                <a:cxn ang="0">
                  <a:pos x="701" y="61"/>
                </a:cxn>
                <a:cxn ang="0">
                  <a:pos x="672" y="48"/>
                </a:cxn>
                <a:cxn ang="0">
                  <a:pos x="611" y="24"/>
                </a:cxn>
                <a:cxn ang="0">
                  <a:pos x="549" y="9"/>
                </a:cxn>
                <a:cxn ang="0">
                  <a:pos x="482" y="1"/>
                </a:cxn>
                <a:cxn ang="0">
                  <a:pos x="449" y="0"/>
                </a:cxn>
                <a:cxn ang="0">
                  <a:pos x="381" y="4"/>
                </a:cxn>
                <a:cxn ang="0">
                  <a:pos x="314" y="16"/>
                </a:cxn>
                <a:cxn ang="0">
                  <a:pos x="252" y="36"/>
                </a:cxn>
                <a:cxn ang="0">
                  <a:pos x="193" y="64"/>
                </a:cxn>
                <a:cxn ang="0">
                  <a:pos x="138" y="97"/>
                </a:cxn>
                <a:cxn ang="0">
                  <a:pos x="87" y="136"/>
                </a:cxn>
                <a:cxn ang="0">
                  <a:pos x="41" y="181"/>
                </a:cxn>
                <a:cxn ang="0">
                  <a:pos x="0" y="231"/>
                </a:cxn>
                <a:cxn ang="0">
                  <a:pos x="20" y="258"/>
                </a:cxn>
                <a:cxn ang="0">
                  <a:pos x="62" y="305"/>
                </a:cxn>
                <a:cxn ang="0">
                  <a:pos x="112" y="347"/>
                </a:cxn>
                <a:cxn ang="0">
                  <a:pos x="164" y="383"/>
                </a:cxn>
                <a:cxn ang="0">
                  <a:pos x="222" y="414"/>
                </a:cxn>
                <a:cxn ang="0">
                  <a:pos x="282" y="437"/>
                </a:cxn>
                <a:cxn ang="0">
                  <a:pos x="348" y="454"/>
                </a:cxn>
                <a:cxn ang="0">
                  <a:pos x="414" y="462"/>
                </a:cxn>
                <a:cxn ang="0">
                  <a:pos x="449" y="463"/>
                </a:cxn>
              </a:cxnLst>
              <a:rect l="0" t="0" r="r" b="b"/>
              <a:pathLst>
                <a:path w="782" h="463">
                  <a:moveTo>
                    <a:pt x="449" y="463"/>
                  </a:moveTo>
                  <a:lnTo>
                    <a:pt x="449" y="463"/>
                  </a:lnTo>
                  <a:lnTo>
                    <a:pt x="482" y="462"/>
                  </a:lnTo>
                  <a:lnTo>
                    <a:pt x="516" y="459"/>
                  </a:lnTo>
                  <a:lnTo>
                    <a:pt x="549" y="454"/>
                  </a:lnTo>
                  <a:lnTo>
                    <a:pt x="581" y="447"/>
                  </a:lnTo>
                  <a:lnTo>
                    <a:pt x="611" y="438"/>
                  </a:lnTo>
                  <a:lnTo>
                    <a:pt x="643" y="428"/>
                  </a:lnTo>
                  <a:lnTo>
                    <a:pt x="672" y="415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8" y="379"/>
                  </a:lnTo>
                  <a:lnTo>
                    <a:pt x="715" y="356"/>
                  </a:lnTo>
                  <a:lnTo>
                    <a:pt x="724" y="334"/>
                  </a:lnTo>
                  <a:lnTo>
                    <a:pt x="734" y="313"/>
                  </a:lnTo>
                  <a:lnTo>
                    <a:pt x="744" y="292"/>
                  </a:lnTo>
                  <a:lnTo>
                    <a:pt x="756" y="271"/>
                  </a:lnTo>
                  <a:lnTo>
                    <a:pt x="769" y="250"/>
                  </a:lnTo>
                  <a:lnTo>
                    <a:pt x="782" y="231"/>
                  </a:lnTo>
                  <a:lnTo>
                    <a:pt x="782" y="231"/>
                  </a:lnTo>
                  <a:lnTo>
                    <a:pt x="769" y="213"/>
                  </a:lnTo>
                  <a:lnTo>
                    <a:pt x="756" y="192"/>
                  </a:lnTo>
                  <a:lnTo>
                    <a:pt x="744" y="171"/>
                  </a:lnTo>
                  <a:lnTo>
                    <a:pt x="734" y="150"/>
                  </a:lnTo>
                  <a:lnTo>
                    <a:pt x="724" y="129"/>
                  </a:lnTo>
                  <a:lnTo>
                    <a:pt x="715" y="107"/>
                  </a:lnTo>
                  <a:lnTo>
                    <a:pt x="708" y="84"/>
                  </a:lnTo>
                  <a:lnTo>
                    <a:pt x="701" y="61"/>
                  </a:lnTo>
                  <a:lnTo>
                    <a:pt x="701" y="61"/>
                  </a:lnTo>
                  <a:lnTo>
                    <a:pt x="672" y="48"/>
                  </a:lnTo>
                  <a:lnTo>
                    <a:pt x="643" y="35"/>
                  </a:lnTo>
                  <a:lnTo>
                    <a:pt x="611" y="24"/>
                  </a:lnTo>
                  <a:lnTo>
                    <a:pt x="581" y="16"/>
                  </a:lnTo>
                  <a:lnTo>
                    <a:pt x="549" y="9"/>
                  </a:lnTo>
                  <a:lnTo>
                    <a:pt x="516" y="4"/>
                  </a:lnTo>
                  <a:lnTo>
                    <a:pt x="482" y="1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14" y="1"/>
                  </a:lnTo>
                  <a:lnTo>
                    <a:pt x="381" y="4"/>
                  </a:lnTo>
                  <a:lnTo>
                    <a:pt x="348" y="9"/>
                  </a:lnTo>
                  <a:lnTo>
                    <a:pt x="314" y="16"/>
                  </a:lnTo>
                  <a:lnTo>
                    <a:pt x="282" y="26"/>
                  </a:lnTo>
                  <a:lnTo>
                    <a:pt x="252" y="36"/>
                  </a:lnTo>
                  <a:lnTo>
                    <a:pt x="222" y="49"/>
                  </a:lnTo>
                  <a:lnTo>
                    <a:pt x="193" y="64"/>
                  </a:lnTo>
                  <a:lnTo>
                    <a:pt x="164" y="79"/>
                  </a:lnTo>
                  <a:lnTo>
                    <a:pt x="138" y="97"/>
                  </a:lnTo>
                  <a:lnTo>
                    <a:pt x="112" y="116"/>
                  </a:lnTo>
                  <a:lnTo>
                    <a:pt x="87" y="136"/>
                  </a:lnTo>
                  <a:lnTo>
                    <a:pt x="62" y="158"/>
                  </a:lnTo>
                  <a:lnTo>
                    <a:pt x="41" y="181"/>
                  </a:lnTo>
                  <a:lnTo>
                    <a:pt x="20" y="205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20" y="258"/>
                  </a:lnTo>
                  <a:lnTo>
                    <a:pt x="41" y="282"/>
                  </a:lnTo>
                  <a:lnTo>
                    <a:pt x="62" y="305"/>
                  </a:lnTo>
                  <a:lnTo>
                    <a:pt x="87" y="327"/>
                  </a:lnTo>
                  <a:lnTo>
                    <a:pt x="112" y="347"/>
                  </a:lnTo>
                  <a:lnTo>
                    <a:pt x="138" y="366"/>
                  </a:lnTo>
                  <a:lnTo>
                    <a:pt x="164" y="383"/>
                  </a:lnTo>
                  <a:lnTo>
                    <a:pt x="193" y="399"/>
                  </a:lnTo>
                  <a:lnTo>
                    <a:pt x="222" y="414"/>
                  </a:lnTo>
                  <a:lnTo>
                    <a:pt x="252" y="427"/>
                  </a:lnTo>
                  <a:lnTo>
                    <a:pt x="282" y="437"/>
                  </a:lnTo>
                  <a:lnTo>
                    <a:pt x="314" y="447"/>
                  </a:lnTo>
                  <a:lnTo>
                    <a:pt x="348" y="454"/>
                  </a:lnTo>
                  <a:lnTo>
                    <a:pt x="381" y="459"/>
                  </a:lnTo>
                  <a:lnTo>
                    <a:pt x="414" y="462"/>
                  </a:lnTo>
                  <a:lnTo>
                    <a:pt x="449" y="463"/>
                  </a:lnTo>
                  <a:lnTo>
                    <a:pt x="449" y="463"/>
                  </a:lnTo>
                  <a:close/>
                </a:path>
              </a:pathLst>
            </a:custGeom>
            <a:solidFill>
              <a:srgbClr val="5B5A1C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374265" y="3497259"/>
              <a:ext cx="317084" cy="387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23"/>
                </a:cxn>
                <a:cxn ang="0">
                  <a:pos x="14" y="46"/>
                </a:cxn>
                <a:cxn ang="0">
                  <a:pos x="23" y="68"/>
                </a:cxn>
                <a:cxn ang="0">
                  <a:pos x="33" y="89"/>
                </a:cxn>
                <a:cxn ang="0">
                  <a:pos x="43" y="110"/>
                </a:cxn>
                <a:cxn ang="0">
                  <a:pos x="55" y="131"/>
                </a:cxn>
                <a:cxn ang="0">
                  <a:pos x="68" y="152"/>
                </a:cxn>
                <a:cxn ang="0">
                  <a:pos x="81" y="170"/>
                </a:cxn>
                <a:cxn ang="0">
                  <a:pos x="81" y="170"/>
                </a:cxn>
                <a:cxn ang="0">
                  <a:pos x="94" y="153"/>
                </a:cxn>
                <a:cxn ang="0">
                  <a:pos x="108" y="134"/>
                </a:cxn>
                <a:cxn ang="0">
                  <a:pos x="123" y="118"/>
                </a:cxn>
                <a:cxn ang="0">
                  <a:pos x="139" y="102"/>
                </a:cxn>
                <a:cxn ang="0">
                  <a:pos x="139" y="102"/>
                </a:cxn>
                <a:cxn ang="0">
                  <a:pos x="107" y="72"/>
                </a:cxn>
                <a:cxn ang="0">
                  <a:pos x="74" y="46"/>
                </a:cxn>
                <a:cxn ang="0">
                  <a:pos x="37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70">
                  <a:moveTo>
                    <a:pt x="0" y="0"/>
                  </a:moveTo>
                  <a:lnTo>
                    <a:pt x="0" y="0"/>
                  </a:lnTo>
                  <a:lnTo>
                    <a:pt x="7" y="23"/>
                  </a:lnTo>
                  <a:lnTo>
                    <a:pt x="14" y="46"/>
                  </a:lnTo>
                  <a:lnTo>
                    <a:pt x="23" y="68"/>
                  </a:lnTo>
                  <a:lnTo>
                    <a:pt x="33" y="89"/>
                  </a:lnTo>
                  <a:lnTo>
                    <a:pt x="43" y="110"/>
                  </a:lnTo>
                  <a:lnTo>
                    <a:pt x="55" y="131"/>
                  </a:lnTo>
                  <a:lnTo>
                    <a:pt x="68" y="152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94" y="153"/>
                  </a:lnTo>
                  <a:lnTo>
                    <a:pt x="108" y="134"/>
                  </a:lnTo>
                  <a:lnTo>
                    <a:pt x="123" y="118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07" y="72"/>
                  </a:lnTo>
                  <a:lnTo>
                    <a:pt x="74" y="46"/>
                  </a:lnTo>
                  <a:lnTo>
                    <a:pt x="37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4328641" y="4042461"/>
              <a:ext cx="725413" cy="1453109"/>
            </a:xfrm>
            <a:custGeom>
              <a:avLst/>
              <a:gdLst/>
              <a:ahLst/>
              <a:cxnLst>
                <a:cxn ang="0">
                  <a:pos x="298" y="102"/>
                </a:cxn>
                <a:cxn ang="0">
                  <a:pos x="298" y="102"/>
                </a:cxn>
                <a:cxn ang="0">
                  <a:pos x="260" y="81"/>
                </a:cxn>
                <a:cxn ang="0">
                  <a:pos x="224" y="56"/>
                </a:cxn>
                <a:cxn ang="0">
                  <a:pos x="191" y="3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27" y="30"/>
                </a:cxn>
                <a:cxn ang="0">
                  <a:pos x="94" y="56"/>
                </a:cxn>
                <a:cxn ang="0">
                  <a:pos x="57" y="81"/>
                </a:cxn>
                <a:cxn ang="0">
                  <a:pos x="20" y="102"/>
                </a:cxn>
                <a:cxn ang="0">
                  <a:pos x="20" y="102"/>
                </a:cxn>
                <a:cxn ang="0">
                  <a:pos x="11" y="138"/>
                </a:cxn>
                <a:cxn ang="0">
                  <a:pos x="5" y="175"/>
                </a:cxn>
                <a:cxn ang="0">
                  <a:pos x="1" y="212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7"/>
                </a:cxn>
                <a:cxn ang="0">
                  <a:pos x="2" y="306"/>
                </a:cxn>
                <a:cxn ang="0">
                  <a:pos x="5" y="334"/>
                </a:cxn>
                <a:cxn ang="0">
                  <a:pos x="11" y="360"/>
                </a:cxn>
                <a:cxn ang="0">
                  <a:pos x="17" y="386"/>
                </a:cxn>
                <a:cxn ang="0">
                  <a:pos x="24" y="412"/>
                </a:cxn>
                <a:cxn ang="0">
                  <a:pos x="33" y="438"/>
                </a:cxn>
                <a:cxn ang="0">
                  <a:pos x="43" y="463"/>
                </a:cxn>
                <a:cxn ang="0">
                  <a:pos x="53" y="487"/>
                </a:cxn>
                <a:cxn ang="0">
                  <a:pos x="65" y="511"/>
                </a:cxn>
                <a:cxn ang="0">
                  <a:pos x="78" y="534"/>
                </a:cxn>
                <a:cxn ang="0">
                  <a:pos x="92" y="555"/>
                </a:cxn>
                <a:cxn ang="0">
                  <a:pos x="108" y="577"/>
                </a:cxn>
                <a:cxn ang="0">
                  <a:pos x="124" y="597"/>
                </a:cxn>
                <a:cxn ang="0">
                  <a:pos x="141" y="618"/>
                </a:cxn>
                <a:cxn ang="0">
                  <a:pos x="159" y="637"/>
                </a:cxn>
                <a:cxn ang="0">
                  <a:pos x="159" y="637"/>
                </a:cxn>
                <a:cxn ang="0">
                  <a:pos x="176" y="618"/>
                </a:cxn>
                <a:cxn ang="0">
                  <a:pos x="193" y="597"/>
                </a:cxn>
                <a:cxn ang="0">
                  <a:pos x="209" y="577"/>
                </a:cxn>
                <a:cxn ang="0">
                  <a:pos x="225" y="555"/>
                </a:cxn>
                <a:cxn ang="0">
                  <a:pos x="240" y="534"/>
                </a:cxn>
                <a:cxn ang="0">
                  <a:pos x="253" y="511"/>
                </a:cxn>
                <a:cxn ang="0">
                  <a:pos x="264" y="487"/>
                </a:cxn>
                <a:cxn ang="0">
                  <a:pos x="275" y="463"/>
                </a:cxn>
                <a:cxn ang="0">
                  <a:pos x="285" y="438"/>
                </a:cxn>
                <a:cxn ang="0">
                  <a:pos x="293" y="412"/>
                </a:cxn>
                <a:cxn ang="0">
                  <a:pos x="301" y="386"/>
                </a:cxn>
                <a:cxn ang="0">
                  <a:pos x="306" y="360"/>
                </a:cxn>
                <a:cxn ang="0">
                  <a:pos x="312" y="334"/>
                </a:cxn>
                <a:cxn ang="0">
                  <a:pos x="315" y="306"/>
                </a:cxn>
                <a:cxn ang="0">
                  <a:pos x="318" y="277"/>
                </a:cxn>
                <a:cxn ang="0">
                  <a:pos x="318" y="250"/>
                </a:cxn>
                <a:cxn ang="0">
                  <a:pos x="318" y="250"/>
                </a:cxn>
                <a:cxn ang="0">
                  <a:pos x="316" y="212"/>
                </a:cxn>
                <a:cxn ang="0">
                  <a:pos x="312" y="175"/>
                </a:cxn>
                <a:cxn ang="0">
                  <a:pos x="306" y="138"/>
                </a:cxn>
                <a:cxn ang="0">
                  <a:pos x="298" y="102"/>
                </a:cxn>
                <a:cxn ang="0">
                  <a:pos x="298" y="102"/>
                </a:cxn>
              </a:cxnLst>
              <a:rect l="0" t="0" r="r" b="b"/>
              <a:pathLst>
                <a:path w="318" h="637">
                  <a:moveTo>
                    <a:pt x="298" y="102"/>
                  </a:moveTo>
                  <a:lnTo>
                    <a:pt x="298" y="102"/>
                  </a:lnTo>
                  <a:lnTo>
                    <a:pt x="260" y="81"/>
                  </a:lnTo>
                  <a:lnTo>
                    <a:pt x="224" y="56"/>
                  </a:lnTo>
                  <a:lnTo>
                    <a:pt x="191" y="3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27" y="30"/>
                  </a:lnTo>
                  <a:lnTo>
                    <a:pt x="94" y="56"/>
                  </a:lnTo>
                  <a:lnTo>
                    <a:pt x="57" y="8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1" y="138"/>
                  </a:lnTo>
                  <a:lnTo>
                    <a:pt x="5" y="175"/>
                  </a:lnTo>
                  <a:lnTo>
                    <a:pt x="1" y="212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7"/>
                  </a:lnTo>
                  <a:lnTo>
                    <a:pt x="2" y="306"/>
                  </a:lnTo>
                  <a:lnTo>
                    <a:pt x="5" y="334"/>
                  </a:lnTo>
                  <a:lnTo>
                    <a:pt x="11" y="360"/>
                  </a:lnTo>
                  <a:lnTo>
                    <a:pt x="17" y="386"/>
                  </a:lnTo>
                  <a:lnTo>
                    <a:pt x="24" y="412"/>
                  </a:lnTo>
                  <a:lnTo>
                    <a:pt x="33" y="438"/>
                  </a:lnTo>
                  <a:lnTo>
                    <a:pt x="43" y="463"/>
                  </a:lnTo>
                  <a:lnTo>
                    <a:pt x="53" y="487"/>
                  </a:lnTo>
                  <a:lnTo>
                    <a:pt x="65" y="511"/>
                  </a:lnTo>
                  <a:lnTo>
                    <a:pt x="78" y="534"/>
                  </a:lnTo>
                  <a:lnTo>
                    <a:pt x="92" y="555"/>
                  </a:lnTo>
                  <a:lnTo>
                    <a:pt x="108" y="577"/>
                  </a:lnTo>
                  <a:lnTo>
                    <a:pt x="124" y="597"/>
                  </a:lnTo>
                  <a:lnTo>
                    <a:pt x="141" y="618"/>
                  </a:lnTo>
                  <a:lnTo>
                    <a:pt x="159" y="637"/>
                  </a:lnTo>
                  <a:lnTo>
                    <a:pt x="159" y="637"/>
                  </a:lnTo>
                  <a:lnTo>
                    <a:pt x="176" y="618"/>
                  </a:lnTo>
                  <a:lnTo>
                    <a:pt x="193" y="597"/>
                  </a:lnTo>
                  <a:lnTo>
                    <a:pt x="209" y="577"/>
                  </a:lnTo>
                  <a:lnTo>
                    <a:pt x="225" y="555"/>
                  </a:lnTo>
                  <a:lnTo>
                    <a:pt x="240" y="534"/>
                  </a:lnTo>
                  <a:lnTo>
                    <a:pt x="253" y="511"/>
                  </a:lnTo>
                  <a:lnTo>
                    <a:pt x="264" y="487"/>
                  </a:lnTo>
                  <a:lnTo>
                    <a:pt x="275" y="463"/>
                  </a:lnTo>
                  <a:lnTo>
                    <a:pt x="285" y="438"/>
                  </a:lnTo>
                  <a:lnTo>
                    <a:pt x="293" y="412"/>
                  </a:lnTo>
                  <a:lnTo>
                    <a:pt x="301" y="386"/>
                  </a:lnTo>
                  <a:lnTo>
                    <a:pt x="306" y="360"/>
                  </a:lnTo>
                  <a:lnTo>
                    <a:pt x="312" y="334"/>
                  </a:lnTo>
                  <a:lnTo>
                    <a:pt x="315" y="306"/>
                  </a:lnTo>
                  <a:lnTo>
                    <a:pt x="318" y="277"/>
                  </a:lnTo>
                  <a:lnTo>
                    <a:pt x="318" y="250"/>
                  </a:lnTo>
                  <a:lnTo>
                    <a:pt x="318" y="250"/>
                  </a:lnTo>
                  <a:lnTo>
                    <a:pt x="316" y="212"/>
                  </a:lnTo>
                  <a:lnTo>
                    <a:pt x="312" y="175"/>
                  </a:lnTo>
                  <a:lnTo>
                    <a:pt x="306" y="138"/>
                  </a:lnTo>
                  <a:lnTo>
                    <a:pt x="298" y="102"/>
                  </a:lnTo>
                  <a:lnTo>
                    <a:pt x="298" y="10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374265" y="3885059"/>
              <a:ext cx="317084" cy="390081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0" y="171"/>
                </a:cxn>
                <a:cxn ang="0">
                  <a:pos x="37" y="150"/>
                </a:cxn>
                <a:cxn ang="0">
                  <a:pos x="74" y="125"/>
                </a:cxn>
                <a:cxn ang="0">
                  <a:pos x="107" y="99"/>
                </a:cxn>
                <a:cxn ang="0">
                  <a:pos x="139" y="69"/>
                </a:cxn>
                <a:cxn ang="0">
                  <a:pos x="139" y="69"/>
                </a:cxn>
                <a:cxn ang="0">
                  <a:pos x="123" y="53"/>
                </a:cxn>
                <a:cxn ang="0">
                  <a:pos x="108" y="37"/>
                </a:cxn>
                <a:cxn ang="0">
                  <a:pos x="94" y="18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8" y="19"/>
                </a:cxn>
                <a:cxn ang="0">
                  <a:pos x="55" y="40"/>
                </a:cxn>
                <a:cxn ang="0">
                  <a:pos x="43" y="61"/>
                </a:cxn>
                <a:cxn ang="0">
                  <a:pos x="33" y="82"/>
                </a:cxn>
                <a:cxn ang="0">
                  <a:pos x="23" y="103"/>
                </a:cxn>
                <a:cxn ang="0">
                  <a:pos x="14" y="125"/>
                </a:cxn>
                <a:cxn ang="0">
                  <a:pos x="7" y="148"/>
                </a:cxn>
                <a:cxn ang="0">
                  <a:pos x="0" y="171"/>
                </a:cxn>
                <a:cxn ang="0">
                  <a:pos x="0" y="171"/>
                </a:cxn>
              </a:cxnLst>
              <a:rect l="0" t="0" r="r" b="b"/>
              <a:pathLst>
                <a:path w="139" h="171">
                  <a:moveTo>
                    <a:pt x="0" y="171"/>
                  </a:moveTo>
                  <a:lnTo>
                    <a:pt x="0" y="171"/>
                  </a:lnTo>
                  <a:lnTo>
                    <a:pt x="37" y="150"/>
                  </a:lnTo>
                  <a:lnTo>
                    <a:pt x="74" y="125"/>
                  </a:lnTo>
                  <a:lnTo>
                    <a:pt x="107" y="9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23" y="53"/>
                  </a:lnTo>
                  <a:lnTo>
                    <a:pt x="108" y="37"/>
                  </a:lnTo>
                  <a:lnTo>
                    <a:pt x="94" y="18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8" y="19"/>
                  </a:lnTo>
                  <a:lnTo>
                    <a:pt x="55" y="40"/>
                  </a:lnTo>
                  <a:lnTo>
                    <a:pt x="43" y="61"/>
                  </a:lnTo>
                  <a:lnTo>
                    <a:pt x="33" y="82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7" y="148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chemeClr val="tx1"/>
            </a:soli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691347" y="3885059"/>
              <a:ext cx="317084" cy="390081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9"/>
                </a:cxn>
                <a:cxn ang="0">
                  <a:pos x="32" y="99"/>
                </a:cxn>
                <a:cxn ang="0">
                  <a:pos x="65" y="125"/>
                </a:cxn>
                <a:cxn ang="0">
                  <a:pos x="101" y="150"/>
                </a:cxn>
                <a:cxn ang="0">
                  <a:pos x="139" y="171"/>
                </a:cxn>
                <a:cxn ang="0">
                  <a:pos x="139" y="171"/>
                </a:cxn>
                <a:cxn ang="0">
                  <a:pos x="131" y="148"/>
                </a:cxn>
                <a:cxn ang="0">
                  <a:pos x="124" y="125"/>
                </a:cxn>
                <a:cxn ang="0">
                  <a:pos x="116" y="103"/>
                </a:cxn>
                <a:cxn ang="0">
                  <a:pos x="105" y="82"/>
                </a:cxn>
                <a:cxn ang="0">
                  <a:pos x="95" y="61"/>
                </a:cxn>
                <a:cxn ang="0">
                  <a:pos x="84" y="40"/>
                </a:cxn>
                <a:cxn ang="0">
                  <a:pos x="71" y="1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5" y="18"/>
                </a:cxn>
                <a:cxn ang="0">
                  <a:pos x="30" y="37"/>
                </a:cxn>
                <a:cxn ang="0">
                  <a:pos x="16" y="53"/>
                </a:cxn>
                <a:cxn ang="0">
                  <a:pos x="0" y="69"/>
                </a:cxn>
                <a:cxn ang="0">
                  <a:pos x="0" y="69"/>
                </a:cxn>
              </a:cxnLst>
              <a:rect l="0" t="0" r="r" b="b"/>
              <a:pathLst>
                <a:path w="139" h="171">
                  <a:moveTo>
                    <a:pt x="0" y="69"/>
                  </a:moveTo>
                  <a:lnTo>
                    <a:pt x="0" y="69"/>
                  </a:lnTo>
                  <a:lnTo>
                    <a:pt x="32" y="99"/>
                  </a:lnTo>
                  <a:lnTo>
                    <a:pt x="65" y="125"/>
                  </a:lnTo>
                  <a:lnTo>
                    <a:pt x="101" y="150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31" y="148"/>
                  </a:lnTo>
                  <a:lnTo>
                    <a:pt x="124" y="125"/>
                  </a:lnTo>
                  <a:lnTo>
                    <a:pt x="116" y="103"/>
                  </a:lnTo>
                  <a:lnTo>
                    <a:pt x="105" y="82"/>
                  </a:lnTo>
                  <a:lnTo>
                    <a:pt x="95" y="61"/>
                  </a:lnTo>
                  <a:lnTo>
                    <a:pt x="84" y="40"/>
                  </a:lnTo>
                  <a:lnTo>
                    <a:pt x="71" y="1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5" y="18"/>
                  </a:lnTo>
                  <a:lnTo>
                    <a:pt x="30" y="37"/>
                  </a:lnTo>
                  <a:lnTo>
                    <a:pt x="16" y="53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tx1"/>
            </a:soli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559039" y="3729939"/>
              <a:ext cx="264616" cy="31252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2" y="16"/>
                </a:cxn>
                <a:cxn ang="0">
                  <a:pos x="27" y="32"/>
                </a:cxn>
                <a:cxn ang="0">
                  <a:pos x="13" y="51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3" y="86"/>
                </a:cxn>
                <a:cxn ang="0">
                  <a:pos x="27" y="105"/>
                </a:cxn>
                <a:cxn ang="0">
                  <a:pos x="42" y="121"/>
                </a:cxn>
                <a:cxn ang="0">
                  <a:pos x="58" y="137"/>
                </a:cxn>
                <a:cxn ang="0">
                  <a:pos x="58" y="137"/>
                </a:cxn>
                <a:cxn ang="0">
                  <a:pos x="74" y="121"/>
                </a:cxn>
                <a:cxn ang="0">
                  <a:pos x="88" y="105"/>
                </a:cxn>
                <a:cxn ang="0">
                  <a:pos x="103" y="86"/>
                </a:cxn>
                <a:cxn ang="0">
                  <a:pos x="116" y="68"/>
                </a:cxn>
                <a:cxn ang="0">
                  <a:pos x="116" y="68"/>
                </a:cxn>
                <a:cxn ang="0">
                  <a:pos x="103" y="51"/>
                </a:cxn>
                <a:cxn ang="0">
                  <a:pos x="88" y="32"/>
                </a:cxn>
                <a:cxn ang="0">
                  <a:pos x="74" y="16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6" h="137">
                  <a:moveTo>
                    <a:pt x="58" y="0"/>
                  </a:moveTo>
                  <a:lnTo>
                    <a:pt x="58" y="0"/>
                  </a:lnTo>
                  <a:lnTo>
                    <a:pt x="42" y="16"/>
                  </a:lnTo>
                  <a:lnTo>
                    <a:pt x="27" y="32"/>
                  </a:lnTo>
                  <a:lnTo>
                    <a:pt x="13" y="51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3" y="86"/>
                  </a:lnTo>
                  <a:lnTo>
                    <a:pt x="27" y="105"/>
                  </a:lnTo>
                  <a:lnTo>
                    <a:pt x="42" y="121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74" y="121"/>
                  </a:lnTo>
                  <a:lnTo>
                    <a:pt x="88" y="105"/>
                  </a:lnTo>
                  <a:lnTo>
                    <a:pt x="103" y="86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03" y="51"/>
                  </a:lnTo>
                  <a:lnTo>
                    <a:pt x="88" y="32"/>
                  </a:lnTo>
                  <a:lnTo>
                    <a:pt x="74" y="16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5410200" y="1524485"/>
            <a:ext cx="3610100" cy="1559140"/>
            <a:chOff x="5410200" y="1753085"/>
            <a:chExt cx="3610100" cy="1559140"/>
          </a:xfrm>
        </p:grpSpPr>
        <p:grpSp>
          <p:nvGrpSpPr>
            <p:cNvPr id="5" name="Group 30"/>
            <p:cNvGrpSpPr/>
            <p:nvPr/>
          </p:nvGrpSpPr>
          <p:grpSpPr>
            <a:xfrm>
              <a:off x="5410200" y="2209800"/>
              <a:ext cx="3610100" cy="1102425"/>
              <a:chOff x="5105400" y="2209800"/>
              <a:chExt cx="3610100" cy="110242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77100" y="2209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961815" y="1753085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5410200" y="2286000"/>
            <a:ext cx="3657600" cy="1524000"/>
            <a:chOff x="5410200" y="2514600"/>
            <a:chExt cx="3657600" cy="1524000"/>
          </a:xfrm>
        </p:grpSpPr>
        <p:grpSp>
          <p:nvGrpSpPr>
            <p:cNvPr id="7" name="Group 31"/>
            <p:cNvGrpSpPr/>
            <p:nvPr/>
          </p:nvGrpSpPr>
          <p:grpSpPr>
            <a:xfrm>
              <a:off x="5410200" y="2971800"/>
              <a:ext cx="3657600" cy="1066800"/>
              <a:chOff x="5105400" y="2971800"/>
              <a:chExt cx="3657600" cy="10668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10800000" flipH="1">
                <a:off x="5247900" y="2971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4600" y="2971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5105400" y="38100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961815" y="2514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5496300" y="3124200"/>
            <a:ext cx="3657600" cy="1523999"/>
            <a:chOff x="5496300" y="3352800"/>
            <a:chExt cx="3657600" cy="1523999"/>
          </a:xfrm>
        </p:grpSpPr>
        <p:grpSp>
          <p:nvGrpSpPr>
            <p:cNvPr id="9" name="Group 32"/>
            <p:cNvGrpSpPr/>
            <p:nvPr/>
          </p:nvGrpSpPr>
          <p:grpSpPr>
            <a:xfrm>
              <a:off x="5496300" y="3809999"/>
              <a:ext cx="3657600" cy="1066800"/>
              <a:chOff x="5191500" y="3809999"/>
              <a:chExt cx="3657600" cy="1066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10800000" flipH="1">
                <a:off x="5334000" y="3810000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10700" y="3809999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5191500" y="4648199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961815" y="3352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0" y="3124200"/>
            <a:ext cx="3657600" cy="1523999"/>
            <a:chOff x="0" y="3352800"/>
            <a:chExt cx="3657600" cy="1523999"/>
          </a:xfrm>
        </p:grpSpPr>
        <p:grpSp>
          <p:nvGrpSpPr>
            <p:cNvPr id="11" name="Group 41"/>
            <p:cNvGrpSpPr/>
            <p:nvPr/>
          </p:nvGrpSpPr>
          <p:grpSpPr>
            <a:xfrm flipH="1">
              <a:off x="0" y="3809999"/>
              <a:ext cx="3657600" cy="1066800"/>
              <a:chOff x="5191500" y="3809999"/>
              <a:chExt cx="3657600" cy="10668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0800000" flipH="1">
                <a:off x="5334000" y="3810000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410700" y="3809999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5191500" y="4648199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33400" y="3352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0" y="2286000"/>
            <a:ext cx="3657600" cy="1524000"/>
            <a:chOff x="0" y="2514600"/>
            <a:chExt cx="3657600" cy="1524000"/>
          </a:xfrm>
        </p:grpSpPr>
        <p:grpSp>
          <p:nvGrpSpPr>
            <p:cNvPr id="13" name="Group 37"/>
            <p:cNvGrpSpPr/>
            <p:nvPr/>
          </p:nvGrpSpPr>
          <p:grpSpPr>
            <a:xfrm flipH="1">
              <a:off x="0" y="2971800"/>
              <a:ext cx="3657600" cy="1066800"/>
              <a:chOff x="5105400" y="2971800"/>
              <a:chExt cx="3657600" cy="10668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0800000" flipH="1">
                <a:off x="5247900" y="2971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24600" y="2971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5105400" y="3810000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533400" y="2514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0" y="1524000"/>
            <a:ext cx="3610100" cy="1559625"/>
            <a:chOff x="0" y="1752600"/>
            <a:chExt cx="3610100" cy="1559625"/>
          </a:xfrm>
        </p:grpSpPr>
        <p:grpSp>
          <p:nvGrpSpPr>
            <p:cNvPr id="15" name="Group 33"/>
            <p:cNvGrpSpPr/>
            <p:nvPr/>
          </p:nvGrpSpPr>
          <p:grpSpPr>
            <a:xfrm flipH="1">
              <a:off x="0" y="2209800"/>
              <a:ext cx="3610100" cy="1102425"/>
              <a:chOff x="5105400" y="2209800"/>
              <a:chExt cx="3610100" cy="110242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0800000" flipH="1">
                <a:off x="5212275" y="2209801"/>
                <a:ext cx="1066800" cy="98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277100" y="2209800"/>
                <a:ext cx="2438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5105400" y="3083625"/>
                <a:ext cx="228600" cy="228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33400" y="1752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6" name="Group 64"/>
          <p:cNvGrpSpPr/>
          <p:nvPr/>
        </p:nvGrpSpPr>
        <p:grpSpPr>
          <a:xfrm>
            <a:off x="3657600" y="1600200"/>
            <a:ext cx="1648785" cy="1600200"/>
            <a:chOff x="3657600" y="1828800"/>
            <a:chExt cx="1648785" cy="1600200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4003769" y="2818606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343400" y="3200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7600" y="1828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18" name="Group 65"/>
          <p:cNvGrpSpPr/>
          <p:nvPr/>
        </p:nvGrpSpPr>
        <p:grpSpPr>
          <a:xfrm>
            <a:off x="3810000" y="4114800"/>
            <a:ext cx="1648785" cy="2061865"/>
            <a:chOff x="3810000" y="4343400"/>
            <a:chExt cx="1648785" cy="2061865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3813269" y="5195156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19600" y="4343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10000" y="5943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cxnSp>
        <p:nvCxnSpPr>
          <p:cNvPr id="73" name="Straight Connector 72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548188" y="4714875"/>
            <a:ext cx="3381375" cy="1714500"/>
            <a:chOff x="4547860" y="4714884"/>
            <a:chExt cx="3381726" cy="1714512"/>
          </a:xfrm>
        </p:grpSpPr>
        <p:sp>
          <p:nvSpPr>
            <p:cNvPr id="11" name="Ellipse 53"/>
            <p:cNvSpPr/>
            <p:nvPr/>
          </p:nvSpPr>
          <p:spPr bwMode="auto">
            <a:xfrm>
              <a:off x="5286380" y="5929330"/>
              <a:ext cx="2643206" cy="50006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pic>
          <p:nvPicPr>
            <p:cNvPr id="5150" name="Picture 9" descr="11971055981382663610sagar_ns_database.svg.hi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2198" y="4714884"/>
              <a:ext cx="1086407" cy="154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TextBox 42"/>
            <p:cNvSpPr txBox="1">
              <a:spLocks noChangeArrowheads="1"/>
            </p:cNvSpPr>
            <p:nvPr/>
          </p:nvSpPr>
          <p:spPr bwMode="auto">
            <a:xfrm>
              <a:off x="4547860" y="5350434"/>
              <a:ext cx="14999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DATABASE</a:t>
              </a:r>
              <a:endParaRPr lang="en-US" sz="2800" b="1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0" y="2752725"/>
            <a:ext cx="9144000" cy="1676400"/>
            <a:chOff x="0" y="2086"/>
            <a:chExt cx="5760" cy="1056"/>
          </a:xfrm>
        </p:grpSpPr>
        <p:sp>
          <p:nvSpPr>
            <p:cNvPr id="514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cs typeface="Arial" pitchFamily="34" charset="0"/>
              </a:endParaRPr>
            </a:p>
          </p:txBody>
        </p:sp>
        <p:sp>
          <p:nvSpPr>
            <p:cNvPr id="514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cs typeface="Arial" pitchFamily="34" charset="0"/>
              </a:endParaRPr>
            </a:p>
          </p:txBody>
        </p:sp>
      </p:grpSp>
      <p:pic>
        <p:nvPicPr>
          <p:cNvPr id="9" name="Picture 21" descr="wat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0750" y="3465513"/>
            <a:ext cx="92868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555750" y="1652588"/>
            <a:ext cx="1449388" cy="722312"/>
            <a:chOff x="1555838" y="1652406"/>
            <a:chExt cx="1448795" cy="721772"/>
          </a:xfrm>
        </p:grpSpPr>
        <p:sp>
          <p:nvSpPr>
            <p:cNvPr id="5143" name="TextBox 11"/>
            <p:cNvSpPr txBox="1">
              <a:spLocks noChangeArrowheads="1"/>
            </p:cNvSpPr>
            <p:nvPr/>
          </p:nvSpPr>
          <p:spPr bwMode="auto">
            <a:xfrm>
              <a:off x="1555838" y="1652406"/>
              <a:ext cx="144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SOURCE 1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2143815" y="2230616"/>
              <a:ext cx="285536" cy="158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579813" y="1636713"/>
            <a:ext cx="1449387" cy="712787"/>
            <a:chOff x="3580242" y="1636640"/>
            <a:chExt cx="1448795" cy="713398"/>
          </a:xfrm>
        </p:grpSpPr>
        <p:sp>
          <p:nvSpPr>
            <p:cNvPr id="5141" name="TextBox 13"/>
            <p:cNvSpPr txBox="1">
              <a:spLocks noChangeArrowheads="1"/>
            </p:cNvSpPr>
            <p:nvPr/>
          </p:nvSpPr>
          <p:spPr bwMode="auto">
            <a:xfrm>
              <a:off x="3580242" y="1636640"/>
              <a:ext cx="144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Calibri" pitchFamily="34" charset="0"/>
                </a:rPr>
                <a:t>SOURCE 3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144187" y="2206247"/>
              <a:ext cx="285995" cy="158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2579688" y="1246188"/>
            <a:ext cx="1447800" cy="1112837"/>
            <a:chOff x="2579128" y="1246936"/>
            <a:chExt cx="1448795" cy="1112270"/>
          </a:xfrm>
        </p:grpSpPr>
        <p:sp>
          <p:nvSpPr>
            <p:cNvPr id="13" name="TextBox 12"/>
            <p:cNvSpPr txBox="1"/>
            <p:nvPr/>
          </p:nvSpPr>
          <p:spPr>
            <a:xfrm>
              <a:off x="2579128" y="1246936"/>
              <a:ext cx="1448795" cy="4617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SOURCE 2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2996518" y="2036314"/>
              <a:ext cx="644197" cy="1589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4635500" y="1246188"/>
            <a:ext cx="1447800" cy="1112837"/>
            <a:chOff x="4635064" y="1246936"/>
            <a:chExt cx="1448795" cy="1112270"/>
          </a:xfrm>
        </p:grpSpPr>
        <p:sp>
          <p:nvSpPr>
            <p:cNvPr id="5137" name="TextBox 14"/>
            <p:cNvSpPr txBox="1">
              <a:spLocks noChangeArrowheads="1"/>
            </p:cNvSpPr>
            <p:nvPr/>
          </p:nvSpPr>
          <p:spPr bwMode="auto">
            <a:xfrm>
              <a:off x="4635064" y="1246936"/>
              <a:ext cx="14487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itchFamily="34" charset="0"/>
                </a:rPr>
                <a:t>SOURCE 4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5052455" y="2036314"/>
              <a:ext cx="644197" cy="15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1841500" y="2436813"/>
            <a:ext cx="4214813" cy="1087437"/>
            <a:chOff x="1841590" y="2437372"/>
            <a:chExt cx="4214842" cy="1087206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841590" y="2437372"/>
              <a:ext cx="4214842" cy="1087206"/>
              <a:chOff x="1142976" y="1897270"/>
              <a:chExt cx="6215106" cy="1603168"/>
            </a:xfrm>
          </p:grpSpPr>
          <p:sp>
            <p:nvSpPr>
              <p:cNvPr id="7" name="Can 6"/>
              <p:cNvSpPr/>
              <p:nvPr/>
            </p:nvSpPr>
            <p:spPr>
              <a:xfrm rot="5400000">
                <a:off x="3893620" y="35976"/>
                <a:ext cx="713819" cy="6215106"/>
              </a:xfrm>
              <a:prstGeom prst="can">
                <a:avLst>
                  <a:gd name="adj" fmla="val 13966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001">
                    <a:schemeClr val="bg1">
                      <a:lumMod val="75000"/>
                    </a:schemeClr>
                  </a:gs>
                  <a:gs pos="32001">
                    <a:schemeClr val="bg1">
                      <a:lumMod val="85000"/>
                    </a:schemeClr>
                  </a:gs>
                  <a:gs pos="47000">
                    <a:schemeClr val="bg1"/>
                  </a:gs>
                  <a:gs pos="85001">
                    <a:schemeClr val="bg1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" name="Can 2"/>
              <p:cNvSpPr/>
              <p:nvPr/>
            </p:nvSpPr>
            <p:spPr>
              <a:xfrm>
                <a:off x="1428567" y="1897270"/>
                <a:ext cx="713977" cy="1071900"/>
              </a:xfrm>
              <a:prstGeom prst="can">
                <a:avLst>
                  <a:gd name="adj" fmla="val 1617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85000"/>
                    </a:schemeClr>
                  </a:gs>
                  <a:gs pos="47000">
                    <a:schemeClr val="bg1"/>
                  </a:gs>
                  <a:gs pos="85001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" name="Can 3"/>
              <p:cNvSpPr/>
              <p:nvPr/>
            </p:nvSpPr>
            <p:spPr>
              <a:xfrm>
                <a:off x="2929088" y="1897270"/>
                <a:ext cx="713976" cy="1071900"/>
              </a:xfrm>
              <a:prstGeom prst="can">
                <a:avLst>
                  <a:gd name="adj" fmla="val 13966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85000"/>
                    </a:schemeClr>
                  </a:gs>
                  <a:gs pos="47000">
                    <a:schemeClr val="bg1"/>
                  </a:gs>
                  <a:gs pos="85001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4429608" y="1897270"/>
                <a:ext cx="713977" cy="1071900"/>
              </a:xfrm>
              <a:prstGeom prst="can">
                <a:avLst>
                  <a:gd name="adj" fmla="val 13966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85000"/>
                    </a:schemeClr>
                  </a:gs>
                  <a:gs pos="47000">
                    <a:schemeClr val="bg1"/>
                  </a:gs>
                  <a:gs pos="85001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6000357" y="1897270"/>
                <a:ext cx="713976" cy="1071900"/>
              </a:xfrm>
              <a:prstGeom prst="can">
                <a:avLst>
                  <a:gd name="adj" fmla="val 13966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7001">
                    <a:schemeClr val="bg1">
                      <a:lumMod val="65000"/>
                    </a:schemeClr>
                  </a:gs>
                  <a:gs pos="32001">
                    <a:schemeClr val="bg1">
                      <a:lumMod val="85000"/>
                    </a:schemeClr>
                  </a:gs>
                  <a:gs pos="47000">
                    <a:schemeClr val="bg1"/>
                  </a:gs>
                  <a:gs pos="85001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31" name="TextBox 43"/>
            <p:cNvSpPr txBox="1">
              <a:spLocks noChangeArrowheads="1"/>
            </p:cNvSpPr>
            <p:nvPr/>
          </p:nvSpPr>
          <p:spPr bwMode="auto">
            <a:xfrm>
              <a:off x="3240072" y="3159014"/>
              <a:ext cx="11176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PIPELINE</a:t>
              </a:r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r>
              <a:rPr lang="en-US" dirty="0" smtClean="0"/>
              <a:t>Leads flow from different sources to one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38200" y="1226016"/>
            <a:ext cx="533400" cy="4953000"/>
            <a:chOff x="6858000" y="1524000"/>
            <a:chExt cx="762000" cy="4953000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6858000" y="1524000"/>
              <a:ext cx="762000" cy="4419600"/>
            </a:xfrm>
            <a:prstGeom prst="roundRect">
              <a:avLst>
                <a:gd name="adj" fmla="val 478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086600" y="5715000"/>
              <a:ext cx="304800" cy="762000"/>
            </a:xfrm>
            <a:prstGeom prst="roundRect">
              <a:avLst>
                <a:gd name="adj" fmla="val 47867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 flipH="1">
            <a:off x="990600" y="4731216"/>
            <a:ext cx="228600" cy="6858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981200" y="1607016"/>
            <a:ext cx="6492948" cy="400110"/>
            <a:chOff x="1981200" y="1828800"/>
            <a:chExt cx="6492948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2362199" y="1828800"/>
              <a:ext cx="61119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Prospects called by the customer to contact you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1905000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1981200" y="2426106"/>
            <a:ext cx="6248400" cy="400110"/>
            <a:chOff x="1981200" y="2667000"/>
            <a:chExt cx="62484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2362200" y="2667000"/>
              <a:ext cx="586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Prospects introduced by the customer to you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81200" y="26670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1981200" y="3196172"/>
            <a:ext cx="6248400" cy="707886"/>
            <a:chOff x="1981200" y="3581400"/>
            <a:chExt cx="62484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2362200" y="3581400"/>
              <a:ext cx="586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Names and Numbers given by the customer with permission to use his name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0" y="36576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1981200" y="4197816"/>
            <a:ext cx="5486400" cy="400110"/>
            <a:chOff x="1981200" y="4552890"/>
            <a:chExt cx="5486400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2362200" y="4552890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Names and Numbers given by the customers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981200" y="4572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1981200" y="4959816"/>
            <a:ext cx="4495800" cy="400110"/>
            <a:chOff x="1981200" y="5314890"/>
            <a:chExt cx="4495800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2363630" y="5314890"/>
              <a:ext cx="4113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Names and Numbers from a directory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981200" y="5334000"/>
              <a:ext cx="304800" cy="30480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 flipH="1">
            <a:off x="990600" y="4045416"/>
            <a:ext cx="228600" cy="1371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flipH="1">
            <a:off x="990600" y="3207216"/>
            <a:ext cx="228600" cy="2209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flipH="1">
            <a:off x="990600" y="2292816"/>
            <a:ext cx="228600" cy="3124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flipH="1">
            <a:off x="990600" y="1378416"/>
            <a:ext cx="228600" cy="4038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Prospecting: Different levels of referrals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2401655391311375203boobaloo_Chemistry_Conical_Funnel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159916"/>
            <a:ext cx="2088298" cy="2168059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2590800" y="2261175"/>
            <a:ext cx="1762395" cy="3733800"/>
            <a:chOff x="2590800" y="2261175"/>
            <a:chExt cx="1762395" cy="3733800"/>
          </a:xfrm>
        </p:grpSpPr>
        <p:sp>
          <p:nvSpPr>
            <p:cNvPr id="17" name="AutoShape 71"/>
            <p:cNvSpPr>
              <a:spLocks noChangeArrowheads="1"/>
            </p:cNvSpPr>
            <p:nvPr/>
          </p:nvSpPr>
          <p:spPr bwMode="auto">
            <a:xfrm>
              <a:off x="3124200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chemeClr val="bg1">
                    <a:lumMod val="85000"/>
                    <a:alpha val="95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</a:endParaRPr>
            </a:p>
          </p:txBody>
        </p:sp>
        <p:pic>
          <p:nvPicPr>
            <p:cNvPr id="25" name="Picture 24" descr="12456932621741930548stefanolmo_Homebrewing_Hydrometers_and_Cylinders.svg.hi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67991" t="88589"/>
            <a:stretch>
              <a:fillRect/>
            </a:stretch>
          </p:blipFill>
          <p:spPr>
            <a:xfrm>
              <a:off x="2590800" y="5386558"/>
              <a:ext cx="1762395" cy="608417"/>
            </a:xfrm>
            <a:prstGeom prst="rect">
              <a:avLst/>
            </a:prstGeom>
            <a:effectLst/>
          </p:spPr>
        </p:pic>
      </p:grpSp>
      <p:sp>
        <p:nvSpPr>
          <p:cNvPr id="21" name="AutoShape 75"/>
          <p:cNvSpPr>
            <a:spLocks noChangeArrowheads="1"/>
          </p:cNvSpPr>
          <p:nvPr/>
        </p:nvSpPr>
        <p:spPr bwMode="auto">
          <a:xfrm>
            <a:off x="3170896" y="3327975"/>
            <a:ext cx="685800" cy="2057400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3F3F3F"/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3099375"/>
            <a:ext cx="1524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1000"/>
                </a:schemeClr>
              </a:gs>
              <a:gs pos="50000">
                <a:schemeClr val="accent1">
                  <a:lumMod val="40000"/>
                  <a:lumOff val="60000"/>
                  <a:alpha val="38000"/>
                </a:schemeClr>
              </a:gs>
              <a:gs pos="100000">
                <a:schemeClr val="tx2">
                  <a:lumMod val="60000"/>
                  <a:lumOff val="40000"/>
                  <a:alpha val="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2170" y="381000"/>
            <a:ext cx="2189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NEW LEADS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228600" y="2261175"/>
            <a:ext cx="1762395" cy="3733800"/>
            <a:chOff x="228600" y="2261175"/>
            <a:chExt cx="1762395" cy="3733800"/>
          </a:xfrm>
        </p:grpSpPr>
        <p:sp>
          <p:nvSpPr>
            <p:cNvPr id="8" name="AutoShape 71"/>
            <p:cNvSpPr>
              <a:spLocks noChangeArrowheads="1"/>
            </p:cNvSpPr>
            <p:nvPr/>
          </p:nvSpPr>
          <p:spPr bwMode="auto">
            <a:xfrm>
              <a:off x="762000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chemeClr val="bg1">
                    <a:lumMod val="85000"/>
                    <a:alpha val="95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</a:endParaRPr>
            </a:p>
          </p:txBody>
        </p:sp>
        <p:pic>
          <p:nvPicPr>
            <p:cNvPr id="9" name="Picture 8" descr="12456932621741930548stefanolmo_Homebrewing_Hydrometers_and_Cylinders.svg.hi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67991" t="88589"/>
            <a:stretch>
              <a:fillRect/>
            </a:stretch>
          </p:blipFill>
          <p:spPr>
            <a:xfrm>
              <a:off x="228600" y="5386558"/>
              <a:ext cx="1762395" cy="608417"/>
            </a:xfrm>
            <a:prstGeom prst="rect">
              <a:avLst/>
            </a:prstGeom>
            <a:effectLst/>
          </p:spPr>
        </p:pic>
        <p:sp>
          <p:nvSpPr>
            <p:cNvPr id="10" name="AutoShape 75"/>
            <p:cNvSpPr>
              <a:spLocks noChangeArrowheads="1"/>
            </p:cNvSpPr>
            <p:nvPr/>
          </p:nvSpPr>
          <p:spPr bwMode="auto">
            <a:xfrm>
              <a:off x="780144" y="5080575"/>
              <a:ext cx="776514" cy="304800"/>
            </a:xfrm>
            <a:prstGeom prst="can">
              <a:avLst>
                <a:gd name="adj" fmla="val 13055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4738914" y="2261175"/>
            <a:ext cx="1762395" cy="3733800"/>
            <a:chOff x="4738914" y="2261175"/>
            <a:chExt cx="1762395" cy="3733800"/>
          </a:xfrm>
        </p:grpSpPr>
        <p:sp>
          <p:nvSpPr>
            <p:cNvPr id="12" name="AutoShape 71"/>
            <p:cNvSpPr>
              <a:spLocks noChangeArrowheads="1"/>
            </p:cNvSpPr>
            <p:nvPr/>
          </p:nvSpPr>
          <p:spPr bwMode="auto">
            <a:xfrm>
              <a:off x="5272314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chemeClr val="bg1">
                    <a:lumMod val="85000"/>
                    <a:alpha val="95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</a:endParaRPr>
            </a:p>
          </p:txBody>
        </p:sp>
        <p:pic>
          <p:nvPicPr>
            <p:cNvPr id="13" name="Picture 12" descr="12456932621741930548stefanolmo_Homebrewing_Hydrometers_and_Cylinders.svg.hi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67991" t="88589"/>
            <a:stretch>
              <a:fillRect/>
            </a:stretch>
          </p:blipFill>
          <p:spPr>
            <a:xfrm>
              <a:off x="4738914" y="5386558"/>
              <a:ext cx="1762395" cy="608417"/>
            </a:xfrm>
            <a:prstGeom prst="rect">
              <a:avLst/>
            </a:prstGeom>
            <a:effectLst/>
          </p:spPr>
        </p:pic>
      </p:grpSp>
      <p:sp>
        <p:nvSpPr>
          <p:cNvPr id="14" name="AutoShape 75"/>
          <p:cNvSpPr>
            <a:spLocks noChangeArrowheads="1"/>
          </p:cNvSpPr>
          <p:nvPr/>
        </p:nvSpPr>
        <p:spPr bwMode="auto">
          <a:xfrm>
            <a:off x="5319010" y="3327975"/>
            <a:ext cx="685800" cy="2057400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3F3F3F"/>
              </a:solidFill>
              <a:latin typeface="Calibri" pitchFamily="34" charset="0"/>
            </a:endParaRPr>
          </a:p>
        </p:txBody>
      </p:sp>
      <p:pic>
        <p:nvPicPr>
          <p:cNvPr id="16" name="Picture 21" descr="wat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29400" y="5150425"/>
            <a:ext cx="838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19800" y="5004374"/>
            <a:ext cx="609600" cy="177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001">
                <a:schemeClr val="bg1">
                  <a:lumMod val="65000"/>
                </a:schemeClr>
              </a:gs>
              <a:gs pos="32001">
                <a:schemeClr val="bg1"/>
              </a:gs>
              <a:gs pos="47000">
                <a:schemeClr val="bg1">
                  <a:lumMod val="85000"/>
                </a:schemeClr>
              </a:gs>
              <a:gs pos="85001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0" name="AutoShape 75"/>
          <p:cNvSpPr>
            <a:spLocks noChangeArrowheads="1"/>
          </p:cNvSpPr>
          <p:nvPr/>
        </p:nvSpPr>
        <p:spPr bwMode="auto">
          <a:xfrm>
            <a:off x="5319010" y="5105399"/>
            <a:ext cx="701266" cy="274821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3F3F3F"/>
              </a:solidFill>
              <a:latin typeface="Calibri" pitchFamily="34" charset="0"/>
            </a:endParaRPr>
          </a:p>
        </p:txBody>
      </p:sp>
      <p:grpSp>
        <p:nvGrpSpPr>
          <p:cNvPr id="5" name="Group 41"/>
          <p:cNvGrpSpPr/>
          <p:nvPr/>
        </p:nvGrpSpPr>
        <p:grpSpPr>
          <a:xfrm>
            <a:off x="6952344" y="2261175"/>
            <a:ext cx="1762395" cy="3733800"/>
            <a:chOff x="6952344" y="2261175"/>
            <a:chExt cx="1762395" cy="3733800"/>
          </a:xfrm>
        </p:grpSpPr>
        <p:sp>
          <p:nvSpPr>
            <p:cNvPr id="22" name="AutoShape 71"/>
            <p:cNvSpPr>
              <a:spLocks noChangeArrowheads="1"/>
            </p:cNvSpPr>
            <p:nvPr/>
          </p:nvSpPr>
          <p:spPr bwMode="auto">
            <a:xfrm>
              <a:off x="7485744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chemeClr val="bg1">
                    <a:lumMod val="85000"/>
                    <a:alpha val="95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</a:endParaRPr>
            </a:p>
          </p:txBody>
        </p:sp>
        <p:pic>
          <p:nvPicPr>
            <p:cNvPr id="23" name="Picture 22" descr="12456932621741930548stefanolmo_Homebrewing_Hydrometers_and_Cylinders.svg.hi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67991" t="88589"/>
            <a:stretch>
              <a:fillRect/>
            </a:stretch>
          </p:blipFill>
          <p:spPr>
            <a:xfrm>
              <a:off x="6952344" y="5386558"/>
              <a:ext cx="1762395" cy="608417"/>
            </a:xfrm>
            <a:prstGeom prst="rect">
              <a:avLst/>
            </a:prstGeom>
            <a:effectLst/>
          </p:spPr>
        </p:pic>
        <p:sp>
          <p:nvSpPr>
            <p:cNvPr id="24" name="AutoShape 75"/>
            <p:cNvSpPr>
              <a:spLocks noChangeArrowheads="1"/>
            </p:cNvSpPr>
            <p:nvPr/>
          </p:nvSpPr>
          <p:spPr bwMode="auto">
            <a:xfrm>
              <a:off x="7503888" y="5080575"/>
              <a:ext cx="776514" cy="304800"/>
            </a:xfrm>
            <a:prstGeom prst="can">
              <a:avLst>
                <a:gd name="adj" fmla="val 13055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  <a:latin typeface="Calibri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6400" y="4731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FEW leads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0270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Start of the month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601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1</a:t>
            </a:r>
            <a:r>
              <a:rPr lang="en-US" sz="2400" b="1" baseline="30000" dirty="0" smtClean="0">
                <a:latin typeface="Calibri" pitchFamily="34" charset="0"/>
              </a:rPr>
              <a:t>st</a:t>
            </a:r>
            <a:r>
              <a:rPr lang="en-US" sz="2400" b="1" dirty="0" smtClean="0">
                <a:latin typeface="Calibri" pitchFamily="34" charset="0"/>
              </a:rPr>
              <a:t>  fortnight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601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2</a:t>
            </a:r>
            <a:r>
              <a:rPr lang="en-US" sz="2400" b="1" baseline="30000" dirty="0" smtClean="0">
                <a:latin typeface="Calibri" pitchFamily="34" charset="0"/>
              </a:rPr>
              <a:t>nd</a:t>
            </a:r>
            <a:r>
              <a:rPr lang="en-US" sz="2400" b="1" dirty="0" smtClean="0">
                <a:latin typeface="Calibri" pitchFamily="34" charset="0"/>
              </a:rPr>
              <a:t>  fortnight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2772" y="6019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End of the month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3352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Fill up pipeline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4038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Use up pipeline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5800" y="46554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FEW leads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533400"/>
            <a:ext cx="315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Wrong sales habit…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40" name="AutoShape 75"/>
          <p:cNvSpPr>
            <a:spLocks noChangeArrowheads="1"/>
          </p:cNvSpPr>
          <p:nvPr/>
        </p:nvSpPr>
        <p:spPr bwMode="auto">
          <a:xfrm>
            <a:off x="3154180" y="5075420"/>
            <a:ext cx="776514" cy="304800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3F3F3F"/>
              </a:solidFill>
              <a:latin typeface="Calibri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5257800" y="1066800"/>
            <a:ext cx="3886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-1.6185E-6 L 0.00122 0.1105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8" grpId="1" animBg="1"/>
      <p:bldP spid="29" grpId="0"/>
      <p:bldP spid="29" grpId="1"/>
      <p:bldP spid="29" grpId="2"/>
      <p:bldP spid="14" grpId="0" animBg="1"/>
      <p:bldP spid="14" grpId="1" animBg="1"/>
      <p:bldP spid="18" grpId="0" animBg="1"/>
      <p:bldP spid="20" grpId="0" animBg="1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40" grpId="0" animBg="1"/>
      <p:bldP spid="40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wa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0" y="-304800"/>
            <a:ext cx="1143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12401655391311375203boobaloo_Chemistry_Conical_Funnel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159916"/>
            <a:ext cx="2088298" cy="2168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0800" y="2261175"/>
            <a:ext cx="1762395" cy="3733800"/>
            <a:chOff x="2590800" y="2261175"/>
            <a:chExt cx="1762395" cy="3733800"/>
          </a:xfrm>
        </p:grpSpPr>
        <p:sp>
          <p:nvSpPr>
            <p:cNvPr id="4" name="AutoShape 71"/>
            <p:cNvSpPr>
              <a:spLocks noChangeArrowheads="1"/>
            </p:cNvSpPr>
            <p:nvPr/>
          </p:nvSpPr>
          <p:spPr bwMode="auto">
            <a:xfrm>
              <a:off x="3124200" y="2261175"/>
              <a:ext cx="806228" cy="3219280"/>
            </a:xfrm>
            <a:prstGeom prst="can">
              <a:avLst>
                <a:gd name="adj" fmla="val 21543"/>
              </a:avLst>
            </a:prstGeom>
            <a:gradFill rotWithShape="1">
              <a:gsLst>
                <a:gs pos="0">
                  <a:schemeClr val="bg1">
                    <a:lumMod val="85000"/>
                    <a:alpha val="95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3F3F3F"/>
                </a:solidFill>
                <a:latin typeface="Calibri" pitchFamily="34" charset="0"/>
              </a:endParaRPr>
            </a:p>
          </p:txBody>
        </p:sp>
        <p:pic>
          <p:nvPicPr>
            <p:cNvPr id="5" name="Picture 4" descr="12456932621741930548stefanolmo_Homebrewing_Hydrometers_and_Cylinders.svg.hi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67991" t="88589"/>
            <a:stretch>
              <a:fillRect/>
            </a:stretch>
          </p:blipFill>
          <p:spPr>
            <a:xfrm>
              <a:off x="2590800" y="5386558"/>
              <a:ext cx="1762395" cy="608417"/>
            </a:xfrm>
            <a:prstGeom prst="rect">
              <a:avLst/>
            </a:prstGeom>
            <a:effectLst/>
          </p:spPr>
        </p:pic>
      </p:grpSp>
      <p:sp>
        <p:nvSpPr>
          <p:cNvPr id="6" name="AutoShape 75"/>
          <p:cNvSpPr>
            <a:spLocks noChangeArrowheads="1"/>
          </p:cNvSpPr>
          <p:nvPr/>
        </p:nvSpPr>
        <p:spPr bwMode="auto">
          <a:xfrm>
            <a:off x="3170896" y="3327975"/>
            <a:ext cx="685800" cy="2057400"/>
          </a:xfrm>
          <a:prstGeom prst="can">
            <a:avLst>
              <a:gd name="adj" fmla="val 13055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3F3F3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099375"/>
            <a:ext cx="1524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51000"/>
                </a:schemeClr>
              </a:gs>
              <a:gs pos="50000">
                <a:schemeClr val="accent1">
                  <a:lumMod val="40000"/>
                  <a:lumOff val="60000"/>
                  <a:alpha val="38000"/>
                </a:schemeClr>
              </a:gs>
              <a:gs pos="100000">
                <a:schemeClr val="tx2">
                  <a:lumMod val="60000"/>
                  <a:lumOff val="40000"/>
                  <a:alpha val="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761" y="558222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The right sales habit</a:t>
            </a:r>
            <a:endParaRPr lang="en-US" sz="3200" dirty="0">
              <a:latin typeface="Franklin Gothic Medium Cond" pitchFamily="34" charset="0"/>
            </a:endParaRPr>
          </a:p>
        </p:txBody>
      </p:sp>
      <p:pic>
        <p:nvPicPr>
          <p:cNvPr id="13" name="Picture 21" descr="wa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5800" y="5150424"/>
            <a:ext cx="990600" cy="180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886200" y="5004374"/>
            <a:ext cx="609600" cy="177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001">
                <a:schemeClr val="bg1">
                  <a:lumMod val="65000"/>
                </a:schemeClr>
              </a:gs>
              <a:gs pos="32001">
                <a:schemeClr val="bg1"/>
              </a:gs>
              <a:gs pos="47000">
                <a:schemeClr val="bg1">
                  <a:lumMod val="85000"/>
                </a:schemeClr>
              </a:gs>
              <a:gs pos="85001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81000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Prospect constantly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181600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Convert constantly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3962400" y="3124200"/>
            <a:ext cx="4419600" cy="461665"/>
            <a:chOff x="3962400" y="3124200"/>
            <a:chExt cx="441960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4419600" y="31242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Keep a constant pipeline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3962400" y="3352800"/>
              <a:ext cx="3810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10800000" flipV="1">
            <a:off x="5951448" y="1142995"/>
            <a:ext cx="319255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/>
      <p:bldP spid="1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Transformation of our brand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72000" y="5464947"/>
            <a:ext cx="198119" cy="228600"/>
            <a:chOff x="4572000" y="5464947"/>
            <a:chExt cx="198119" cy="228600"/>
          </a:xfrm>
        </p:grpSpPr>
        <p:grpSp>
          <p:nvGrpSpPr>
            <p:cNvPr id="4" name="Group 16"/>
            <p:cNvGrpSpPr/>
            <p:nvPr/>
          </p:nvGrpSpPr>
          <p:grpSpPr>
            <a:xfrm>
              <a:off x="4572000" y="5464947"/>
              <a:ext cx="121919" cy="152400"/>
              <a:chOff x="3962400" y="5181600"/>
              <a:chExt cx="121919" cy="152400"/>
            </a:xfr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5" name="Oval 13"/>
              <p:cNvSpPr/>
              <p:nvPr/>
            </p:nvSpPr>
            <p:spPr>
              <a:xfrm>
                <a:off x="3962400" y="52578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038600" y="51816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648200" y="5541147"/>
              <a:ext cx="45719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4648200" y="5541147"/>
              <a:ext cx="121919" cy="152400"/>
              <a:chOff x="3962400" y="5181600"/>
              <a:chExt cx="121919" cy="152400"/>
            </a:xfr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Oval 22"/>
              <p:cNvSpPr/>
              <p:nvPr/>
            </p:nvSpPr>
            <p:spPr>
              <a:xfrm>
                <a:off x="3962400" y="52578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38600" y="51816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20"/>
            <p:cNvGrpSpPr/>
            <p:nvPr/>
          </p:nvGrpSpPr>
          <p:grpSpPr>
            <a:xfrm>
              <a:off x="4572000" y="5541147"/>
              <a:ext cx="121919" cy="152400"/>
              <a:chOff x="3962400" y="5181600"/>
              <a:chExt cx="121919" cy="152400"/>
            </a:xfr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" name="Oval 20"/>
              <p:cNvSpPr/>
              <p:nvPr/>
            </p:nvSpPr>
            <p:spPr>
              <a:xfrm>
                <a:off x="3962400" y="52578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38600" y="5181600"/>
                <a:ext cx="45719" cy="76200"/>
              </a:xfrm>
              <a:prstGeom prst="ellipse">
                <a:avLst/>
              </a:prstGeom>
              <a:grpFill/>
              <a:ln w="95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209800" y="5007747"/>
            <a:ext cx="2646524" cy="1240653"/>
            <a:chOff x="2209800" y="5007747"/>
            <a:chExt cx="2646524" cy="1240653"/>
          </a:xfrm>
        </p:grpSpPr>
        <p:pic>
          <p:nvPicPr>
            <p:cNvPr id="16" name="Picture 15" descr="11954250431240868368leaf_ja_jacek_adamkiewic_01.svg.hi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2400" y="5007747"/>
              <a:ext cx="893924" cy="116445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903131" y="5467290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8E0000"/>
                  </a:solidFill>
                  <a:latin typeface="Calibri" pitchFamily="34" charset="0"/>
                </a:rPr>
                <a:t>Stage 1</a:t>
              </a:r>
              <a:endParaRPr lang="en-US" sz="2000" b="1" dirty="0">
                <a:solidFill>
                  <a:srgbClr val="8E0000"/>
                </a:solidFill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09800" y="5848290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2862" y="1883547"/>
            <a:ext cx="5978938" cy="3886200"/>
            <a:chOff x="802862" y="1883547"/>
            <a:chExt cx="5978938" cy="3886200"/>
          </a:xfrm>
        </p:grpSpPr>
        <p:sp>
          <p:nvSpPr>
            <p:cNvPr id="6" name="Arc 5"/>
            <p:cNvSpPr/>
            <p:nvPr/>
          </p:nvSpPr>
          <p:spPr>
            <a:xfrm>
              <a:off x="2895600" y="1883547"/>
              <a:ext cx="3886200" cy="3886200"/>
            </a:xfrm>
            <a:prstGeom prst="arc">
              <a:avLst>
                <a:gd name="adj1" fmla="val 6618587"/>
                <a:gd name="adj2" fmla="val 9409958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88900" dist="38100" dir="5400000" sx="112000" sy="112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1" name="Picture 10" descr="1195438626452748151johnny_automatic_caterpillar.svg.hi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10593" y="4191000"/>
              <a:ext cx="1335249" cy="31823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496193" y="4038600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8E0000"/>
                  </a:solidFill>
                  <a:latin typeface="Calibri" pitchFamily="34" charset="0"/>
                </a:rPr>
                <a:t>Stage 2</a:t>
              </a:r>
              <a:endParaRPr lang="en-US" sz="2000" b="1" dirty="0">
                <a:solidFill>
                  <a:srgbClr val="8E0000"/>
                </a:solidFill>
                <a:latin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2862" y="4419600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1883547"/>
            <a:ext cx="5715000" cy="3886200"/>
            <a:chOff x="1066800" y="1883547"/>
            <a:chExt cx="5715000" cy="3886200"/>
          </a:xfrm>
        </p:grpSpPr>
        <p:sp>
          <p:nvSpPr>
            <p:cNvPr id="5" name="Arc 4"/>
            <p:cNvSpPr/>
            <p:nvPr/>
          </p:nvSpPr>
          <p:spPr>
            <a:xfrm>
              <a:off x="2895600" y="1883547"/>
              <a:ext cx="3886200" cy="3886200"/>
            </a:xfrm>
            <a:prstGeom prst="arc">
              <a:avLst>
                <a:gd name="adj1" fmla="val 10526869"/>
                <a:gd name="adj2" fmla="val 11936050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88900" dist="38100" dir="5400000" sx="112000" sy="112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564"/>
            <a:stretch>
              <a:fillRect/>
            </a:stretch>
          </p:blipFill>
          <p:spPr bwMode="auto">
            <a:xfrm>
              <a:off x="2819400" y="2035947"/>
              <a:ext cx="926442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1760131" y="2260539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8E0000"/>
                  </a:solidFill>
                  <a:latin typeface="Calibri" pitchFamily="34" charset="0"/>
                </a:rPr>
                <a:t>Stage 3</a:t>
              </a:r>
              <a:endParaRPr lang="en-US" sz="2000" b="1" dirty="0">
                <a:solidFill>
                  <a:srgbClr val="8E0000"/>
                </a:solidFill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6800" y="2645547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95600" y="1654947"/>
            <a:ext cx="5506986" cy="4114800"/>
            <a:chOff x="2895600" y="1654947"/>
            <a:chExt cx="5506986" cy="4114800"/>
          </a:xfrm>
        </p:grpSpPr>
        <p:sp>
          <p:nvSpPr>
            <p:cNvPr id="9" name="Arc 8"/>
            <p:cNvSpPr/>
            <p:nvPr/>
          </p:nvSpPr>
          <p:spPr>
            <a:xfrm>
              <a:off x="2895600" y="1883547"/>
              <a:ext cx="3886200" cy="3886200"/>
            </a:xfrm>
            <a:prstGeom prst="arc">
              <a:avLst>
                <a:gd name="adj1" fmla="val 16497269"/>
                <a:gd name="adj2" fmla="val 18506490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88900" dist="38100" dir="5400000" sx="112000" sy="112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1654947"/>
              <a:ext cx="598621" cy="139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6753993" y="1676400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8E0000"/>
                  </a:solidFill>
                  <a:latin typeface="Calibri" pitchFamily="34" charset="0"/>
                </a:rPr>
                <a:t>Stage 5</a:t>
              </a:r>
              <a:endParaRPr lang="en-US" sz="2000" b="1" dirty="0">
                <a:solidFill>
                  <a:srgbClr val="8E0000"/>
                </a:solidFill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53993" y="2057400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55462" y="1066800"/>
            <a:ext cx="4226338" cy="4702947"/>
            <a:chOff x="2555462" y="1066800"/>
            <a:chExt cx="4226338" cy="4702947"/>
          </a:xfrm>
        </p:grpSpPr>
        <p:sp>
          <p:nvSpPr>
            <p:cNvPr id="3" name="Arc 2"/>
            <p:cNvSpPr/>
            <p:nvPr/>
          </p:nvSpPr>
          <p:spPr>
            <a:xfrm>
              <a:off x="2895600" y="1883547"/>
              <a:ext cx="3886200" cy="3886200"/>
            </a:xfrm>
            <a:prstGeom prst="arc">
              <a:avLst>
                <a:gd name="adj1" fmla="val 13524716"/>
                <a:gd name="adj2" fmla="val 1532315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88900" dist="38100" dir="5400000" sx="112000" sy="112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1" y="1295399"/>
              <a:ext cx="835118" cy="129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3248793" y="1066800"/>
              <a:ext cx="955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8E0000"/>
                  </a:solidFill>
                  <a:latin typeface="Calibri" pitchFamily="34" charset="0"/>
                </a:rPr>
                <a:t>Stage 4</a:t>
              </a:r>
              <a:endParaRPr lang="en-US" sz="2000" b="1" dirty="0">
                <a:solidFill>
                  <a:srgbClr val="8E0000"/>
                </a:solidFill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5462" y="1447800"/>
              <a:ext cx="1648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95600" y="1883547"/>
            <a:ext cx="6144393" cy="3886200"/>
            <a:chOff x="2895600" y="1883547"/>
            <a:chExt cx="6144393" cy="3886200"/>
          </a:xfrm>
        </p:grpSpPr>
        <p:sp>
          <p:nvSpPr>
            <p:cNvPr id="7" name="Arc 6"/>
            <p:cNvSpPr/>
            <p:nvPr/>
          </p:nvSpPr>
          <p:spPr>
            <a:xfrm>
              <a:off x="2895600" y="1883547"/>
              <a:ext cx="3886200" cy="3886200"/>
            </a:xfrm>
            <a:prstGeom prst="arc">
              <a:avLst>
                <a:gd name="adj1" fmla="val 2269592"/>
                <a:gd name="adj2" fmla="val 5144456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88900" dist="38100" dir="5400000" sx="112000" sy="112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895600" y="1883547"/>
              <a:ext cx="6144393" cy="3886200"/>
              <a:chOff x="2895600" y="1883547"/>
              <a:chExt cx="6144393" cy="3886200"/>
            </a:xfrm>
          </p:grpSpPr>
          <p:sp>
            <p:nvSpPr>
              <p:cNvPr id="8" name="Arc 7"/>
              <p:cNvSpPr/>
              <p:nvPr/>
            </p:nvSpPr>
            <p:spPr>
              <a:xfrm>
                <a:off x="2895600" y="1883547"/>
                <a:ext cx="3886200" cy="3886200"/>
              </a:xfrm>
              <a:prstGeom prst="arc">
                <a:avLst>
                  <a:gd name="adj1" fmla="val 20246241"/>
                  <a:gd name="adj2" fmla="val 21384650"/>
                </a:avLst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88900" dist="38100" dir="5400000" sx="112000" sy="11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10" name="Picture 9" descr="monarch-butterfly-hi.pn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5715000" y="3712347"/>
                <a:ext cx="1632857" cy="137160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391400" y="3940947"/>
                <a:ext cx="955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E0000"/>
                    </a:solidFill>
                    <a:latin typeface="Calibri" pitchFamily="34" charset="0"/>
                  </a:rPr>
                  <a:t>Stage 6</a:t>
                </a:r>
                <a:endParaRPr lang="en-US" sz="2000" b="1" dirty="0">
                  <a:solidFill>
                    <a:srgbClr val="8E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91400" y="4321947"/>
                <a:ext cx="1648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itchFamily="34" charset="0"/>
                  </a:rPr>
                  <a:t>Your text here</a:t>
                </a:r>
                <a:endParaRPr lang="en-US" sz="2000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2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3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interrelated issues</a:t>
            </a:r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1905000" y="1143000"/>
            <a:ext cx="4975225" cy="5219700"/>
            <a:chOff x="2214563" y="1376363"/>
            <a:chExt cx="4975225" cy="5219700"/>
          </a:xfrm>
          <a:effectLst>
            <a:outerShdw blurRad="1651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4200000"/>
            </a:lightRig>
          </a:scene3d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3663950" y="4764088"/>
              <a:ext cx="2109788" cy="1831975"/>
            </a:xfrm>
            <a:custGeom>
              <a:avLst/>
              <a:gdLst/>
              <a:ahLst/>
              <a:cxnLst>
                <a:cxn ang="0">
                  <a:pos x="631" y="174"/>
                </a:cxn>
                <a:cxn ang="0">
                  <a:pos x="537" y="162"/>
                </a:cxn>
                <a:cxn ang="0">
                  <a:pos x="448" y="138"/>
                </a:cxn>
                <a:cxn ang="0">
                  <a:pos x="364" y="103"/>
                </a:cxn>
                <a:cxn ang="0">
                  <a:pos x="285" y="56"/>
                </a:cxn>
                <a:cxn ang="0">
                  <a:pos x="215" y="0"/>
                </a:cxn>
                <a:cxn ang="0">
                  <a:pos x="168" y="47"/>
                </a:cxn>
                <a:cxn ang="0">
                  <a:pos x="107" y="127"/>
                </a:cxn>
                <a:cxn ang="0">
                  <a:pos x="58" y="216"/>
                </a:cxn>
                <a:cxn ang="0">
                  <a:pos x="23" y="314"/>
                </a:cxn>
                <a:cxn ang="0">
                  <a:pos x="4" y="417"/>
                </a:cxn>
                <a:cxn ang="0">
                  <a:pos x="0" y="489"/>
                </a:cxn>
                <a:cxn ang="0">
                  <a:pos x="7" y="591"/>
                </a:cxn>
                <a:cxn ang="0">
                  <a:pos x="30" y="687"/>
                </a:cxn>
                <a:cxn ang="0">
                  <a:pos x="65" y="778"/>
                </a:cxn>
                <a:cxn ang="0">
                  <a:pos x="114" y="860"/>
                </a:cxn>
                <a:cxn ang="0">
                  <a:pos x="171" y="937"/>
                </a:cxn>
                <a:cxn ang="0">
                  <a:pos x="241" y="1001"/>
                </a:cxn>
                <a:cxn ang="0">
                  <a:pos x="320" y="1057"/>
                </a:cxn>
                <a:cxn ang="0">
                  <a:pos x="406" y="1101"/>
                </a:cxn>
                <a:cxn ang="0">
                  <a:pos x="498" y="1133"/>
                </a:cxn>
                <a:cxn ang="0">
                  <a:pos x="596" y="1150"/>
                </a:cxn>
                <a:cxn ang="0">
                  <a:pos x="664" y="1154"/>
                </a:cxn>
                <a:cxn ang="0">
                  <a:pos x="766" y="1147"/>
                </a:cxn>
                <a:cxn ang="0">
                  <a:pos x="862" y="1124"/>
                </a:cxn>
                <a:cxn ang="0">
                  <a:pos x="953" y="1089"/>
                </a:cxn>
                <a:cxn ang="0">
                  <a:pos x="1035" y="1040"/>
                </a:cxn>
                <a:cxn ang="0">
                  <a:pos x="1110" y="980"/>
                </a:cxn>
                <a:cxn ang="0">
                  <a:pos x="1177" y="912"/>
                </a:cxn>
                <a:cxn ang="0">
                  <a:pos x="1233" y="834"/>
                </a:cxn>
                <a:cxn ang="0">
                  <a:pos x="1276" y="748"/>
                </a:cxn>
                <a:cxn ang="0">
                  <a:pos x="1308" y="655"/>
                </a:cxn>
                <a:cxn ang="0">
                  <a:pos x="1325" y="557"/>
                </a:cxn>
                <a:cxn ang="0">
                  <a:pos x="1329" y="489"/>
                </a:cxn>
                <a:cxn ang="0">
                  <a:pos x="1322" y="393"/>
                </a:cxn>
                <a:cxn ang="0">
                  <a:pos x="1301" y="300"/>
                </a:cxn>
                <a:cxn ang="0">
                  <a:pos x="1268" y="213"/>
                </a:cxn>
                <a:cxn ang="0">
                  <a:pos x="1224" y="131"/>
                </a:cxn>
                <a:cxn ang="0">
                  <a:pos x="1170" y="57"/>
                </a:cxn>
                <a:cxn ang="0">
                  <a:pos x="1110" y="3"/>
                </a:cxn>
                <a:cxn ang="0">
                  <a:pos x="1065" y="40"/>
                </a:cxn>
                <a:cxn ang="0">
                  <a:pos x="990" y="90"/>
                </a:cxn>
                <a:cxn ang="0">
                  <a:pos x="908" y="129"/>
                </a:cxn>
                <a:cxn ang="0">
                  <a:pos x="820" y="155"/>
                </a:cxn>
                <a:cxn ang="0">
                  <a:pos x="727" y="171"/>
                </a:cxn>
                <a:cxn ang="0">
                  <a:pos x="664" y="174"/>
                </a:cxn>
              </a:cxnLst>
              <a:rect l="0" t="0" r="r" b="b"/>
              <a:pathLst>
                <a:path w="1329" h="1154">
                  <a:moveTo>
                    <a:pt x="664" y="174"/>
                  </a:moveTo>
                  <a:lnTo>
                    <a:pt x="664" y="174"/>
                  </a:lnTo>
                  <a:lnTo>
                    <a:pt x="631" y="174"/>
                  </a:lnTo>
                  <a:lnTo>
                    <a:pt x="600" y="171"/>
                  </a:lnTo>
                  <a:lnTo>
                    <a:pt x="568" y="167"/>
                  </a:lnTo>
                  <a:lnTo>
                    <a:pt x="537" y="162"/>
                  </a:lnTo>
                  <a:lnTo>
                    <a:pt x="507" y="155"/>
                  </a:lnTo>
                  <a:lnTo>
                    <a:pt x="477" y="148"/>
                  </a:lnTo>
                  <a:lnTo>
                    <a:pt x="448" y="138"/>
                  </a:lnTo>
                  <a:lnTo>
                    <a:pt x="420" y="127"/>
                  </a:lnTo>
                  <a:lnTo>
                    <a:pt x="390" y="115"/>
                  </a:lnTo>
                  <a:lnTo>
                    <a:pt x="364" y="103"/>
                  </a:lnTo>
                  <a:lnTo>
                    <a:pt x="336" y="89"/>
                  </a:lnTo>
                  <a:lnTo>
                    <a:pt x="311" y="73"/>
                  </a:lnTo>
                  <a:lnTo>
                    <a:pt x="285" y="56"/>
                  </a:lnTo>
                  <a:lnTo>
                    <a:pt x="261" y="38"/>
                  </a:lnTo>
                  <a:lnTo>
                    <a:pt x="238" y="19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1" y="22"/>
                  </a:lnTo>
                  <a:lnTo>
                    <a:pt x="168" y="47"/>
                  </a:lnTo>
                  <a:lnTo>
                    <a:pt x="145" y="73"/>
                  </a:lnTo>
                  <a:lnTo>
                    <a:pt x="126" y="99"/>
                  </a:lnTo>
                  <a:lnTo>
                    <a:pt x="107" y="127"/>
                  </a:lnTo>
                  <a:lnTo>
                    <a:pt x="89" y="157"/>
                  </a:lnTo>
                  <a:lnTo>
                    <a:pt x="72" y="187"/>
                  </a:lnTo>
                  <a:lnTo>
                    <a:pt x="58" y="216"/>
                  </a:lnTo>
                  <a:lnTo>
                    <a:pt x="44" y="250"/>
                  </a:lnTo>
                  <a:lnTo>
                    <a:pt x="33" y="281"/>
                  </a:lnTo>
                  <a:lnTo>
                    <a:pt x="23" y="314"/>
                  </a:lnTo>
                  <a:lnTo>
                    <a:pt x="14" y="347"/>
                  </a:lnTo>
                  <a:lnTo>
                    <a:pt x="9" y="382"/>
                  </a:lnTo>
                  <a:lnTo>
                    <a:pt x="4" y="417"/>
                  </a:lnTo>
                  <a:lnTo>
                    <a:pt x="0" y="452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524"/>
                  </a:lnTo>
                  <a:lnTo>
                    <a:pt x="4" y="557"/>
                  </a:lnTo>
                  <a:lnTo>
                    <a:pt x="7" y="591"/>
                  </a:lnTo>
                  <a:lnTo>
                    <a:pt x="12" y="624"/>
                  </a:lnTo>
                  <a:lnTo>
                    <a:pt x="21" y="655"/>
                  </a:lnTo>
                  <a:lnTo>
                    <a:pt x="30" y="687"/>
                  </a:lnTo>
                  <a:lnTo>
                    <a:pt x="40" y="718"/>
                  </a:lnTo>
                  <a:lnTo>
                    <a:pt x="53" y="748"/>
                  </a:lnTo>
                  <a:lnTo>
                    <a:pt x="65" y="778"/>
                  </a:lnTo>
                  <a:lnTo>
                    <a:pt x="81" y="806"/>
                  </a:lnTo>
                  <a:lnTo>
                    <a:pt x="96" y="834"/>
                  </a:lnTo>
                  <a:lnTo>
                    <a:pt x="114" y="860"/>
                  </a:lnTo>
                  <a:lnTo>
                    <a:pt x="131" y="886"/>
                  </a:lnTo>
                  <a:lnTo>
                    <a:pt x="152" y="912"/>
                  </a:lnTo>
                  <a:lnTo>
                    <a:pt x="171" y="937"/>
                  </a:lnTo>
                  <a:lnTo>
                    <a:pt x="194" y="959"/>
                  </a:lnTo>
                  <a:lnTo>
                    <a:pt x="217" y="980"/>
                  </a:lnTo>
                  <a:lnTo>
                    <a:pt x="241" y="1001"/>
                  </a:lnTo>
                  <a:lnTo>
                    <a:pt x="266" y="1022"/>
                  </a:lnTo>
                  <a:lnTo>
                    <a:pt x="292" y="1040"/>
                  </a:lnTo>
                  <a:lnTo>
                    <a:pt x="320" y="1057"/>
                  </a:lnTo>
                  <a:lnTo>
                    <a:pt x="348" y="1073"/>
                  </a:lnTo>
                  <a:lnTo>
                    <a:pt x="376" y="1089"/>
                  </a:lnTo>
                  <a:lnTo>
                    <a:pt x="406" y="1101"/>
                  </a:lnTo>
                  <a:lnTo>
                    <a:pt x="435" y="1113"/>
                  </a:lnTo>
                  <a:lnTo>
                    <a:pt x="467" y="1124"/>
                  </a:lnTo>
                  <a:lnTo>
                    <a:pt x="498" y="1133"/>
                  </a:lnTo>
                  <a:lnTo>
                    <a:pt x="530" y="1140"/>
                  </a:lnTo>
                  <a:lnTo>
                    <a:pt x="563" y="1147"/>
                  </a:lnTo>
                  <a:lnTo>
                    <a:pt x="596" y="1150"/>
                  </a:lnTo>
                  <a:lnTo>
                    <a:pt x="630" y="1154"/>
                  </a:lnTo>
                  <a:lnTo>
                    <a:pt x="664" y="1154"/>
                  </a:lnTo>
                  <a:lnTo>
                    <a:pt x="664" y="1154"/>
                  </a:lnTo>
                  <a:lnTo>
                    <a:pt x="698" y="1154"/>
                  </a:lnTo>
                  <a:lnTo>
                    <a:pt x="733" y="1150"/>
                  </a:lnTo>
                  <a:lnTo>
                    <a:pt x="766" y="1147"/>
                  </a:lnTo>
                  <a:lnTo>
                    <a:pt x="797" y="1140"/>
                  </a:lnTo>
                  <a:lnTo>
                    <a:pt x="831" y="1133"/>
                  </a:lnTo>
                  <a:lnTo>
                    <a:pt x="862" y="1124"/>
                  </a:lnTo>
                  <a:lnTo>
                    <a:pt x="892" y="1113"/>
                  </a:lnTo>
                  <a:lnTo>
                    <a:pt x="923" y="1101"/>
                  </a:lnTo>
                  <a:lnTo>
                    <a:pt x="953" y="1089"/>
                  </a:lnTo>
                  <a:lnTo>
                    <a:pt x="981" y="1073"/>
                  </a:lnTo>
                  <a:lnTo>
                    <a:pt x="1009" y="1057"/>
                  </a:lnTo>
                  <a:lnTo>
                    <a:pt x="1035" y="1040"/>
                  </a:lnTo>
                  <a:lnTo>
                    <a:pt x="1061" y="1022"/>
                  </a:lnTo>
                  <a:lnTo>
                    <a:pt x="1086" y="1001"/>
                  </a:lnTo>
                  <a:lnTo>
                    <a:pt x="1110" y="980"/>
                  </a:lnTo>
                  <a:lnTo>
                    <a:pt x="1133" y="959"/>
                  </a:lnTo>
                  <a:lnTo>
                    <a:pt x="1156" y="937"/>
                  </a:lnTo>
                  <a:lnTo>
                    <a:pt x="1177" y="912"/>
                  </a:lnTo>
                  <a:lnTo>
                    <a:pt x="1196" y="886"/>
                  </a:lnTo>
                  <a:lnTo>
                    <a:pt x="1215" y="860"/>
                  </a:lnTo>
                  <a:lnTo>
                    <a:pt x="1233" y="834"/>
                  </a:lnTo>
                  <a:lnTo>
                    <a:pt x="1248" y="806"/>
                  </a:lnTo>
                  <a:lnTo>
                    <a:pt x="1262" y="778"/>
                  </a:lnTo>
                  <a:lnTo>
                    <a:pt x="1276" y="748"/>
                  </a:lnTo>
                  <a:lnTo>
                    <a:pt x="1289" y="718"/>
                  </a:lnTo>
                  <a:lnTo>
                    <a:pt x="1299" y="687"/>
                  </a:lnTo>
                  <a:lnTo>
                    <a:pt x="1308" y="655"/>
                  </a:lnTo>
                  <a:lnTo>
                    <a:pt x="1315" y="624"/>
                  </a:lnTo>
                  <a:lnTo>
                    <a:pt x="1320" y="591"/>
                  </a:lnTo>
                  <a:lnTo>
                    <a:pt x="1325" y="557"/>
                  </a:lnTo>
                  <a:lnTo>
                    <a:pt x="1327" y="524"/>
                  </a:lnTo>
                  <a:lnTo>
                    <a:pt x="1329" y="489"/>
                  </a:lnTo>
                  <a:lnTo>
                    <a:pt x="1329" y="489"/>
                  </a:lnTo>
                  <a:lnTo>
                    <a:pt x="1327" y="456"/>
                  </a:lnTo>
                  <a:lnTo>
                    <a:pt x="1325" y="424"/>
                  </a:lnTo>
                  <a:lnTo>
                    <a:pt x="1322" y="393"/>
                  </a:lnTo>
                  <a:lnTo>
                    <a:pt x="1317" y="361"/>
                  </a:lnTo>
                  <a:lnTo>
                    <a:pt x="1310" y="330"/>
                  </a:lnTo>
                  <a:lnTo>
                    <a:pt x="1301" y="300"/>
                  </a:lnTo>
                  <a:lnTo>
                    <a:pt x="1292" y="271"/>
                  </a:lnTo>
                  <a:lnTo>
                    <a:pt x="1280" y="241"/>
                  </a:lnTo>
                  <a:lnTo>
                    <a:pt x="1268" y="213"/>
                  </a:lnTo>
                  <a:lnTo>
                    <a:pt x="1255" y="185"/>
                  </a:lnTo>
                  <a:lnTo>
                    <a:pt x="1240" y="157"/>
                  </a:lnTo>
                  <a:lnTo>
                    <a:pt x="1224" y="131"/>
                  </a:lnTo>
                  <a:lnTo>
                    <a:pt x="1206" y="106"/>
                  </a:lnTo>
                  <a:lnTo>
                    <a:pt x="1189" y="82"/>
                  </a:lnTo>
                  <a:lnTo>
                    <a:pt x="1170" y="57"/>
                  </a:lnTo>
                  <a:lnTo>
                    <a:pt x="1149" y="35"/>
                  </a:lnTo>
                  <a:lnTo>
                    <a:pt x="1149" y="35"/>
                  </a:lnTo>
                  <a:lnTo>
                    <a:pt x="1110" y="3"/>
                  </a:lnTo>
                  <a:lnTo>
                    <a:pt x="1110" y="3"/>
                  </a:lnTo>
                  <a:lnTo>
                    <a:pt x="1088" y="22"/>
                  </a:lnTo>
                  <a:lnTo>
                    <a:pt x="1065" y="40"/>
                  </a:lnTo>
                  <a:lnTo>
                    <a:pt x="1040" y="57"/>
                  </a:lnTo>
                  <a:lnTo>
                    <a:pt x="1014" y="75"/>
                  </a:lnTo>
                  <a:lnTo>
                    <a:pt x="990" y="90"/>
                  </a:lnTo>
                  <a:lnTo>
                    <a:pt x="962" y="104"/>
                  </a:lnTo>
                  <a:lnTo>
                    <a:pt x="935" y="117"/>
                  </a:lnTo>
                  <a:lnTo>
                    <a:pt x="908" y="129"/>
                  </a:lnTo>
                  <a:lnTo>
                    <a:pt x="880" y="139"/>
                  </a:lnTo>
                  <a:lnTo>
                    <a:pt x="850" y="148"/>
                  </a:lnTo>
                  <a:lnTo>
                    <a:pt x="820" y="155"/>
                  </a:lnTo>
                  <a:lnTo>
                    <a:pt x="790" y="162"/>
                  </a:lnTo>
                  <a:lnTo>
                    <a:pt x="759" y="167"/>
                  </a:lnTo>
                  <a:lnTo>
                    <a:pt x="727" y="171"/>
                  </a:lnTo>
                  <a:lnTo>
                    <a:pt x="696" y="174"/>
                  </a:lnTo>
                  <a:lnTo>
                    <a:pt x="664" y="174"/>
                  </a:lnTo>
                  <a:lnTo>
                    <a:pt x="664" y="1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3663950" y="1376363"/>
              <a:ext cx="2109788" cy="1831975"/>
            </a:xfrm>
            <a:custGeom>
              <a:avLst/>
              <a:gdLst/>
              <a:ahLst/>
              <a:cxnLst>
                <a:cxn ang="0">
                  <a:pos x="1149" y="1119"/>
                </a:cxn>
                <a:cxn ang="0">
                  <a:pos x="1189" y="1072"/>
                </a:cxn>
                <a:cxn ang="0">
                  <a:pos x="1240" y="997"/>
                </a:cxn>
                <a:cxn ang="0">
                  <a:pos x="1280" y="913"/>
                </a:cxn>
                <a:cxn ang="0">
                  <a:pos x="1310" y="824"/>
                </a:cxn>
                <a:cxn ang="0">
                  <a:pos x="1325" y="730"/>
                </a:cxn>
                <a:cxn ang="0">
                  <a:pos x="1329" y="665"/>
                </a:cxn>
                <a:cxn ang="0">
                  <a:pos x="1320" y="563"/>
                </a:cxn>
                <a:cxn ang="0">
                  <a:pos x="1299" y="467"/>
                </a:cxn>
                <a:cxn ang="0">
                  <a:pos x="1262" y="376"/>
                </a:cxn>
                <a:cxn ang="0">
                  <a:pos x="1215" y="294"/>
                </a:cxn>
                <a:cxn ang="0">
                  <a:pos x="1156" y="217"/>
                </a:cxn>
                <a:cxn ang="0">
                  <a:pos x="1086" y="153"/>
                </a:cxn>
                <a:cxn ang="0">
                  <a:pos x="1009" y="97"/>
                </a:cxn>
                <a:cxn ang="0">
                  <a:pos x="923" y="53"/>
                </a:cxn>
                <a:cxn ang="0">
                  <a:pos x="831" y="21"/>
                </a:cxn>
                <a:cxn ang="0">
                  <a:pos x="733" y="4"/>
                </a:cxn>
                <a:cxn ang="0">
                  <a:pos x="664" y="0"/>
                </a:cxn>
                <a:cxn ang="0">
                  <a:pos x="563" y="7"/>
                </a:cxn>
                <a:cxn ang="0">
                  <a:pos x="467" y="30"/>
                </a:cxn>
                <a:cxn ang="0">
                  <a:pos x="376" y="65"/>
                </a:cxn>
                <a:cxn ang="0">
                  <a:pos x="292" y="114"/>
                </a:cxn>
                <a:cxn ang="0">
                  <a:pos x="217" y="174"/>
                </a:cxn>
                <a:cxn ang="0">
                  <a:pos x="152" y="242"/>
                </a:cxn>
                <a:cxn ang="0">
                  <a:pos x="96" y="320"/>
                </a:cxn>
                <a:cxn ang="0">
                  <a:pos x="53" y="406"/>
                </a:cxn>
                <a:cxn ang="0">
                  <a:pos x="21" y="499"/>
                </a:cxn>
                <a:cxn ang="0">
                  <a:pos x="4" y="597"/>
                </a:cxn>
                <a:cxn ang="0">
                  <a:pos x="0" y="665"/>
                </a:cxn>
                <a:cxn ang="0">
                  <a:pos x="9" y="772"/>
                </a:cxn>
                <a:cxn ang="0">
                  <a:pos x="33" y="873"/>
                </a:cxn>
                <a:cxn ang="0">
                  <a:pos x="72" y="967"/>
                </a:cxn>
                <a:cxn ang="0">
                  <a:pos x="126" y="1055"/>
                </a:cxn>
                <a:cxn ang="0">
                  <a:pos x="191" y="1132"/>
                </a:cxn>
                <a:cxn ang="0">
                  <a:pos x="238" y="1135"/>
                </a:cxn>
                <a:cxn ang="0">
                  <a:pos x="311" y="1081"/>
                </a:cxn>
                <a:cxn ang="0">
                  <a:pos x="390" y="1039"/>
                </a:cxn>
                <a:cxn ang="0">
                  <a:pos x="477" y="1006"/>
                </a:cxn>
                <a:cxn ang="0">
                  <a:pos x="568" y="987"/>
                </a:cxn>
                <a:cxn ang="0">
                  <a:pos x="664" y="980"/>
                </a:cxn>
                <a:cxn ang="0">
                  <a:pos x="727" y="983"/>
                </a:cxn>
                <a:cxn ang="0">
                  <a:pos x="820" y="999"/>
                </a:cxn>
                <a:cxn ang="0">
                  <a:pos x="908" y="1025"/>
                </a:cxn>
                <a:cxn ang="0">
                  <a:pos x="990" y="1064"/>
                </a:cxn>
                <a:cxn ang="0">
                  <a:pos x="1065" y="1114"/>
                </a:cxn>
                <a:cxn ang="0">
                  <a:pos x="1110" y="1151"/>
                </a:cxn>
              </a:cxnLst>
              <a:rect l="0" t="0" r="r" b="b"/>
              <a:pathLst>
                <a:path w="1329" h="1154">
                  <a:moveTo>
                    <a:pt x="1110" y="1151"/>
                  </a:moveTo>
                  <a:lnTo>
                    <a:pt x="1110" y="1151"/>
                  </a:lnTo>
                  <a:lnTo>
                    <a:pt x="1149" y="1119"/>
                  </a:lnTo>
                  <a:lnTo>
                    <a:pt x="1149" y="1119"/>
                  </a:lnTo>
                  <a:lnTo>
                    <a:pt x="1170" y="1097"/>
                  </a:lnTo>
                  <a:lnTo>
                    <a:pt x="1189" y="1072"/>
                  </a:lnTo>
                  <a:lnTo>
                    <a:pt x="1206" y="1048"/>
                  </a:lnTo>
                  <a:lnTo>
                    <a:pt x="1224" y="1023"/>
                  </a:lnTo>
                  <a:lnTo>
                    <a:pt x="1240" y="997"/>
                  </a:lnTo>
                  <a:lnTo>
                    <a:pt x="1255" y="969"/>
                  </a:lnTo>
                  <a:lnTo>
                    <a:pt x="1268" y="941"/>
                  </a:lnTo>
                  <a:lnTo>
                    <a:pt x="1280" y="913"/>
                  </a:lnTo>
                  <a:lnTo>
                    <a:pt x="1292" y="883"/>
                  </a:lnTo>
                  <a:lnTo>
                    <a:pt x="1301" y="854"/>
                  </a:lnTo>
                  <a:lnTo>
                    <a:pt x="1310" y="824"/>
                  </a:lnTo>
                  <a:lnTo>
                    <a:pt x="1317" y="793"/>
                  </a:lnTo>
                  <a:lnTo>
                    <a:pt x="1322" y="761"/>
                  </a:lnTo>
                  <a:lnTo>
                    <a:pt x="1325" y="730"/>
                  </a:lnTo>
                  <a:lnTo>
                    <a:pt x="1327" y="698"/>
                  </a:lnTo>
                  <a:lnTo>
                    <a:pt x="1329" y="665"/>
                  </a:lnTo>
                  <a:lnTo>
                    <a:pt x="1329" y="665"/>
                  </a:lnTo>
                  <a:lnTo>
                    <a:pt x="1327" y="630"/>
                  </a:lnTo>
                  <a:lnTo>
                    <a:pt x="1325" y="597"/>
                  </a:lnTo>
                  <a:lnTo>
                    <a:pt x="1320" y="563"/>
                  </a:lnTo>
                  <a:lnTo>
                    <a:pt x="1315" y="530"/>
                  </a:lnTo>
                  <a:lnTo>
                    <a:pt x="1308" y="499"/>
                  </a:lnTo>
                  <a:lnTo>
                    <a:pt x="1299" y="467"/>
                  </a:lnTo>
                  <a:lnTo>
                    <a:pt x="1289" y="436"/>
                  </a:lnTo>
                  <a:lnTo>
                    <a:pt x="1276" y="406"/>
                  </a:lnTo>
                  <a:lnTo>
                    <a:pt x="1262" y="376"/>
                  </a:lnTo>
                  <a:lnTo>
                    <a:pt x="1248" y="348"/>
                  </a:lnTo>
                  <a:lnTo>
                    <a:pt x="1233" y="320"/>
                  </a:lnTo>
                  <a:lnTo>
                    <a:pt x="1215" y="294"/>
                  </a:lnTo>
                  <a:lnTo>
                    <a:pt x="1196" y="268"/>
                  </a:lnTo>
                  <a:lnTo>
                    <a:pt x="1177" y="242"/>
                  </a:lnTo>
                  <a:lnTo>
                    <a:pt x="1156" y="217"/>
                  </a:lnTo>
                  <a:lnTo>
                    <a:pt x="1133" y="195"/>
                  </a:lnTo>
                  <a:lnTo>
                    <a:pt x="1110" y="174"/>
                  </a:lnTo>
                  <a:lnTo>
                    <a:pt x="1086" y="153"/>
                  </a:lnTo>
                  <a:lnTo>
                    <a:pt x="1061" y="132"/>
                  </a:lnTo>
                  <a:lnTo>
                    <a:pt x="1035" y="114"/>
                  </a:lnTo>
                  <a:lnTo>
                    <a:pt x="1009" y="97"/>
                  </a:lnTo>
                  <a:lnTo>
                    <a:pt x="981" y="81"/>
                  </a:lnTo>
                  <a:lnTo>
                    <a:pt x="953" y="65"/>
                  </a:lnTo>
                  <a:lnTo>
                    <a:pt x="923" y="53"/>
                  </a:lnTo>
                  <a:lnTo>
                    <a:pt x="892" y="41"/>
                  </a:lnTo>
                  <a:lnTo>
                    <a:pt x="862" y="30"/>
                  </a:lnTo>
                  <a:lnTo>
                    <a:pt x="831" y="21"/>
                  </a:lnTo>
                  <a:lnTo>
                    <a:pt x="797" y="14"/>
                  </a:lnTo>
                  <a:lnTo>
                    <a:pt x="766" y="7"/>
                  </a:lnTo>
                  <a:lnTo>
                    <a:pt x="733" y="4"/>
                  </a:lnTo>
                  <a:lnTo>
                    <a:pt x="698" y="0"/>
                  </a:lnTo>
                  <a:lnTo>
                    <a:pt x="664" y="0"/>
                  </a:lnTo>
                  <a:lnTo>
                    <a:pt x="664" y="0"/>
                  </a:lnTo>
                  <a:lnTo>
                    <a:pt x="630" y="0"/>
                  </a:lnTo>
                  <a:lnTo>
                    <a:pt x="596" y="4"/>
                  </a:lnTo>
                  <a:lnTo>
                    <a:pt x="563" y="7"/>
                  </a:lnTo>
                  <a:lnTo>
                    <a:pt x="530" y="14"/>
                  </a:lnTo>
                  <a:lnTo>
                    <a:pt x="498" y="21"/>
                  </a:lnTo>
                  <a:lnTo>
                    <a:pt x="467" y="30"/>
                  </a:lnTo>
                  <a:lnTo>
                    <a:pt x="435" y="41"/>
                  </a:lnTo>
                  <a:lnTo>
                    <a:pt x="406" y="53"/>
                  </a:lnTo>
                  <a:lnTo>
                    <a:pt x="376" y="65"/>
                  </a:lnTo>
                  <a:lnTo>
                    <a:pt x="348" y="81"/>
                  </a:lnTo>
                  <a:lnTo>
                    <a:pt x="320" y="97"/>
                  </a:lnTo>
                  <a:lnTo>
                    <a:pt x="292" y="114"/>
                  </a:lnTo>
                  <a:lnTo>
                    <a:pt x="266" y="132"/>
                  </a:lnTo>
                  <a:lnTo>
                    <a:pt x="241" y="153"/>
                  </a:lnTo>
                  <a:lnTo>
                    <a:pt x="217" y="174"/>
                  </a:lnTo>
                  <a:lnTo>
                    <a:pt x="194" y="195"/>
                  </a:lnTo>
                  <a:lnTo>
                    <a:pt x="171" y="217"/>
                  </a:lnTo>
                  <a:lnTo>
                    <a:pt x="152" y="242"/>
                  </a:lnTo>
                  <a:lnTo>
                    <a:pt x="131" y="268"/>
                  </a:lnTo>
                  <a:lnTo>
                    <a:pt x="114" y="294"/>
                  </a:lnTo>
                  <a:lnTo>
                    <a:pt x="96" y="320"/>
                  </a:lnTo>
                  <a:lnTo>
                    <a:pt x="81" y="348"/>
                  </a:lnTo>
                  <a:lnTo>
                    <a:pt x="65" y="376"/>
                  </a:lnTo>
                  <a:lnTo>
                    <a:pt x="53" y="406"/>
                  </a:lnTo>
                  <a:lnTo>
                    <a:pt x="40" y="436"/>
                  </a:lnTo>
                  <a:lnTo>
                    <a:pt x="30" y="467"/>
                  </a:lnTo>
                  <a:lnTo>
                    <a:pt x="21" y="499"/>
                  </a:lnTo>
                  <a:lnTo>
                    <a:pt x="12" y="530"/>
                  </a:lnTo>
                  <a:lnTo>
                    <a:pt x="7" y="563"/>
                  </a:lnTo>
                  <a:lnTo>
                    <a:pt x="4" y="597"/>
                  </a:lnTo>
                  <a:lnTo>
                    <a:pt x="0" y="630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702"/>
                  </a:lnTo>
                  <a:lnTo>
                    <a:pt x="4" y="737"/>
                  </a:lnTo>
                  <a:lnTo>
                    <a:pt x="9" y="772"/>
                  </a:lnTo>
                  <a:lnTo>
                    <a:pt x="14" y="807"/>
                  </a:lnTo>
                  <a:lnTo>
                    <a:pt x="23" y="840"/>
                  </a:lnTo>
                  <a:lnTo>
                    <a:pt x="33" y="873"/>
                  </a:lnTo>
                  <a:lnTo>
                    <a:pt x="44" y="904"/>
                  </a:lnTo>
                  <a:lnTo>
                    <a:pt x="58" y="938"/>
                  </a:lnTo>
                  <a:lnTo>
                    <a:pt x="72" y="967"/>
                  </a:lnTo>
                  <a:lnTo>
                    <a:pt x="89" y="997"/>
                  </a:lnTo>
                  <a:lnTo>
                    <a:pt x="107" y="1027"/>
                  </a:lnTo>
                  <a:lnTo>
                    <a:pt x="126" y="1055"/>
                  </a:lnTo>
                  <a:lnTo>
                    <a:pt x="145" y="1081"/>
                  </a:lnTo>
                  <a:lnTo>
                    <a:pt x="168" y="1107"/>
                  </a:lnTo>
                  <a:lnTo>
                    <a:pt x="191" y="1132"/>
                  </a:lnTo>
                  <a:lnTo>
                    <a:pt x="215" y="1154"/>
                  </a:lnTo>
                  <a:lnTo>
                    <a:pt x="215" y="1154"/>
                  </a:lnTo>
                  <a:lnTo>
                    <a:pt x="238" y="1135"/>
                  </a:lnTo>
                  <a:lnTo>
                    <a:pt x="261" y="1116"/>
                  </a:lnTo>
                  <a:lnTo>
                    <a:pt x="285" y="1098"/>
                  </a:lnTo>
                  <a:lnTo>
                    <a:pt x="311" y="1081"/>
                  </a:lnTo>
                  <a:lnTo>
                    <a:pt x="336" y="1065"/>
                  </a:lnTo>
                  <a:lnTo>
                    <a:pt x="364" y="1051"/>
                  </a:lnTo>
                  <a:lnTo>
                    <a:pt x="390" y="1039"/>
                  </a:lnTo>
                  <a:lnTo>
                    <a:pt x="420" y="1027"/>
                  </a:lnTo>
                  <a:lnTo>
                    <a:pt x="448" y="1016"/>
                  </a:lnTo>
                  <a:lnTo>
                    <a:pt x="477" y="1006"/>
                  </a:lnTo>
                  <a:lnTo>
                    <a:pt x="507" y="999"/>
                  </a:lnTo>
                  <a:lnTo>
                    <a:pt x="537" y="992"/>
                  </a:lnTo>
                  <a:lnTo>
                    <a:pt x="568" y="987"/>
                  </a:lnTo>
                  <a:lnTo>
                    <a:pt x="600" y="983"/>
                  </a:lnTo>
                  <a:lnTo>
                    <a:pt x="631" y="980"/>
                  </a:lnTo>
                  <a:lnTo>
                    <a:pt x="664" y="980"/>
                  </a:lnTo>
                  <a:lnTo>
                    <a:pt x="664" y="980"/>
                  </a:lnTo>
                  <a:lnTo>
                    <a:pt x="696" y="980"/>
                  </a:lnTo>
                  <a:lnTo>
                    <a:pt x="727" y="983"/>
                  </a:lnTo>
                  <a:lnTo>
                    <a:pt x="759" y="987"/>
                  </a:lnTo>
                  <a:lnTo>
                    <a:pt x="790" y="992"/>
                  </a:lnTo>
                  <a:lnTo>
                    <a:pt x="820" y="999"/>
                  </a:lnTo>
                  <a:lnTo>
                    <a:pt x="850" y="1006"/>
                  </a:lnTo>
                  <a:lnTo>
                    <a:pt x="880" y="1015"/>
                  </a:lnTo>
                  <a:lnTo>
                    <a:pt x="908" y="1025"/>
                  </a:lnTo>
                  <a:lnTo>
                    <a:pt x="935" y="1037"/>
                  </a:lnTo>
                  <a:lnTo>
                    <a:pt x="962" y="1050"/>
                  </a:lnTo>
                  <a:lnTo>
                    <a:pt x="990" y="1064"/>
                  </a:lnTo>
                  <a:lnTo>
                    <a:pt x="1014" y="1079"/>
                  </a:lnTo>
                  <a:lnTo>
                    <a:pt x="1040" y="1097"/>
                  </a:lnTo>
                  <a:lnTo>
                    <a:pt x="1065" y="1114"/>
                  </a:lnTo>
                  <a:lnTo>
                    <a:pt x="1088" y="1132"/>
                  </a:lnTo>
                  <a:lnTo>
                    <a:pt x="1110" y="1151"/>
                  </a:lnTo>
                  <a:lnTo>
                    <a:pt x="1110" y="11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3994150" y="3208338"/>
              <a:ext cx="1371600" cy="1555750"/>
            </a:xfrm>
            <a:custGeom>
              <a:avLst/>
              <a:gdLst/>
              <a:ahLst/>
              <a:cxnLst>
                <a:cxn ang="0">
                  <a:pos x="843" y="922"/>
                </a:cxn>
                <a:cxn ang="0">
                  <a:pos x="789" y="848"/>
                </a:cxn>
                <a:cxn ang="0">
                  <a:pos x="743" y="766"/>
                </a:cxn>
                <a:cxn ang="0">
                  <a:pos x="712" y="679"/>
                </a:cxn>
                <a:cxn ang="0">
                  <a:pos x="691" y="586"/>
                </a:cxn>
                <a:cxn ang="0">
                  <a:pos x="684" y="490"/>
                </a:cxn>
                <a:cxn ang="0">
                  <a:pos x="687" y="425"/>
                </a:cxn>
                <a:cxn ang="0">
                  <a:pos x="703" y="331"/>
                </a:cxn>
                <a:cxn ang="0">
                  <a:pos x="731" y="242"/>
                </a:cxn>
                <a:cxn ang="0">
                  <a:pos x="773" y="158"/>
                </a:cxn>
                <a:cxn ang="0">
                  <a:pos x="824" y="83"/>
                </a:cxn>
                <a:cxn ang="0">
                  <a:pos x="864" y="35"/>
                </a:cxn>
                <a:cxn ang="0">
                  <a:pos x="797" y="81"/>
                </a:cxn>
                <a:cxn ang="0">
                  <a:pos x="726" y="118"/>
                </a:cxn>
                <a:cxn ang="0">
                  <a:pos x="649" y="147"/>
                </a:cxn>
                <a:cxn ang="0">
                  <a:pos x="568" y="167"/>
                </a:cxn>
                <a:cxn ang="0">
                  <a:pos x="484" y="175"/>
                </a:cxn>
                <a:cxn ang="0">
                  <a:pos x="423" y="175"/>
                </a:cxn>
                <a:cxn ang="0">
                  <a:pos x="329" y="163"/>
                </a:cxn>
                <a:cxn ang="0">
                  <a:pos x="240" y="139"/>
                </a:cxn>
                <a:cxn ang="0">
                  <a:pos x="156" y="104"/>
                </a:cxn>
                <a:cxn ang="0">
                  <a:pos x="77" y="56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67" y="81"/>
                </a:cxn>
                <a:cxn ang="0">
                  <a:pos x="123" y="163"/>
                </a:cxn>
                <a:cxn ang="0">
                  <a:pos x="165" y="254"/>
                </a:cxn>
                <a:cxn ang="0">
                  <a:pos x="194" y="352"/>
                </a:cxn>
                <a:cxn ang="0">
                  <a:pos x="206" y="455"/>
                </a:cxn>
                <a:cxn ang="0">
                  <a:pos x="206" y="525"/>
                </a:cxn>
                <a:cxn ang="0">
                  <a:pos x="194" y="628"/>
                </a:cxn>
                <a:cxn ang="0">
                  <a:pos x="165" y="726"/>
                </a:cxn>
                <a:cxn ang="0">
                  <a:pos x="123" y="817"/>
                </a:cxn>
                <a:cxn ang="0">
                  <a:pos x="67" y="899"/>
                </a:cxn>
                <a:cxn ang="0">
                  <a:pos x="0" y="973"/>
                </a:cxn>
                <a:cxn ang="0">
                  <a:pos x="7" y="980"/>
                </a:cxn>
                <a:cxn ang="0">
                  <a:pos x="77" y="924"/>
                </a:cxn>
                <a:cxn ang="0">
                  <a:pos x="156" y="876"/>
                </a:cxn>
                <a:cxn ang="0">
                  <a:pos x="240" y="841"/>
                </a:cxn>
                <a:cxn ang="0">
                  <a:pos x="329" y="817"/>
                </a:cxn>
                <a:cxn ang="0">
                  <a:pos x="423" y="805"/>
                </a:cxn>
                <a:cxn ang="0">
                  <a:pos x="484" y="805"/>
                </a:cxn>
                <a:cxn ang="0">
                  <a:pos x="568" y="813"/>
                </a:cxn>
                <a:cxn ang="0">
                  <a:pos x="649" y="833"/>
                </a:cxn>
                <a:cxn ang="0">
                  <a:pos x="726" y="862"/>
                </a:cxn>
                <a:cxn ang="0">
                  <a:pos x="797" y="899"/>
                </a:cxn>
                <a:cxn ang="0">
                  <a:pos x="864" y="945"/>
                </a:cxn>
              </a:cxnLst>
              <a:rect l="0" t="0" r="r" b="b"/>
              <a:pathLst>
                <a:path w="864" h="980">
                  <a:moveTo>
                    <a:pt x="864" y="945"/>
                  </a:moveTo>
                  <a:lnTo>
                    <a:pt x="864" y="945"/>
                  </a:lnTo>
                  <a:lnTo>
                    <a:pt x="843" y="922"/>
                  </a:lnTo>
                  <a:lnTo>
                    <a:pt x="824" y="897"/>
                  </a:lnTo>
                  <a:lnTo>
                    <a:pt x="806" y="873"/>
                  </a:lnTo>
                  <a:lnTo>
                    <a:pt x="789" y="848"/>
                  </a:lnTo>
                  <a:lnTo>
                    <a:pt x="773" y="822"/>
                  </a:lnTo>
                  <a:lnTo>
                    <a:pt x="757" y="794"/>
                  </a:lnTo>
                  <a:lnTo>
                    <a:pt x="743" y="766"/>
                  </a:lnTo>
                  <a:lnTo>
                    <a:pt x="731" y="738"/>
                  </a:lnTo>
                  <a:lnTo>
                    <a:pt x="720" y="709"/>
                  </a:lnTo>
                  <a:lnTo>
                    <a:pt x="712" y="679"/>
                  </a:lnTo>
                  <a:lnTo>
                    <a:pt x="703" y="649"/>
                  </a:lnTo>
                  <a:lnTo>
                    <a:pt x="696" y="618"/>
                  </a:lnTo>
                  <a:lnTo>
                    <a:pt x="691" y="586"/>
                  </a:lnTo>
                  <a:lnTo>
                    <a:pt x="687" y="555"/>
                  </a:lnTo>
                  <a:lnTo>
                    <a:pt x="684" y="523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4" y="457"/>
                  </a:lnTo>
                  <a:lnTo>
                    <a:pt x="687" y="425"/>
                  </a:lnTo>
                  <a:lnTo>
                    <a:pt x="691" y="394"/>
                  </a:lnTo>
                  <a:lnTo>
                    <a:pt x="696" y="362"/>
                  </a:lnTo>
                  <a:lnTo>
                    <a:pt x="703" y="331"/>
                  </a:lnTo>
                  <a:lnTo>
                    <a:pt x="712" y="301"/>
                  </a:lnTo>
                  <a:lnTo>
                    <a:pt x="720" y="271"/>
                  </a:lnTo>
                  <a:lnTo>
                    <a:pt x="731" y="242"/>
                  </a:lnTo>
                  <a:lnTo>
                    <a:pt x="743" y="214"/>
                  </a:lnTo>
                  <a:lnTo>
                    <a:pt x="757" y="186"/>
                  </a:lnTo>
                  <a:lnTo>
                    <a:pt x="773" y="158"/>
                  </a:lnTo>
                  <a:lnTo>
                    <a:pt x="789" y="132"/>
                  </a:lnTo>
                  <a:lnTo>
                    <a:pt x="806" y="107"/>
                  </a:lnTo>
                  <a:lnTo>
                    <a:pt x="824" y="83"/>
                  </a:lnTo>
                  <a:lnTo>
                    <a:pt x="843" y="58"/>
                  </a:lnTo>
                  <a:lnTo>
                    <a:pt x="864" y="35"/>
                  </a:lnTo>
                  <a:lnTo>
                    <a:pt x="864" y="35"/>
                  </a:lnTo>
                  <a:lnTo>
                    <a:pt x="841" y="51"/>
                  </a:lnTo>
                  <a:lnTo>
                    <a:pt x="820" y="67"/>
                  </a:lnTo>
                  <a:lnTo>
                    <a:pt x="797" y="81"/>
                  </a:lnTo>
                  <a:lnTo>
                    <a:pt x="773" y="95"/>
                  </a:lnTo>
                  <a:lnTo>
                    <a:pt x="750" y="107"/>
                  </a:lnTo>
                  <a:lnTo>
                    <a:pt x="726" y="118"/>
                  </a:lnTo>
                  <a:lnTo>
                    <a:pt x="701" y="128"/>
                  </a:lnTo>
                  <a:lnTo>
                    <a:pt x="675" y="139"/>
                  </a:lnTo>
                  <a:lnTo>
                    <a:pt x="649" y="147"/>
                  </a:lnTo>
                  <a:lnTo>
                    <a:pt x="623" y="154"/>
                  </a:lnTo>
                  <a:lnTo>
                    <a:pt x="596" y="161"/>
                  </a:lnTo>
                  <a:lnTo>
                    <a:pt x="568" y="167"/>
                  </a:lnTo>
                  <a:lnTo>
                    <a:pt x="540" y="170"/>
                  </a:lnTo>
                  <a:lnTo>
                    <a:pt x="512" y="174"/>
                  </a:lnTo>
                  <a:lnTo>
                    <a:pt x="484" y="175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23" y="175"/>
                  </a:lnTo>
                  <a:lnTo>
                    <a:pt x="392" y="172"/>
                  </a:lnTo>
                  <a:lnTo>
                    <a:pt x="360" y="168"/>
                  </a:lnTo>
                  <a:lnTo>
                    <a:pt x="329" y="163"/>
                  </a:lnTo>
                  <a:lnTo>
                    <a:pt x="299" y="156"/>
                  </a:lnTo>
                  <a:lnTo>
                    <a:pt x="269" y="149"/>
                  </a:lnTo>
                  <a:lnTo>
                    <a:pt x="240" y="139"/>
                  </a:lnTo>
                  <a:lnTo>
                    <a:pt x="212" y="128"/>
                  </a:lnTo>
                  <a:lnTo>
                    <a:pt x="182" y="116"/>
                  </a:lnTo>
                  <a:lnTo>
                    <a:pt x="156" y="104"/>
                  </a:lnTo>
                  <a:lnTo>
                    <a:pt x="128" y="90"/>
                  </a:lnTo>
                  <a:lnTo>
                    <a:pt x="103" y="74"/>
                  </a:lnTo>
                  <a:lnTo>
                    <a:pt x="77" y="56"/>
                  </a:lnTo>
                  <a:lnTo>
                    <a:pt x="53" y="39"/>
                  </a:lnTo>
                  <a:lnTo>
                    <a:pt x="30" y="2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3" y="30"/>
                  </a:lnTo>
                  <a:lnTo>
                    <a:pt x="46" y="55"/>
                  </a:lnTo>
                  <a:lnTo>
                    <a:pt x="67" y="81"/>
                  </a:lnTo>
                  <a:lnTo>
                    <a:pt x="86" y="107"/>
                  </a:lnTo>
                  <a:lnTo>
                    <a:pt x="105" y="135"/>
                  </a:lnTo>
                  <a:lnTo>
                    <a:pt x="123" y="163"/>
                  </a:lnTo>
                  <a:lnTo>
                    <a:pt x="138" y="193"/>
                  </a:lnTo>
                  <a:lnTo>
                    <a:pt x="152" y="222"/>
                  </a:lnTo>
                  <a:lnTo>
                    <a:pt x="165" y="254"/>
                  </a:lnTo>
                  <a:lnTo>
                    <a:pt x="177" y="285"/>
                  </a:lnTo>
                  <a:lnTo>
                    <a:pt x="185" y="319"/>
                  </a:lnTo>
                  <a:lnTo>
                    <a:pt x="194" y="352"/>
                  </a:lnTo>
                  <a:lnTo>
                    <a:pt x="199" y="385"/>
                  </a:lnTo>
                  <a:lnTo>
                    <a:pt x="205" y="420"/>
                  </a:lnTo>
                  <a:lnTo>
                    <a:pt x="206" y="455"/>
                  </a:lnTo>
                  <a:lnTo>
                    <a:pt x="208" y="490"/>
                  </a:lnTo>
                  <a:lnTo>
                    <a:pt x="208" y="490"/>
                  </a:lnTo>
                  <a:lnTo>
                    <a:pt x="206" y="525"/>
                  </a:lnTo>
                  <a:lnTo>
                    <a:pt x="205" y="560"/>
                  </a:lnTo>
                  <a:lnTo>
                    <a:pt x="199" y="595"/>
                  </a:lnTo>
                  <a:lnTo>
                    <a:pt x="194" y="628"/>
                  </a:lnTo>
                  <a:lnTo>
                    <a:pt x="185" y="661"/>
                  </a:lnTo>
                  <a:lnTo>
                    <a:pt x="177" y="695"/>
                  </a:lnTo>
                  <a:lnTo>
                    <a:pt x="165" y="726"/>
                  </a:lnTo>
                  <a:lnTo>
                    <a:pt x="152" y="758"/>
                  </a:lnTo>
                  <a:lnTo>
                    <a:pt x="138" y="787"/>
                  </a:lnTo>
                  <a:lnTo>
                    <a:pt x="123" y="817"/>
                  </a:lnTo>
                  <a:lnTo>
                    <a:pt x="105" y="845"/>
                  </a:lnTo>
                  <a:lnTo>
                    <a:pt x="86" y="873"/>
                  </a:lnTo>
                  <a:lnTo>
                    <a:pt x="67" y="899"/>
                  </a:lnTo>
                  <a:lnTo>
                    <a:pt x="46" y="925"/>
                  </a:lnTo>
                  <a:lnTo>
                    <a:pt x="23" y="950"/>
                  </a:lnTo>
                  <a:lnTo>
                    <a:pt x="0" y="973"/>
                  </a:lnTo>
                  <a:lnTo>
                    <a:pt x="0" y="973"/>
                  </a:lnTo>
                  <a:lnTo>
                    <a:pt x="7" y="980"/>
                  </a:lnTo>
                  <a:lnTo>
                    <a:pt x="7" y="980"/>
                  </a:lnTo>
                  <a:lnTo>
                    <a:pt x="30" y="960"/>
                  </a:lnTo>
                  <a:lnTo>
                    <a:pt x="53" y="941"/>
                  </a:lnTo>
                  <a:lnTo>
                    <a:pt x="77" y="924"/>
                  </a:lnTo>
                  <a:lnTo>
                    <a:pt x="103" y="906"/>
                  </a:lnTo>
                  <a:lnTo>
                    <a:pt x="128" y="890"/>
                  </a:lnTo>
                  <a:lnTo>
                    <a:pt x="156" y="876"/>
                  </a:lnTo>
                  <a:lnTo>
                    <a:pt x="182" y="864"/>
                  </a:lnTo>
                  <a:lnTo>
                    <a:pt x="212" y="852"/>
                  </a:lnTo>
                  <a:lnTo>
                    <a:pt x="240" y="841"/>
                  </a:lnTo>
                  <a:lnTo>
                    <a:pt x="269" y="831"/>
                  </a:lnTo>
                  <a:lnTo>
                    <a:pt x="299" y="824"/>
                  </a:lnTo>
                  <a:lnTo>
                    <a:pt x="329" y="817"/>
                  </a:lnTo>
                  <a:lnTo>
                    <a:pt x="360" y="812"/>
                  </a:lnTo>
                  <a:lnTo>
                    <a:pt x="392" y="808"/>
                  </a:lnTo>
                  <a:lnTo>
                    <a:pt x="423" y="805"/>
                  </a:lnTo>
                  <a:lnTo>
                    <a:pt x="456" y="805"/>
                  </a:lnTo>
                  <a:lnTo>
                    <a:pt x="456" y="805"/>
                  </a:lnTo>
                  <a:lnTo>
                    <a:pt x="484" y="805"/>
                  </a:lnTo>
                  <a:lnTo>
                    <a:pt x="512" y="806"/>
                  </a:lnTo>
                  <a:lnTo>
                    <a:pt x="540" y="810"/>
                  </a:lnTo>
                  <a:lnTo>
                    <a:pt x="568" y="813"/>
                  </a:lnTo>
                  <a:lnTo>
                    <a:pt x="596" y="819"/>
                  </a:lnTo>
                  <a:lnTo>
                    <a:pt x="623" y="826"/>
                  </a:lnTo>
                  <a:lnTo>
                    <a:pt x="649" y="833"/>
                  </a:lnTo>
                  <a:lnTo>
                    <a:pt x="675" y="841"/>
                  </a:lnTo>
                  <a:lnTo>
                    <a:pt x="701" y="852"/>
                  </a:lnTo>
                  <a:lnTo>
                    <a:pt x="726" y="862"/>
                  </a:lnTo>
                  <a:lnTo>
                    <a:pt x="750" y="873"/>
                  </a:lnTo>
                  <a:lnTo>
                    <a:pt x="773" y="885"/>
                  </a:lnTo>
                  <a:lnTo>
                    <a:pt x="797" y="899"/>
                  </a:lnTo>
                  <a:lnTo>
                    <a:pt x="820" y="913"/>
                  </a:lnTo>
                  <a:lnTo>
                    <a:pt x="841" y="929"/>
                  </a:lnTo>
                  <a:lnTo>
                    <a:pt x="864" y="945"/>
                  </a:lnTo>
                  <a:lnTo>
                    <a:pt x="864" y="945"/>
                  </a:lnTo>
                  <a:close/>
                </a:path>
              </a:pathLst>
            </a:custGeom>
            <a:solidFill>
              <a:schemeClr val="tx1"/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005263" y="4486275"/>
              <a:ext cx="1420813" cy="554038"/>
            </a:xfrm>
            <a:custGeom>
              <a:avLst/>
              <a:gdLst/>
              <a:ahLst/>
              <a:cxnLst>
                <a:cxn ang="0">
                  <a:pos x="895" y="178"/>
                </a:cxn>
                <a:cxn ang="0">
                  <a:pos x="857" y="140"/>
                </a:cxn>
                <a:cxn ang="0">
                  <a:pos x="834" y="124"/>
                </a:cxn>
                <a:cxn ang="0">
                  <a:pos x="790" y="94"/>
                </a:cxn>
                <a:cxn ang="0">
                  <a:pos x="743" y="68"/>
                </a:cxn>
                <a:cxn ang="0">
                  <a:pos x="694" y="47"/>
                </a:cxn>
                <a:cxn ang="0">
                  <a:pos x="642" y="28"/>
                </a:cxn>
                <a:cxn ang="0">
                  <a:pos x="589" y="14"/>
                </a:cxn>
                <a:cxn ang="0">
                  <a:pos x="533" y="5"/>
                </a:cxn>
                <a:cxn ang="0">
                  <a:pos x="477" y="0"/>
                </a:cxn>
                <a:cxn ang="0">
                  <a:pos x="449" y="0"/>
                </a:cxn>
                <a:cxn ang="0">
                  <a:pos x="385" y="3"/>
                </a:cxn>
                <a:cxn ang="0">
                  <a:pos x="322" y="12"/>
                </a:cxn>
                <a:cxn ang="0">
                  <a:pos x="262" y="26"/>
                </a:cxn>
                <a:cxn ang="0">
                  <a:pos x="205" y="47"/>
                </a:cxn>
                <a:cxn ang="0">
                  <a:pos x="149" y="71"/>
                </a:cxn>
                <a:cxn ang="0">
                  <a:pos x="96" y="101"/>
                </a:cxn>
                <a:cxn ang="0">
                  <a:pos x="46" y="136"/>
                </a:cxn>
                <a:cxn ang="0">
                  <a:pos x="0" y="175"/>
                </a:cxn>
                <a:cxn ang="0">
                  <a:pos x="23" y="194"/>
                </a:cxn>
                <a:cxn ang="0">
                  <a:pos x="70" y="231"/>
                </a:cxn>
                <a:cxn ang="0">
                  <a:pos x="121" y="264"/>
                </a:cxn>
                <a:cxn ang="0">
                  <a:pos x="175" y="290"/>
                </a:cxn>
                <a:cxn ang="0">
                  <a:pos x="233" y="313"/>
                </a:cxn>
                <a:cxn ang="0">
                  <a:pos x="292" y="330"/>
                </a:cxn>
                <a:cxn ang="0">
                  <a:pos x="353" y="342"/>
                </a:cxn>
                <a:cxn ang="0">
                  <a:pos x="416" y="349"/>
                </a:cxn>
                <a:cxn ang="0">
                  <a:pos x="449" y="349"/>
                </a:cxn>
                <a:cxn ang="0">
                  <a:pos x="512" y="346"/>
                </a:cxn>
                <a:cxn ang="0">
                  <a:pos x="575" y="337"/>
                </a:cxn>
                <a:cxn ang="0">
                  <a:pos x="635" y="323"/>
                </a:cxn>
                <a:cxn ang="0">
                  <a:pos x="693" y="304"/>
                </a:cxn>
                <a:cxn ang="0">
                  <a:pos x="747" y="279"/>
                </a:cxn>
                <a:cxn ang="0">
                  <a:pos x="799" y="250"/>
                </a:cxn>
                <a:cxn ang="0">
                  <a:pos x="850" y="215"/>
                </a:cxn>
                <a:cxn ang="0">
                  <a:pos x="895" y="178"/>
                </a:cxn>
              </a:cxnLst>
              <a:rect l="0" t="0" r="r" b="b"/>
              <a:pathLst>
                <a:path w="895" h="349">
                  <a:moveTo>
                    <a:pt x="895" y="178"/>
                  </a:moveTo>
                  <a:lnTo>
                    <a:pt x="895" y="178"/>
                  </a:lnTo>
                  <a:lnTo>
                    <a:pt x="876" y="159"/>
                  </a:lnTo>
                  <a:lnTo>
                    <a:pt x="857" y="140"/>
                  </a:lnTo>
                  <a:lnTo>
                    <a:pt x="857" y="140"/>
                  </a:lnTo>
                  <a:lnTo>
                    <a:pt x="834" y="124"/>
                  </a:lnTo>
                  <a:lnTo>
                    <a:pt x="813" y="108"/>
                  </a:lnTo>
                  <a:lnTo>
                    <a:pt x="790" y="94"/>
                  </a:lnTo>
                  <a:lnTo>
                    <a:pt x="766" y="80"/>
                  </a:lnTo>
                  <a:lnTo>
                    <a:pt x="743" y="68"/>
                  </a:lnTo>
                  <a:lnTo>
                    <a:pt x="719" y="57"/>
                  </a:lnTo>
                  <a:lnTo>
                    <a:pt x="694" y="47"/>
                  </a:lnTo>
                  <a:lnTo>
                    <a:pt x="668" y="36"/>
                  </a:lnTo>
                  <a:lnTo>
                    <a:pt x="642" y="28"/>
                  </a:lnTo>
                  <a:lnTo>
                    <a:pt x="616" y="21"/>
                  </a:lnTo>
                  <a:lnTo>
                    <a:pt x="589" y="14"/>
                  </a:lnTo>
                  <a:lnTo>
                    <a:pt x="561" y="8"/>
                  </a:lnTo>
                  <a:lnTo>
                    <a:pt x="533" y="5"/>
                  </a:lnTo>
                  <a:lnTo>
                    <a:pt x="505" y="1"/>
                  </a:lnTo>
                  <a:lnTo>
                    <a:pt x="477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16" y="0"/>
                  </a:lnTo>
                  <a:lnTo>
                    <a:pt x="385" y="3"/>
                  </a:lnTo>
                  <a:lnTo>
                    <a:pt x="353" y="7"/>
                  </a:lnTo>
                  <a:lnTo>
                    <a:pt x="322" y="12"/>
                  </a:lnTo>
                  <a:lnTo>
                    <a:pt x="292" y="19"/>
                  </a:lnTo>
                  <a:lnTo>
                    <a:pt x="262" y="26"/>
                  </a:lnTo>
                  <a:lnTo>
                    <a:pt x="233" y="36"/>
                  </a:lnTo>
                  <a:lnTo>
                    <a:pt x="205" y="47"/>
                  </a:lnTo>
                  <a:lnTo>
                    <a:pt x="175" y="59"/>
                  </a:lnTo>
                  <a:lnTo>
                    <a:pt x="149" y="71"/>
                  </a:lnTo>
                  <a:lnTo>
                    <a:pt x="121" y="85"/>
                  </a:lnTo>
                  <a:lnTo>
                    <a:pt x="96" y="101"/>
                  </a:lnTo>
                  <a:lnTo>
                    <a:pt x="70" y="119"/>
                  </a:lnTo>
                  <a:lnTo>
                    <a:pt x="46" y="136"/>
                  </a:lnTo>
                  <a:lnTo>
                    <a:pt x="23" y="15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3" y="194"/>
                  </a:lnTo>
                  <a:lnTo>
                    <a:pt x="46" y="213"/>
                  </a:lnTo>
                  <a:lnTo>
                    <a:pt x="70" y="231"/>
                  </a:lnTo>
                  <a:lnTo>
                    <a:pt x="96" y="248"/>
                  </a:lnTo>
                  <a:lnTo>
                    <a:pt x="121" y="264"/>
                  </a:lnTo>
                  <a:lnTo>
                    <a:pt x="149" y="278"/>
                  </a:lnTo>
                  <a:lnTo>
                    <a:pt x="175" y="290"/>
                  </a:lnTo>
                  <a:lnTo>
                    <a:pt x="205" y="302"/>
                  </a:lnTo>
                  <a:lnTo>
                    <a:pt x="233" y="313"/>
                  </a:lnTo>
                  <a:lnTo>
                    <a:pt x="262" y="323"/>
                  </a:lnTo>
                  <a:lnTo>
                    <a:pt x="292" y="330"/>
                  </a:lnTo>
                  <a:lnTo>
                    <a:pt x="322" y="337"/>
                  </a:lnTo>
                  <a:lnTo>
                    <a:pt x="353" y="342"/>
                  </a:lnTo>
                  <a:lnTo>
                    <a:pt x="385" y="346"/>
                  </a:lnTo>
                  <a:lnTo>
                    <a:pt x="416" y="349"/>
                  </a:lnTo>
                  <a:lnTo>
                    <a:pt x="449" y="349"/>
                  </a:lnTo>
                  <a:lnTo>
                    <a:pt x="449" y="349"/>
                  </a:lnTo>
                  <a:lnTo>
                    <a:pt x="481" y="349"/>
                  </a:lnTo>
                  <a:lnTo>
                    <a:pt x="512" y="346"/>
                  </a:lnTo>
                  <a:lnTo>
                    <a:pt x="544" y="342"/>
                  </a:lnTo>
                  <a:lnTo>
                    <a:pt x="575" y="337"/>
                  </a:lnTo>
                  <a:lnTo>
                    <a:pt x="605" y="330"/>
                  </a:lnTo>
                  <a:lnTo>
                    <a:pt x="635" y="323"/>
                  </a:lnTo>
                  <a:lnTo>
                    <a:pt x="665" y="314"/>
                  </a:lnTo>
                  <a:lnTo>
                    <a:pt x="693" y="304"/>
                  </a:lnTo>
                  <a:lnTo>
                    <a:pt x="720" y="292"/>
                  </a:lnTo>
                  <a:lnTo>
                    <a:pt x="747" y="279"/>
                  </a:lnTo>
                  <a:lnTo>
                    <a:pt x="775" y="265"/>
                  </a:lnTo>
                  <a:lnTo>
                    <a:pt x="799" y="250"/>
                  </a:lnTo>
                  <a:lnTo>
                    <a:pt x="825" y="232"/>
                  </a:lnTo>
                  <a:lnTo>
                    <a:pt x="850" y="215"/>
                  </a:lnTo>
                  <a:lnTo>
                    <a:pt x="873" y="197"/>
                  </a:lnTo>
                  <a:lnTo>
                    <a:pt x="895" y="178"/>
                  </a:lnTo>
                  <a:lnTo>
                    <a:pt x="895" y="17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005263" y="2932113"/>
              <a:ext cx="1420813" cy="554038"/>
            </a:xfrm>
            <a:custGeom>
              <a:avLst/>
              <a:gdLst/>
              <a:ahLst/>
              <a:cxnLst>
                <a:cxn ang="0">
                  <a:pos x="857" y="209"/>
                </a:cxn>
                <a:cxn ang="0">
                  <a:pos x="895" y="171"/>
                </a:cxn>
                <a:cxn ang="0">
                  <a:pos x="873" y="152"/>
                </a:cxn>
                <a:cxn ang="0">
                  <a:pos x="825" y="117"/>
                </a:cxn>
                <a:cxn ang="0">
                  <a:pos x="775" y="84"/>
                </a:cxn>
                <a:cxn ang="0">
                  <a:pos x="720" y="57"/>
                </a:cxn>
                <a:cxn ang="0">
                  <a:pos x="665" y="35"/>
                </a:cxn>
                <a:cxn ang="0">
                  <a:pos x="605" y="19"/>
                </a:cxn>
                <a:cxn ang="0">
                  <a:pos x="544" y="7"/>
                </a:cxn>
                <a:cxn ang="0">
                  <a:pos x="481" y="0"/>
                </a:cxn>
                <a:cxn ang="0">
                  <a:pos x="449" y="0"/>
                </a:cxn>
                <a:cxn ang="0">
                  <a:pos x="385" y="3"/>
                </a:cxn>
                <a:cxn ang="0">
                  <a:pos x="322" y="12"/>
                </a:cxn>
                <a:cxn ang="0">
                  <a:pos x="262" y="26"/>
                </a:cxn>
                <a:cxn ang="0">
                  <a:pos x="205" y="47"/>
                </a:cxn>
                <a:cxn ang="0">
                  <a:pos x="149" y="71"/>
                </a:cxn>
                <a:cxn ang="0">
                  <a:pos x="96" y="101"/>
                </a:cxn>
                <a:cxn ang="0">
                  <a:pos x="46" y="136"/>
                </a:cxn>
                <a:cxn ang="0">
                  <a:pos x="0" y="174"/>
                </a:cxn>
                <a:cxn ang="0">
                  <a:pos x="23" y="194"/>
                </a:cxn>
                <a:cxn ang="0">
                  <a:pos x="70" y="230"/>
                </a:cxn>
                <a:cxn ang="0">
                  <a:pos x="121" y="264"/>
                </a:cxn>
                <a:cxn ang="0">
                  <a:pos x="175" y="290"/>
                </a:cxn>
                <a:cxn ang="0">
                  <a:pos x="233" y="313"/>
                </a:cxn>
                <a:cxn ang="0">
                  <a:pos x="292" y="330"/>
                </a:cxn>
                <a:cxn ang="0">
                  <a:pos x="353" y="342"/>
                </a:cxn>
                <a:cxn ang="0">
                  <a:pos x="416" y="349"/>
                </a:cxn>
                <a:cxn ang="0">
                  <a:pos x="449" y="349"/>
                </a:cxn>
                <a:cxn ang="0">
                  <a:pos x="505" y="348"/>
                </a:cxn>
                <a:cxn ang="0">
                  <a:pos x="561" y="341"/>
                </a:cxn>
                <a:cxn ang="0">
                  <a:pos x="616" y="328"/>
                </a:cxn>
                <a:cxn ang="0">
                  <a:pos x="668" y="313"/>
                </a:cxn>
                <a:cxn ang="0">
                  <a:pos x="719" y="292"/>
                </a:cxn>
                <a:cxn ang="0">
                  <a:pos x="766" y="269"/>
                </a:cxn>
                <a:cxn ang="0">
                  <a:pos x="813" y="241"/>
                </a:cxn>
                <a:cxn ang="0">
                  <a:pos x="857" y="209"/>
                </a:cxn>
              </a:cxnLst>
              <a:rect l="0" t="0" r="r" b="b"/>
              <a:pathLst>
                <a:path w="895" h="349">
                  <a:moveTo>
                    <a:pt x="857" y="209"/>
                  </a:moveTo>
                  <a:lnTo>
                    <a:pt x="857" y="209"/>
                  </a:lnTo>
                  <a:lnTo>
                    <a:pt x="876" y="190"/>
                  </a:lnTo>
                  <a:lnTo>
                    <a:pt x="895" y="171"/>
                  </a:lnTo>
                  <a:lnTo>
                    <a:pt x="895" y="171"/>
                  </a:lnTo>
                  <a:lnTo>
                    <a:pt x="873" y="152"/>
                  </a:lnTo>
                  <a:lnTo>
                    <a:pt x="850" y="134"/>
                  </a:lnTo>
                  <a:lnTo>
                    <a:pt x="825" y="117"/>
                  </a:lnTo>
                  <a:lnTo>
                    <a:pt x="799" y="99"/>
                  </a:lnTo>
                  <a:lnTo>
                    <a:pt x="775" y="84"/>
                  </a:lnTo>
                  <a:lnTo>
                    <a:pt x="747" y="70"/>
                  </a:lnTo>
                  <a:lnTo>
                    <a:pt x="720" y="57"/>
                  </a:lnTo>
                  <a:lnTo>
                    <a:pt x="693" y="45"/>
                  </a:lnTo>
                  <a:lnTo>
                    <a:pt x="665" y="35"/>
                  </a:lnTo>
                  <a:lnTo>
                    <a:pt x="635" y="26"/>
                  </a:lnTo>
                  <a:lnTo>
                    <a:pt x="605" y="19"/>
                  </a:lnTo>
                  <a:lnTo>
                    <a:pt x="575" y="12"/>
                  </a:lnTo>
                  <a:lnTo>
                    <a:pt x="544" y="7"/>
                  </a:lnTo>
                  <a:lnTo>
                    <a:pt x="512" y="3"/>
                  </a:lnTo>
                  <a:lnTo>
                    <a:pt x="481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16" y="0"/>
                  </a:lnTo>
                  <a:lnTo>
                    <a:pt x="385" y="3"/>
                  </a:lnTo>
                  <a:lnTo>
                    <a:pt x="353" y="7"/>
                  </a:lnTo>
                  <a:lnTo>
                    <a:pt x="322" y="12"/>
                  </a:lnTo>
                  <a:lnTo>
                    <a:pt x="292" y="19"/>
                  </a:lnTo>
                  <a:lnTo>
                    <a:pt x="262" y="26"/>
                  </a:lnTo>
                  <a:lnTo>
                    <a:pt x="233" y="36"/>
                  </a:lnTo>
                  <a:lnTo>
                    <a:pt x="205" y="47"/>
                  </a:lnTo>
                  <a:lnTo>
                    <a:pt x="175" y="59"/>
                  </a:lnTo>
                  <a:lnTo>
                    <a:pt x="149" y="71"/>
                  </a:lnTo>
                  <a:lnTo>
                    <a:pt x="121" y="85"/>
                  </a:lnTo>
                  <a:lnTo>
                    <a:pt x="96" y="101"/>
                  </a:lnTo>
                  <a:lnTo>
                    <a:pt x="70" y="118"/>
                  </a:lnTo>
                  <a:lnTo>
                    <a:pt x="46" y="136"/>
                  </a:lnTo>
                  <a:lnTo>
                    <a:pt x="23" y="15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3" y="194"/>
                  </a:lnTo>
                  <a:lnTo>
                    <a:pt x="46" y="213"/>
                  </a:lnTo>
                  <a:lnTo>
                    <a:pt x="70" y="230"/>
                  </a:lnTo>
                  <a:lnTo>
                    <a:pt x="96" y="248"/>
                  </a:lnTo>
                  <a:lnTo>
                    <a:pt x="121" y="264"/>
                  </a:lnTo>
                  <a:lnTo>
                    <a:pt x="149" y="278"/>
                  </a:lnTo>
                  <a:lnTo>
                    <a:pt x="175" y="290"/>
                  </a:lnTo>
                  <a:lnTo>
                    <a:pt x="205" y="302"/>
                  </a:lnTo>
                  <a:lnTo>
                    <a:pt x="233" y="313"/>
                  </a:lnTo>
                  <a:lnTo>
                    <a:pt x="262" y="323"/>
                  </a:lnTo>
                  <a:lnTo>
                    <a:pt x="292" y="330"/>
                  </a:lnTo>
                  <a:lnTo>
                    <a:pt x="322" y="337"/>
                  </a:lnTo>
                  <a:lnTo>
                    <a:pt x="353" y="342"/>
                  </a:lnTo>
                  <a:lnTo>
                    <a:pt x="385" y="346"/>
                  </a:lnTo>
                  <a:lnTo>
                    <a:pt x="416" y="349"/>
                  </a:lnTo>
                  <a:lnTo>
                    <a:pt x="449" y="349"/>
                  </a:lnTo>
                  <a:lnTo>
                    <a:pt x="449" y="349"/>
                  </a:lnTo>
                  <a:lnTo>
                    <a:pt x="477" y="349"/>
                  </a:lnTo>
                  <a:lnTo>
                    <a:pt x="505" y="348"/>
                  </a:lnTo>
                  <a:lnTo>
                    <a:pt x="533" y="344"/>
                  </a:lnTo>
                  <a:lnTo>
                    <a:pt x="561" y="341"/>
                  </a:lnTo>
                  <a:lnTo>
                    <a:pt x="589" y="335"/>
                  </a:lnTo>
                  <a:lnTo>
                    <a:pt x="616" y="328"/>
                  </a:lnTo>
                  <a:lnTo>
                    <a:pt x="642" y="321"/>
                  </a:lnTo>
                  <a:lnTo>
                    <a:pt x="668" y="313"/>
                  </a:lnTo>
                  <a:lnTo>
                    <a:pt x="694" y="302"/>
                  </a:lnTo>
                  <a:lnTo>
                    <a:pt x="719" y="292"/>
                  </a:lnTo>
                  <a:lnTo>
                    <a:pt x="743" y="281"/>
                  </a:lnTo>
                  <a:lnTo>
                    <a:pt x="766" y="269"/>
                  </a:lnTo>
                  <a:lnTo>
                    <a:pt x="790" y="255"/>
                  </a:lnTo>
                  <a:lnTo>
                    <a:pt x="813" y="241"/>
                  </a:lnTo>
                  <a:lnTo>
                    <a:pt x="834" y="225"/>
                  </a:lnTo>
                  <a:lnTo>
                    <a:pt x="857" y="209"/>
                  </a:lnTo>
                  <a:lnTo>
                    <a:pt x="857" y="209"/>
                  </a:lnTo>
                  <a:close/>
                </a:path>
              </a:pathLst>
            </a:custGeom>
            <a:solidFill>
              <a:srgbClr val="5B5A1C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214563" y="2932113"/>
              <a:ext cx="1779588" cy="2108200"/>
            </a:xfrm>
            <a:custGeom>
              <a:avLst/>
              <a:gdLst/>
              <a:ahLst/>
              <a:cxnLst>
                <a:cxn ang="0">
                  <a:pos x="913" y="629"/>
                </a:cxn>
                <a:cxn ang="0">
                  <a:pos x="927" y="526"/>
                </a:cxn>
                <a:cxn ang="0">
                  <a:pos x="957" y="428"/>
                </a:cxn>
                <a:cxn ang="0">
                  <a:pos x="999" y="337"/>
                </a:cxn>
                <a:cxn ang="0">
                  <a:pos x="1055" y="255"/>
                </a:cxn>
                <a:cxn ang="0">
                  <a:pos x="1121" y="181"/>
                </a:cxn>
                <a:cxn ang="0">
                  <a:pos x="1074" y="141"/>
                </a:cxn>
                <a:cxn ang="0">
                  <a:pos x="999" y="89"/>
                </a:cxn>
                <a:cxn ang="0">
                  <a:pos x="915" y="49"/>
                </a:cxn>
                <a:cxn ang="0">
                  <a:pos x="826" y="19"/>
                </a:cxn>
                <a:cxn ang="0">
                  <a:pos x="730" y="3"/>
                </a:cxn>
                <a:cxn ang="0">
                  <a:pos x="665" y="0"/>
                </a:cxn>
                <a:cxn ang="0">
                  <a:pos x="563" y="7"/>
                </a:cxn>
                <a:cxn ang="0">
                  <a:pos x="467" y="29"/>
                </a:cxn>
                <a:cxn ang="0">
                  <a:pos x="376" y="64"/>
                </a:cxn>
                <a:cxn ang="0">
                  <a:pos x="294" y="113"/>
                </a:cxn>
                <a:cxn ang="0">
                  <a:pos x="217" y="173"/>
                </a:cxn>
                <a:cxn ang="0">
                  <a:pos x="153" y="241"/>
                </a:cxn>
                <a:cxn ang="0">
                  <a:pos x="97" y="320"/>
                </a:cxn>
                <a:cxn ang="0">
                  <a:pos x="53" y="405"/>
                </a:cxn>
                <a:cxn ang="0">
                  <a:pos x="21" y="498"/>
                </a:cxn>
                <a:cxn ang="0">
                  <a:pos x="4" y="596"/>
                </a:cxn>
                <a:cxn ang="0">
                  <a:pos x="0" y="664"/>
                </a:cxn>
                <a:cxn ang="0">
                  <a:pos x="7" y="765"/>
                </a:cxn>
                <a:cxn ang="0">
                  <a:pos x="30" y="862"/>
                </a:cxn>
                <a:cxn ang="0">
                  <a:pos x="65" y="952"/>
                </a:cxn>
                <a:cxn ang="0">
                  <a:pos x="114" y="1035"/>
                </a:cxn>
                <a:cxn ang="0">
                  <a:pos x="174" y="1112"/>
                </a:cxn>
                <a:cxn ang="0">
                  <a:pos x="242" y="1176"/>
                </a:cxn>
                <a:cxn ang="0">
                  <a:pos x="320" y="1232"/>
                </a:cxn>
                <a:cxn ang="0">
                  <a:pos x="406" y="1276"/>
                </a:cxn>
                <a:cxn ang="0">
                  <a:pos x="499" y="1307"/>
                </a:cxn>
                <a:cxn ang="0">
                  <a:pos x="597" y="1325"/>
                </a:cxn>
                <a:cxn ang="0">
                  <a:pos x="665" y="1328"/>
                </a:cxn>
                <a:cxn ang="0">
                  <a:pos x="763" y="1321"/>
                </a:cxn>
                <a:cxn ang="0">
                  <a:pos x="855" y="1300"/>
                </a:cxn>
                <a:cxn ang="0">
                  <a:pos x="943" y="1267"/>
                </a:cxn>
                <a:cxn ang="0">
                  <a:pos x="1025" y="1223"/>
                </a:cxn>
                <a:cxn ang="0">
                  <a:pos x="1098" y="1168"/>
                </a:cxn>
                <a:cxn ang="0">
                  <a:pos x="1097" y="1124"/>
                </a:cxn>
                <a:cxn ang="0">
                  <a:pos x="1034" y="1047"/>
                </a:cxn>
                <a:cxn ang="0">
                  <a:pos x="983" y="961"/>
                </a:cxn>
                <a:cxn ang="0">
                  <a:pos x="945" y="869"/>
                </a:cxn>
                <a:cxn ang="0">
                  <a:pos x="920" y="769"/>
                </a:cxn>
                <a:cxn ang="0">
                  <a:pos x="913" y="664"/>
                </a:cxn>
              </a:cxnLst>
              <a:rect l="0" t="0" r="r" b="b"/>
              <a:pathLst>
                <a:path w="1121" h="1328">
                  <a:moveTo>
                    <a:pt x="913" y="664"/>
                  </a:moveTo>
                  <a:lnTo>
                    <a:pt x="913" y="664"/>
                  </a:lnTo>
                  <a:lnTo>
                    <a:pt x="913" y="629"/>
                  </a:lnTo>
                  <a:lnTo>
                    <a:pt x="917" y="594"/>
                  </a:lnTo>
                  <a:lnTo>
                    <a:pt x="920" y="559"/>
                  </a:lnTo>
                  <a:lnTo>
                    <a:pt x="927" y="526"/>
                  </a:lnTo>
                  <a:lnTo>
                    <a:pt x="936" y="493"/>
                  </a:lnTo>
                  <a:lnTo>
                    <a:pt x="945" y="459"/>
                  </a:lnTo>
                  <a:lnTo>
                    <a:pt x="957" y="428"/>
                  </a:lnTo>
                  <a:lnTo>
                    <a:pt x="969" y="396"/>
                  </a:lnTo>
                  <a:lnTo>
                    <a:pt x="983" y="367"/>
                  </a:lnTo>
                  <a:lnTo>
                    <a:pt x="999" y="337"/>
                  </a:lnTo>
                  <a:lnTo>
                    <a:pt x="1016" y="309"/>
                  </a:lnTo>
                  <a:lnTo>
                    <a:pt x="1034" y="281"/>
                  </a:lnTo>
                  <a:lnTo>
                    <a:pt x="1055" y="255"/>
                  </a:lnTo>
                  <a:lnTo>
                    <a:pt x="1076" y="229"/>
                  </a:lnTo>
                  <a:lnTo>
                    <a:pt x="1097" y="204"/>
                  </a:lnTo>
                  <a:lnTo>
                    <a:pt x="1121" y="181"/>
                  </a:lnTo>
                  <a:lnTo>
                    <a:pt x="1121" y="181"/>
                  </a:lnTo>
                  <a:lnTo>
                    <a:pt x="1098" y="160"/>
                  </a:lnTo>
                  <a:lnTo>
                    <a:pt x="1074" y="141"/>
                  </a:lnTo>
                  <a:lnTo>
                    <a:pt x="1049" y="122"/>
                  </a:lnTo>
                  <a:lnTo>
                    <a:pt x="1025" y="105"/>
                  </a:lnTo>
                  <a:lnTo>
                    <a:pt x="999" y="89"/>
                  </a:lnTo>
                  <a:lnTo>
                    <a:pt x="971" y="75"/>
                  </a:lnTo>
                  <a:lnTo>
                    <a:pt x="943" y="61"/>
                  </a:lnTo>
                  <a:lnTo>
                    <a:pt x="915" y="49"/>
                  </a:lnTo>
                  <a:lnTo>
                    <a:pt x="885" y="36"/>
                  </a:lnTo>
                  <a:lnTo>
                    <a:pt x="855" y="28"/>
                  </a:lnTo>
                  <a:lnTo>
                    <a:pt x="826" y="19"/>
                  </a:lnTo>
                  <a:lnTo>
                    <a:pt x="794" y="12"/>
                  </a:lnTo>
                  <a:lnTo>
                    <a:pt x="763" y="7"/>
                  </a:lnTo>
                  <a:lnTo>
                    <a:pt x="730" y="3"/>
                  </a:lnTo>
                  <a:lnTo>
                    <a:pt x="698" y="0"/>
                  </a:lnTo>
                  <a:lnTo>
                    <a:pt x="665" y="0"/>
                  </a:lnTo>
                  <a:lnTo>
                    <a:pt x="665" y="0"/>
                  </a:lnTo>
                  <a:lnTo>
                    <a:pt x="630" y="0"/>
                  </a:lnTo>
                  <a:lnTo>
                    <a:pt x="597" y="3"/>
                  </a:lnTo>
                  <a:lnTo>
                    <a:pt x="563" y="7"/>
                  </a:lnTo>
                  <a:lnTo>
                    <a:pt x="530" y="14"/>
                  </a:lnTo>
                  <a:lnTo>
                    <a:pt x="499" y="21"/>
                  </a:lnTo>
                  <a:lnTo>
                    <a:pt x="467" y="29"/>
                  </a:lnTo>
                  <a:lnTo>
                    <a:pt x="436" y="40"/>
                  </a:lnTo>
                  <a:lnTo>
                    <a:pt x="406" y="52"/>
                  </a:lnTo>
                  <a:lnTo>
                    <a:pt x="376" y="64"/>
                  </a:lnTo>
                  <a:lnTo>
                    <a:pt x="348" y="80"/>
                  </a:lnTo>
                  <a:lnTo>
                    <a:pt x="320" y="96"/>
                  </a:lnTo>
                  <a:lnTo>
                    <a:pt x="294" y="113"/>
                  </a:lnTo>
                  <a:lnTo>
                    <a:pt x="268" y="131"/>
                  </a:lnTo>
                  <a:lnTo>
                    <a:pt x="242" y="152"/>
                  </a:lnTo>
                  <a:lnTo>
                    <a:pt x="217" y="173"/>
                  </a:lnTo>
                  <a:lnTo>
                    <a:pt x="195" y="194"/>
                  </a:lnTo>
                  <a:lnTo>
                    <a:pt x="174" y="216"/>
                  </a:lnTo>
                  <a:lnTo>
                    <a:pt x="153" y="241"/>
                  </a:lnTo>
                  <a:lnTo>
                    <a:pt x="132" y="267"/>
                  </a:lnTo>
                  <a:lnTo>
                    <a:pt x="114" y="293"/>
                  </a:lnTo>
                  <a:lnTo>
                    <a:pt x="97" y="320"/>
                  </a:lnTo>
                  <a:lnTo>
                    <a:pt x="81" y="348"/>
                  </a:lnTo>
                  <a:lnTo>
                    <a:pt x="65" y="376"/>
                  </a:lnTo>
                  <a:lnTo>
                    <a:pt x="53" y="405"/>
                  </a:lnTo>
                  <a:lnTo>
                    <a:pt x="41" y="435"/>
                  </a:lnTo>
                  <a:lnTo>
                    <a:pt x="30" y="466"/>
                  </a:lnTo>
                  <a:lnTo>
                    <a:pt x="21" y="498"/>
                  </a:lnTo>
                  <a:lnTo>
                    <a:pt x="14" y="529"/>
                  </a:lnTo>
                  <a:lnTo>
                    <a:pt x="7" y="563"/>
                  </a:lnTo>
                  <a:lnTo>
                    <a:pt x="4" y="596"/>
                  </a:lnTo>
                  <a:lnTo>
                    <a:pt x="0" y="629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0" y="699"/>
                  </a:lnTo>
                  <a:lnTo>
                    <a:pt x="4" y="732"/>
                  </a:lnTo>
                  <a:lnTo>
                    <a:pt x="7" y="765"/>
                  </a:lnTo>
                  <a:lnTo>
                    <a:pt x="14" y="799"/>
                  </a:lnTo>
                  <a:lnTo>
                    <a:pt x="21" y="830"/>
                  </a:lnTo>
                  <a:lnTo>
                    <a:pt x="30" y="862"/>
                  </a:lnTo>
                  <a:lnTo>
                    <a:pt x="41" y="893"/>
                  </a:lnTo>
                  <a:lnTo>
                    <a:pt x="53" y="923"/>
                  </a:lnTo>
                  <a:lnTo>
                    <a:pt x="65" y="952"/>
                  </a:lnTo>
                  <a:lnTo>
                    <a:pt x="81" y="980"/>
                  </a:lnTo>
                  <a:lnTo>
                    <a:pt x="97" y="1008"/>
                  </a:lnTo>
                  <a:lnTo>
                    <a:pt x="114" y="1035"/>
                  </a:lnTo>
                  <a:lnTo>
                    <a:pt x="132" y="1061"/>
                  </a:lnTo>
                  <a:lnTo>
                    <a:pt x="153" y="1087"/>
                  </a:lnTo>
                  <a:lnTo>
                    <a:pt x="174" y="1112"/>
                  </a:lnTo>
                  <a:lnTo>
                    <a:pt x="195" y="1134"/>
                  </a:lnTo>
                  <a:lnTo>
                    <a:pt x="217" y="1155"/>
                  </a:lnTo>
                  <a:lnTo>
                    <a:pt x="242" y="1176"/>
                  </a:lnTo>
                  <a:lnTo>
                    <a:pt x="268" y="1197"/>
                  </a:lnTo>
                  <a:lnTo>
                    <a:pt x="294" y="1215"/>
                  </a:lnTo>
                  <a:lnTo>
                    <a:pt x="320" y="1232"/>
                  </a:lnTo>
                  <a:lnTo>
                    <a:pt x="348" y="1248"/>
                  </a:lnTo>
                  <a:lnTo>
                    <a:pt x="376" y="1264"/>
                  </a:lnTo>
                  <a:lnTo>
                    <a:pt x="406" y="1276"/>
                  </a:lnTo>
                  <a:lnTo>
                    <a:pt x="436" y="1288"/>
                  </a:lnTo>
                  <a:lnTo>
                    <a:pt x="467" y="1299"/>
                  </a:lnTo>
                  <a:lnTo>
                    <a:pt x="499" y="1307"/>
                  </a:lnTo>
                  <a:lnTo>
                    <a:pt x="530" y="1314"/>
                  </a:lnTo>
                  <a:lnTo>
                    <a:pt x="563" y="1321"/>
                  </a:lnTo>
                  <a:lnTo>
                    <a:pt x="597" y="1325"/>
                  </a:lnTo>
                  <a:lnTo>
                    <a:pt x="630" y="1328"/>
                  </a:lnTo>
                  <a:lnTo>
                    <a:pt x="665" y="1328"/>
                  </a:lnTo>
                  <a:lnTo>
                    <a:pt x="665" y="1328"/>
                  </a:lnTo>
                  <a:lnTo>
                    <a:pt x="698" y="1328"/>
                  </a:lnTo>
                  <a:lnTo>
                    <a:pt x="730" y="1325"/>
                  </a:lnTo>
                  <a:lnTo>
                    <a:pt x="763" y="1321"/>
                  </a:lnTo>
                  <a:lnTo>
                    <a:pt x="794" y="1316"/>
                  </a:lnTo>
                  <a:lnTo>
                    <a:pt x="826" y="1309"/>
                  </a:lnTo>
                  <a:lnTo>
                    <a:pt x="855" y="1300"/>
                  </a:lnTo>
                  <a:lnTo>
                    <a:pt x="885" y="1292"/>
                  </a:lnTo>
                  <a:lnTo>
                    <a:pt x="915" y="1279"/>
                  </a:lnTo>
                  <a:lnTo>
                    <a:pt x="943" y="1267"/>
                  </a:lnTo>
                  <a:lnTo>
                    <a:pt x="971" y="1253"/>
                  </a:lnTo>
                  <a:lnTo>
                    <a:pt x="999" y="1239"/>
                  </a:lnTo>
                  <a:lnTo>
                    <a:pt x="1025" y="1223"/>
                  </a:lnTo>
                  <a:lnTo>
                    <a:pt x="1049" y="1206"/>
                  </a:lnTo>
                  <a:lnTo>
                    <a:pt x="1074" y="1187"/>
                  </a:lnTo>
                  <a:lnTo>
                    <a:pt x="1098" y="1168"/>
                  </a:lnTo>
                  <a:lnTo>
                    <a:pt x="1121" y="1147"/>
                  </a:lnTo>
                  <a:lnTo>
                    <a:pt x="1121" y="1147"/>
                  </a:lnTo>
                  <a:lnTo>
                    <a:pt x="1097" y="1124"/>
                  </a:lnTo>
                  <a:lnTo>
                    <a:pt x="1076" y="1099"/>
                  </a:lnTo>
                  <a:lnTo>
                    <a:pt x="1055" y="1073"/>
                  </a:lnTo>
                  <a:lnTo>
                    <a:pt x="1034" y="1047"/>
                  </a:lnTo>
                  <a:lnTo>
                    <a:pt x="1016" y="1019"/>
                  </a:lnTo>
                  <a:lnTo>
                    <a:pt x="999" y="991"/>
                  </a:lnTo>
                  <a:lnTo>
                    <a:pt x="983" y="961"/>
                  </a:lnTo>
                  <a:lnTo>
                    <a:pt x="969" y="932"/>
                  </a:lnTo>
                  <a:lnTo>
                    <a:pt x="957" y="900"/>
                  </a:lnTo>
                  <a:lnTo>
                    <a:pt x="945" y="869"/>
                  </a:lnTo>
                  <a:lnTo>
                    <a:pt x="936" y="835"/>
                  </a:lnTo>
                  <a:lnTo>
                    <a:pt x="927" y="802"/>
                  </a:lnTo>
                  <a:lnTo>
                    <a:pt x="920" y="769"/>
                  </a:lnTo>
                  <a:lnTo>
                    <a:pt x="917" y="734"/>
                  </a:lnTo>
                  <a:lnTo>
                    <a:pt x="913" y="699"/>
                  </a:lnTo>
                  <a:lnTo>
                    <a:pt x="913" y="664"/>
                  </a:lnTo>
                  <a:lnTo>
                    <a:pt x="913" y="6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663950" y="3219450"/>
              <a:ext cx="660400" cy="1533525"/>
            </a:xfrm>
            <a:custGeom>
              <a:avLst/>
              <a:gdLst/>
              <a:ahLst/>
              <a:cxnLst>
                <a:cxn ang="0">
                  <a:pos x="416" y="483"/>
                </a:cxn>
                <a:cxn ang="0">
                  <a:pos x="413" y="413"/>
                </a:cxn>
                <a:cxn ang="0">
                  <a:pos x="402" y="345"/>
                </a:cxn>
                <a:cxn ang="0">
                  <a:pos x="385" y="278"/>
                </a:cxn>
                <a:cxn ang="0">
                  <a:pos x="360" y="215"/>
                </a:cxn>
                <a:cxn ang="0">
                  <a:pos x="331" y="156"/>
                </a:cxn>
                <a:cxn ang="0">
                  <a:pos x="294" y="100"/>
                </a:cxn>
                <a:cxn ang="0">
                  <a:pos x="254" y="48"/>
                </a:cxn>
                <a:cxn ang="0">
                  <a:pos x="208" y="0"/>
                </a:cxn>
                <a:cxn ang="0">
                  <a:pos x="184" y="23"/>
                </a:cxn>
                <a:cxn ang="0">
                  <a:pos x="142" y="74"/>
                </a:cxn>
                <a:cxn ang="0">
                  <a:pos x="103" y="128"/>
                </a:cxn>
                <a:cxn ang="0">
                  <a:pos x="70" y="186"/>
                </a:cxn>
                <a:cxn ang="0">
                  <a:pos x="44" y="247"/>
                </a:cxn>
                <a:cxn ang="0">
                  <a:pos x="23" y="312"/>
                </a:cxn>
                <a:cxn ang="0">
                  <a:pos x="7" y="378"/>
                </a:cxn>
                <a:cxn ang="0">
                  <a:pos x="0" y="448"/>
                </a:cxn>
                <a:cxn ang="0">
                  <a:pos x="0" y="483"/>
                </a:cxn>
                <a:cxn ang="0">
                  <a:pos x="4" y="553"/>
                </a:cxn>
                <a:cxn ang="0">
                  <a:pos x="14" y="621"/>
                </a:cxn>
                <a:cxn ang="0">
                  <a:pos x="32" y="688"/>
                </a:cxn>
                <a:cxn ang="0">
                  <a:pos x="56" y="751"/>
                </a:cxn>
                <a:cxn ang="0">
                  <a:pos x="86" y="810"/>
                </a:cxn>
                <a:cxn ang="0">
                  <a:pos x="121" y="866"/>
                </a:cxn>
                <a:cxn ang="0">
                  <a:pos x="163" y="918"/>
                </a:cxn>
                <a:cxn ang="0">
                  <a:pos x="208" y="966"/>
                </a:cxn>
                <a:cxn ang="0">
                  <a:pos x="231" y="943"/>
                </a:cxn>
                <a:cxn ang="0">
                  <a:pos x="275" y="892"/>
                </a:cxn>
                <a:cxn ang="0">
                  <a:pos x="313" y="838"/>
                </a:cxn>
                <a:cxn ang="0">
                  <a:pos x="346" y="780"/>
                </a:cxn>
                <a:cxn ang="0">
                  <a:pos x="373" y="719"/>
                </a:cxn>
                <a:cxn ang="0">
                  <a:pos x="393" y="654"/>
                </a:cxn>
                <a:cxn ang="0">
                  <a:pos x="407" y="588"/>
                </a:cxn>
                <a:cxn ang="0">
                  <a:pos x="414" y="518"/>
                </a:cxn>
                <a:cxn ang="0">
                  <a:pos x="416" y="483"/>
                </a:cxn>
              </a:cxnLst>
              <a:rect l="0" t="0" r="r" b="b"/>
              <a:pathLst>
                <a:path w="416" h="966">
                  <a:moveTo>
                    <a:pt x="416" y="483"/>
                  </a:moveTo>
                  <a:lnTo>
                    <a:pt x="416" y="483"/>
                  </a:lnTo>
                  <a:lnTo>
                    <a:pt x="414" y="448"/>
                  </a:lnTo>
                  <a:lnTo>
                    <a:pt x="413" y="413"/>
                  </a:lnTo>
                  <a:lnTo>
                    <a:pt x="407" y="378"/>
                  </a:lnTo>
                  <a:lnTo>
                    <a:pt x="402" y="345"/>
                  </a:lnTo>
                  <a:lnTo>
                    <a:pt x="393" y="312"/>
                  </a:lnTo>
                  <a:lnTo>
                    <a:pt x="385" y="278"/>
                  </a:lnTo>
                  <a:lnTo>
                    <a:pt x="373" y="247"/>
                  </a:lnTo>
                  <a:lnTo>
                    <a:pt x="360" y="215"/>
                  </a:lnTo>
                  <a:lnTo>
                    <a:pt x="346" y="186"/>
                  </a:lnTo>
                  <a:lnTo>
                    <a:pt x="331" y="156"/>
                  </a:lnTo>
                  <a:lnTo>
                    <a:pt x="313" y="128"/>
                  </a:lnTo>
                  <a:lnTo>
                    <a:pt x="294" y="100"/>
                  </a:lnTo>
                  <a:lnTo>
                    <a:pt x="275" y="74"/>
                  </a:lnTo>
                  <a:lnTo>
                    <a:pt x="254" y="48"/>
                  </a:lnTo>
                  <a:lnTo>
                    <a:pt x="231" y="2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4" y="23"/>
                  </a:lnTo>
                  <a:lnTo>
                    <a:pt x="163" y="48"/>
                  </a:lnTo>
                  <a:lnTo>
                    <a:pt x="142" y="74"/>
                  </a:lnTo>
                  <a:lnTo>
                    <a:pt x="121" y="100"/>
                  </a:lnTo>
                  <a:lnTo>
                    <a:pt x="103" y="128"/>
                  </a:lnTo>
                  <a:lnTo>
                    <a:pt x="86" y="156"/>
                  </a:lnTo>
                  <a:lnTo>
                    <a:pt x="70" y="186"/>
                  </a:lnTo>
                  <a:lnTo>
                    <a:pt x="56" y="215"/>
                  </a:lnTo>
                  <a:lnTo>
                    <a:pt x="44" y="247"/>
                  </a:lnTo>
                  <a:lnTo>
                    <a:pt x="32" y="278"/>
                  </a:lnTo>
                  <a:lnTo>
                    <a:pt x="23" y="312"/>
                  </a:lnTo>
                  <a:lnTo>
                    <a:pt x="14" y="345"/>
                  </a:lnTo>
                  <a:lnTo>
                    <a:pt x="7" y="378"/>
                  </a:lnTo>
                  <a:lnTo>
                    <a:pt x="4" y="413"/>
                  </a:lnTo>
                  <a:lnTo>
                    <a:pt x="0" y="448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0" y="518"/>
                  </a:lnTo>
                  <a:lnTo>
                    <a:pt x="4" y="553"/>
                  </a:lnTo>
                  <a:lnTo>
                    <a:pt x="7" y="588"/>
                  </a:lnTo>
                  <a:lnTo>
                    <a:pt x="14" y="621"/>
                  </a:lnTo>
                  <a:lnTo>
                    <a:pt x="23" y="654"/>
                  </a:lnTo>
                  <a:lnTo>
                    <a:pt x="32" y="688"/>
                  </a:lnTo>
                  <a:lnTo>
                    <a:pt x="44" y="719"/>
                  </a:lnTo>
                  <a:lnTo>
                    <a:pt x="56" y="751"/>
                  </a:lnTo>
                  <a:lnTo>
                    <a:pt x="70" y="780"/>
                  </a:lnTo>
                  <a:lnTo>
                    <a:pt x="86" y="810"/>
                  </a:lnTo>
                  <a:lnTo>
                    <a:pt x="103" y="838"/>
                  </a:lnTo>
                  <a:lnTo>
                    <a:pt x="121" y="866"/>
                  </a:lnTo>
                  <a:lnTo>
                    <a:pt x="142" y="892"/>
                  </a:lnTo>
                  <a:lnTo>
                    <a:pt x="163" y="918"/>
                  </a:lnTo>
                  <a:lnTo>
                    <a:pt x="184" y="943"/>
                  </a:lnTo>
                  <a:lnTo>
                    <a:pt x="208" y="966"/>
                  </a:lnTo>
                  <a:lnTo>
                    <a:pt x="208" y="966"/>
                  </a:lnTo>
                  <a:lnTo>
                    <a:pt x="231" y="943"/>
                  </a:lnTo>
                  <a:lnTo>
                    <a:pt x="254" y="918"/>
                  </a:lnTo>
                  <a:lnTo>
                    <a:pt x="275" y="892"/>
                  </a:lnTo>
                  <a:lnTo>
                    <a:pt x="294" y="866"/>
                  </a:lnTo>
                  <a:lnTo>
                    <a:pt x="313" y="838"/>
                  </a:lnTo>
                  <a:lnTo>
                    <a:pt x="331" y="810"/>
                  </a:lnTo>
                  <a:lnTo>
                    <a:pt x="346" y="780"/>
                  </a:lnTo>
                  <a:lnTo>
                    <a:pt x="360" y="751"/>
                  </a:lnTo>
                  <a:lnTo>
                    <a:pt x="373" y="719"/>
                  </a:lnTo>
                  <a:lnTo>
                    <a:pt x="385" y="688"/>
                  </a:lnTo>
                  <a:lnTo>
                    <a:pt x="393" y="654"/>
                  </a:lnTo>
                  <a:lnTo>
                    <a:pt x="402" y="621"/>
                  </a:lnTo>
                  <a:lnTo>
                    <a:pt x="407" y="588"/>
                  </a:lnTo>
                  <a:lnTo>
                    <a:pt x="413" y="553"/>
                  </a:lnTo>
                  <a:lnTo>
                    <a:pt x="414" y="518"/>
                  </a:lnTo>
                  <a:lnTo>
                    <a:pt x="416" y="483"/>
                  </a:lnTo>
                  <a:lnTo>
                    <a:pt x="416" y="48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5432425" y="2932113"/>
              <a:ext cx="1757363" cy="2108200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330" y="8"/>
                </a:cxn>
                <a:cxn ang="0">
                  <a:pos x="250" y="28"/>
                </a:cxn>
                <a:cxn ang="0">
                  <a:pos x="173" y="57"/>
                </a:cxn>
                <a:cxn ang="0">
                  <a:pos x="101" y="94"/>
                </a:cxn>
                <a:cxn ang="0">
                  <a:pos x="35" y="139"/>
                </a:cxn>
                <a:cxn ang="0">
                  <a:pos x="0" y="174"/>
                </a:cxn>
                <a:cxn ang="0">
                  <a:pos x="68" y="248"/>
                </a:cxn>
                <a:cxn ang="0">
                  <a:pos x="126" y="332"/>
                </a:cxn>
                <a:cxn ang="0">
                  <a:pos x="169" y="424"/>
                </a:cxn>
                <a:cxn ang="0">
                  <a:pos x="199" y="522"/>
                </a:cxn>
                <a:cxn ang="0">
                  <a:pos x="213" y="627"/>
                </a:cxn>
                <a:cxn ang="0">
                  <a:pos x="213" y="701"/>
                </a:cxn>
                <a:cxn ang="0">
                  <a:pos x="199" y="806"/>
                </a:cxn>
                <a:cxn ang="0">
                  <a:pos x="169" y="904"/>
                </a:cxn>
                <a:cxn ang="0">
                  <a:pos x="126" y="996"/>
                </a:cxn>
                <a:cxn ang="0">
                  <a:pos x="68" y="1080"/>
                </a:cxn>
                <a:cxn ang="0">
                  <a:pos x="0" y="1154"/>
                </a:cxn>
                <a:cxn ang="0">
                  <a:pos x="35" y="1189"/>
                </a:cxn>
                <a:cxn ang="0">
                  <a:pos x="101" y="1234"/>
                </a:cxn>
                <a:cxn ang="0">
                  <a:pos x="173" y="1271"/>
                </a:cxn>
                <a:cxn ang="0">
                  <a:pos x="250" y="1300"/>
                </a:cxn>
                <a:cxn ang="0">
                  <a:pos x="330" y="1320"/>
                </a:cxn>
                <a:cxn ang="0">
                  <a:pos x="414" y="1328"/>
                </a:cxn>
                <a:cxn ang="0">
                  <a:pos x="477" y="1328"/>
                </a:cxn>
                <a:cxn ang="0">
                  <a:pos x="577" y="1314"/>
                </a:cxn>
                <a:cxn ang="0">
                  <a:pos x="671" y="1288"/>
                </a:cxn>
                <a:cxn ang="0">
                  <a:pos x="759" y="1248"/>
                </a:cxn>
                <a:cxn ang="0">
                  <a:pos x="839" y="1197"/>
                </a:cxn>
                <a:cxn ang="0">
                  <a:pos x="912" y="1134"/>
                </a:cxn>
                <a:cxn ang="0">
                  <a:pos x="975" y="1061"/>
                </a:cxn>
                <a:cxn ang="0">
                  <a:pos x="1026" y="980"/>
                </a:cxn>
                <a:cxn ang="0">
                  <a:pos x="1066" y="893"/>
                </a:cxn>
                <a:cxn ang="0">
                  <a:pos x="1093" y="799"/>
                </a:cxn>
                <a:cxn ang="0">
                  <a:pos x="1107" y="699"/>
                </a:cxn>
                <a:cxn ang="0">
                  <a:pos x="1107" y="629"/>
                </a:cxn>
                <a:cxn ang="0">
                  <a:pos x="1093" y="529"/>
                </a:cxn>
                <a:cxn ang="0">
                  <a:pos x="1066" y="435"/>
                </a:cxn>
                <a:cxn ang="0">
                  <a:pos x="1026" y="348"/>
                </a:cxn>
                <a:cxn ang="0">
                  <a:pos x="975" y="267"/>
                </a:cxn>
                <a:cxn ang="0">
                  <a:pos x="912" y="194"/>
                </a:cxn>
                <a:cxn ang="0">
                  <a:pos x="839" y="131"/>
                </a:cxn>
                <a:cxn ang="0">
                  <a:pos x="759" y="80"/>
                </a:cxn>
                <a:cxn ang="0">
                  <a:pos x="671" y="40"/>
                </a:cxn>
                <a:cxn ang="0">
                  <a:pos x="577" y="14"/>
                </a:cxn>
                <a:cxn ang="0">
                  <a:pos x="477" y="0"/>
                </a:cxn>
              </a:cxnLst>
              <a:rect l="0" t="0" r="r" b="b"/>
              <a:pathLst>
                <a:path w="1107" h="1328">
                  <a:moveTo>
                    <a:pt x="442" y="0"/>
                  </a:moveTo>
                  <a:lnTo>
                    <a:pt x="442" y="0"/>
                  </a:lnTo>
                  <a:lnTo>
                    <a:pt x="414" y="0"/>
                  </a:lnTo>
                  <a:lnTo>
                    <a:pt x="384" y="1"/>
                  </a:lnTo>
                  <a:lnTo>
                    <a:pt x="356" y="5"/>
                  </a:lnTo>
                  <a:lnTo>
                    <a:pt x="330" y="8"/>
                  </a:lnTo>
                  <a:lnTo>
                    <a:pt x="302" y="14"/>
                  </a:lnTo>
                  <a:lnTo>
                    <a:pt x="276" y="21"/>
                  </a:lnTo>
                  <a:lnTo>
                    <a:pt x="250" y="28"/>
                  </a:lnTo>
                  <a:lnTo>
                    <a:pt x="224" y="36"/>
                  </a:lnTo>
                  <a:lnTo>
                    <a:pt x="197" y="47"/>
                  </a:lnTo>
                  <a:lnTo>
                    <a:pt x="173" y="57"/>
                  </a:lnTo>
                  <a:lnTo>
                    <a:pt x="148" y="68"/>
                  </a:lnTo>
                  <a:lnTo>
                    <a:pt x="124" y="80"/>
                  </a:lnTo>
                  <a:lnTo>
                    <a:pt x="101" y="94"/>
                  </a:lnTo>
                  <a:lnTo>
                    <a:pt x="78" y="108"/>
                  </a:lnTo>
                  <a:lnTo>
                    <a:pt x="56" y="124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4" y="197"/>
                  </a:lnTo>
                  <a:lnTo>
                    <a:pt x="47" y="222"/>
                  </a:lnTo>
                  <a:lnTo>
                    <a:pt x="68" y="248"/>
                  </a:lnTo>
                  <a:lnTo>
                    <a:pt x="89" y="274"/>
                  </a:lnTo>
                  <a:lnTo>
                    <a:pt x="108" y="302"/>
                  </a:lnTo>
                  <a:lnTo>
                    <a:pt x="126" y="332"/>
                  </a:lnTo>
                  <a:lnTo>
                    <a:pt x="141" y="362"/>
                  </a:lnTo>
                  <a:lnTo>
                    <a:pt x="157" y="391"/>
                  </a:lnTo>
                  <a:lnTo>
                    <a:pt x="169" y="424"/>
                  </a:lnTo>
                  <a:lnTo>
                    <a:pt x="182" y="456"/>
                  </a:lnTo>
                  <a:lnTo>
                    <a:pt x="190" y="489"/>
                  </a:lnTo>
                  <a:lnTo>
                    <a:pt x="199" y="522"/>
                  </a:lnTo>
                  <a:lnTo>
                    <a:pt x="206" y="557"/>
                  </a:lnTo>
                  <a:lnTo>
                    <a:pt x="211" y="592"/>
                  </a:lnTo>
                  <a:lnTo>
                    <a:pt x="213" y="627"/>
                  </a:lnTo>
                  <a:lnTo>
                    <a:pt x="215" y="664"/>
                  </a:lnTo>
                  <a:lnTo>
                    <a:pt x="215" y="664"/>
                  </a:lnTo>
                  <a:lnTo>
                    <a:pt x="213" y="701"/>
                  </a:lnTo>
                  <a:lnTo>
                    <a:pt x="211" y="736"/>
                  </a:lnTo>
                  <a:lnTo>
                    <a:pt x="206" y="771"/>
                  </a:lnTo>
                  <a:lnTo>
                    <a:pt x="199" y="806"/>
                  </a:lnTo>
                  <a:lnTo>
                    <a:pt x="190" y="839"/>
                  </a:lnTo>
                  <a:lnTo>
                    <a:pt x="182" y="872"/>
                  </a:lnTo>
                  <a:lnTo>
                    <a:pt x="169" y="904"/>
                  </a:lnTo>
                  <a:lnTo>
                    <a:pt x="157" y="937"/>
                  </a:lnTo>
                  <a:lnTo>
                    <a:pt x="141" y="966"/>
                  </a:lnTo>
                  <a:lnTo>
                    <a:pt x="126" y="996"/>
                  </a:lnTo>
                  <a:lnTo>
                    <a:pt x="108" y="1026"/>
                  </a:lnTo>
                  <a:lnTo>
                    <a:pt x="89" y="1054"/>
                  </a:lnTo>
                  <a:lnTo>
                    <a:pt x="68" y="1080"/>
                  </a:lnTo>
                  <a:lnTo>
                    <a:pt x="47" y="1106"/>
                  </a:lnTo>
                  <a:lnTo>
                    <a:pt x="24" y="1131"/>
                  </a:lnTo>
                  <a:lnTo>
                    <a:pt x="0" y="1154"/>
                  </a:lnTo>
                  <a:lnTo>
                    <a:pt x="0" y="1154"/>
                  </a:lnTo>
                  <a:lnTo>
                    <a:pt x="35" y="1189"/>
                  </a:lnTo>
                  <a:lnTo>
                    <a:pt x="35" y="1189"/>
                  </a:lnTo>
                  <a:lnTo>
                    <a:pt x="56" y="1204"/>
                  </a:lnTo>
                  <a:lnTo>
                    <a:pt x="78" y="1220"/>
                  </a:lnTo>
                  <a:lnTo>
                    <a:pt x="101" y="1234"/>
                  </a:lnTo>
                  <a:lnTo>
                    <a:pt x="124" y="1248"/>
                  </a:lnTo>
                  <a:lnTo>
                    <a:pt x="148" y="1260"/>
                  </a:lnTo>
                  <a:lnTo>
                    <a:pt x="173" y="1271"/>
                  </a:lnTo>
                  <a:lnTo>
                    <a:pt x="197" y="1281"/>
                  </a:lnTo>
                  <a:lnTo>
                    <a:pt x="224" y="1292"/>
                  </a:lnTo>
                  <a:lnTo>
                    <a:pt x="250" y="1300"/>
                  </a:lnTo>
                  <a:lnTo>
                    <a:pt x="276" y="1307"/>
                  </a:lnTo>
                  <a:lnTo>
                    <a:pt x="302" y="1314"/>
                  </a:lnTo>
                  <a:lnTo>
                    <a:pt x="330" y="1320"/>
                  </a:lnTo>
                  <a:lnTo>
                    <a:pt x="356" y="1323"/>
                  </a:lnTo>
                  <a:lnTo>
                    <a:pt x="384" y="1327"/>
                  </a:lnTo>
                  <a:lnTo>
                    <a:pt x="414" y="1328"/>
                  </a:lnTo>
                  <a:lnTo>
                    <a:pt x="442" y="1328"/>
                  </a:lnTo>
                  <a:lnTo>
                    <a:pt x="442" y="1328"/>
                  </a:lnTo>
                  <a:lnTo>
                    <a:pt x="477" y="1328"/>
                  </a:lnTo>
                  <a:lnTo>
                    <a:pt x="510" y="1325"/>
                  </a:lnTo>
                  <a:lnTo>
                    <a:pt x="544" y="1321"/>
                  </a:lnTo>
                  <a:lnTo>
                    <a:pt x="577" y="1314"/>
                  </a:lnTo>
                  <a:lnTo>
                    <a:pt x="608" y="1307"/>
                  </a:lnTo>
                  <a:lnTo>
                    <a:pt x="640" y="1299"/>
                  </a:lnTo>
                  <a:lnTo>
                    <a:pt x="671" y="1288"/>
                  </a:lnTo>
                  <a:lnTo>
                    <a:pt x="701" y="1276"/>
                  </a:lnTo>
                  <a:lnTo>
                    <a:pt x="731" y="1264"/>
                  </a:lnTo>
                  <a:lnTo>
                    <a:pt x="759" y="1248"/>
                  </a:lnTo>
                  <a:lnTo>
                    <a:pt x="787" y="1232"/>
                  </a:lnTo>
                  <a:lnTo>
                    <a:pt x="813" y="1215"/>
                  </a:lnTo>
                  <a:lnTo>
                    <a:pt x="839" y="1197"/>
                  </a:lnTo>
                  <a:lnTo>
                    <a:pt x="865" y="1176"/>
                  </a:lnTo>
                  <a:lnTo>
                    <a:pt x="890" y="1155"/>
                  </a:lnTo>
                  <a:lnTo>
                    <a:pt x="912" y="1134"/>
                  </a:lnTo>
                  <a:lnTo>
                    <a:pt x="933" y="1112"/>
                  </a:lnTo>
                  <a:lnTo>
                    <a:pt x="954" y="1087"/>
                  </a:lnTo>
                  <a:lnTo>
                    <a:pt x="975" y="1061"/>
                  </a:lnTo>
                  <a:lnTo>
                    <a:pt x="993" y="1035"/>
                  </a:lnTo>
                  <a:lnTo>
                    <a:pt x="1010" y="1008"/>
                  </a:lnTo>
                  <a:lnTo>
                    <a:pt x="1026" y="980"/>
                  </a:lnTo>
                  <a:lnTo>
                    <a:pt x="1042" y="952"/>
                  </a:lnTo>
                  <a:lnTo>
                    <a:pt x="1054" y="923"/>
                  </a:lnTo>
                  <a:lnTo>
                    <a:pt x="1066" y="893"/>
                  </a:lnTo>
                  <a:lnTo>
                    <a:pt x="1077" y="862"/>
                  </a:lnTo>
                  <a:lnTo>
                    <a:pt x="1086" y="830"/>
                  </a:lnTo>
                  <a:lnTo>
                    <a:pt x="1093" y="799"/>
                  </a:lnTo>
                  <a:lnTo>
                    <a:pt x="1100" y="765"/>
                  </a:lnTo>
                  <a:lnTo>
                    <a:pt x="1103" y="732"/>
                  </a:lnTo>
                  <a:lnTo>
                    <a:pt x="1107" y="699"/>
                  </a:lnTo>
                  <a:lnTo>
                    <a:pt x="1107" y="664"/>
                  </a:lnTo>
                  <a:lnTo>
                    <a:pt x="1107" y="664"/>
                  </a:lnTo>
                  <a:lnTo>
                    <a:pt x="1107" y="629"/>
                  </a:lnTo>
                  <a:lnTo>
                    <a:pt x="1103" y="596"/>
                  </a:lnTo>
                  <a:lnTo>
                    <a:pt x="1100" y="563"/>
                  </a:lnTo>
                  <a:lnTo>
                    <a:pt x="1093" y="529"/>
                  </a:lnTo>
                  <a:lnTo>
                    <a:pt x="1086" y="498"/>
                  </a:lnTo>
                  <a:lnTo>
                    <a:pt x="1077" y="466"/>
                  </a:lnTo>
                  <a:lnTo>
                    <a:pt x="1066" y="435"/>
                  </a:lnTo>
                  <a:lnTo>
                    <a:pt x="1054" y="405"/>
                  </a:lnTo>
                  <a:lnTo>
                    <a:pt x="1042" y="376"/>
                  </a:lnTo>
                  <a:lnTo>
                    <a:pt x="1026" y="348"/>
                  </a:lnTo>
                  <a:lnTo>
                    <a:pt x="1010" y="320"/>
                  </a:lnTo>
                  <a:lnTo>
                    <a:pt x="993" y="293"/>
                  </a:lnTo>
                  <a:lnTo>
                    <a:pt x="975" y="267"/>
                  </a:lnTo>
                  <a:lnTo>
                    <a:pt x="954" y="241"/>
                  </a:lnTo>
                  <a:lnTo>
                    <a:pt x="933" y="216"/>
                  </a:lnTo>
                  <a:lnTo>
                    <a:pt x="912" y="194"/>
                  </a:lnTo>
                  <a:lnTo>
                    <a:pt x="890" y="173"/>
                  </a:lnTo>
                  <a:lnTo>
                    <a:pt x="865" y="152"/>
                  </a:lnTo>
                  <a:lnTo>
                    <a:pt x="839" y="131"/>
                  </a:lnTo>
                  <a:lnTo>
                    <a:pt x="813" y="113"/>
                  </a:lnTo>
                  <a:lnTo>
                    <a:pt x="787" y="96"/>
                  </a:lnTo>
                  <a:lnTo>
                    <a:pt x="759" y="80"/>
                  </a:lnTo>
                  <a:lnTo>
                    <a:pt x="731" y="64"/>
                  </a:lnTo>
                  <a:lnTo>
                    <a:pt x="701" y="52"/>
                  </a:lnTo>
                  <a:lnTo>
                    <a:pt x="671" y="40"/>
                  </a:lnTo>
                  <a:lnTo>
                    <a:pt x="640" y="29"/>
                  </a:lnTo>
                  <a:lnTo>
                    <a:pt x="608" y="21"/>
                  </a:lnTo>
                  <a:lnTo>
                    <a:pt x="577" y="14"/>
                  </a:lnTo>
                  <a:lnTo>
                    <a:pt x="544" y="7"/>
                  </a:lnTo>
                  <a:lnTo>
                    <a:pt x="510" y="3"/>
                  </a:lnTo>
                  <a:lnTo>
                    <a:pt x="477" y="0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extrusionH="254000" prstMaterial="dkEdge">
              <a:bevelT w="190500" h="38100"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5426075" y="4764088"/>
              <a:ext cx="61913" cy="55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9" y="35"/>
                </a:cxn>
                <a:cxn ang="0">
                  <a:pos x="39" y="3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9" h="3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5426075" y="3152775"/>
              <a:ext cx="61913" cy="55563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4" y="35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35"/>
                </a:cxn>
                <a:cxn ang="0">
                  <a:pos x="4" y="35"/>
                </a:cxn>
              </a:cxnLst>
              <a:rect l="0" t="0" r="r" b="b"/>
              <a:pathLst>
                <a:path w="39" h="35">
                  <a:moveTo>
                    <a:pt x="4" y="35"/>
                  </a:moveTo>
                  <a:lnTo>
                    <a:pt x="4" y="3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5080000" y="3208338"/>
              <a:ext cx="693738" cy="1555750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3" y="555"/>
                </a:cxn>
                <a:cxn ang="0">
                  <a:pos x="12" y="618"/>
                </a:cxn>
                <a:cxn ang="0">
                  <a:pos x="28" y="679"/>
                </a:cxn>
                <a:cxn ang="0">
                  <a:pos x="47" y="738"/>
                </a:cxn>
                <a:cxn ang="0">
                  <a:pos x="73" y="794"/>
                </a:cxn>
                <a:cxn ang="0">
                  <a:pos x="105" y="848"/>
                </a:cxn>
                <a:cxn ang="0">
                  <a:pos x="140" y="897"/>
                </a:cxn>
                <a:cxn ang="0">
                  <a:pos x="180" y="945"/>
                </a:cxn>
                <a:cxn ang="0">
                  <a:pos x="201" y="962"/>
                </a:cxn>
                <a:cxn ang="0">
                  <a:pos x="222" y="980"/>
                </a:cxn>
                <a:cxn ang="0">
                  <a:pos x="269" y="932"/>
                </a:cxn>
                <a:cxn ang="0">
                  <a:pos x="311" y="880"/>
                </a:cxn>
                <a:cxn ang="0">
                  <a:pos x="348" y="822"/>
                </a:cxn>
                <a:cxn ang="0">
                  <a:pos x="379" y="763"/>
                </a:cxn>
                <a:cxn ang="0">
                  <a:pos x="404" y="698"/>
                </a:cxn>
                <a:cxn ang="0">
                  <a:pos x="421" y="632"/>
                </a:cxn>
                <a:cxn ang="0">
                  <a:pos x="433" y="562"/>
                </a:cxn>
                <a:cxn ang="0">
                  <a:pos x="437" y="490"/>
                </a:cxn>
                <a:cxn ang="0">
                  <a:pos x="435" y="453"/>
                </a:cxn>
                <a:cxn ang="0">
                  <a:pos x="428" y="383"/>
                </a:cxn>
                <a:cxn ang="0">
                  <a:pos x="412" y="315"/>
                </a:cxn>
                <a:cxn ang="0">
                  <a:pos x="391" y="250"/>
                </a:cxn>
                <a:cxn ang="0">
                  <a:pos x="363" y="188"/>
                </a:cxn>
                <a:cxn ang="0">
                  <a:pos x="330" y="128"/>
                </a:cxn>
                <a:cxn ang="0">
                  <a:pos x="290" y="74"/>
                </a:cxn>
                <a:cxn ang="0">
                  <a:pos x="246" y="23"/>
                </a:cxn>
                <a:cxn ang="0">
                  <a:pos x="222" y="0"/>
                </a:cxn>
                <a:cxn ang="0">
                  <a:pos x="180" y="35"/>
                </a:cxn>
                <a:cxn ang="0">
                  <a:pos x="159" y="58"/>
                </a:cxn>
                <a:cxn ang="0">
                  <a:pos x="122" y="107"/>
                </a:cxn>
                <a:cxn ang="0">
                  <a:pos x="89" y="158"/>
                </a:cxn>
                <a:cxn ang="0">
                  <a:pos x="59" y="214"/>
                </a:cxn>
                <a:cxn ang="0">
                  <a:pos x="36" y="271"/>
                </a:cxn>
                <a:cxn ang="0">
                  <a:pos x="19" y="331"/>
                </a:cxn>
                <a:cxn ang="0">
                  <a:pos x="7" y="394"/>
                </a:cxn>
                <a:cxn ang="0">
                  <a:pos x="0" y="457"/>
                </a:cxn>
                <a:cxn ang="0">
                  <a:pos x="0" y="490"/>
                </a:cxn>
              </a:cxnLst>
              <a:rect l="0" t="0" r="r" b="b"/>
              <a:pathLst>
                <a:path w="437" h="980">
                  <a:moveTo>
                    <a:pt x="0" y="490"/>
                  </a:moveTo>
                  <a:lnTo>
                    <a:pt x="0" y="490"/>
                  </a:lnTo>
                  <a:lnTo>
                    <a:pt x="0" y="523"/>
                  </a:lnTo>
                  <a:lnTo>
                    <a:pt x="3" y="555"/>
                  </a:lnTo>
                  <a:lnTo>
                    <a:pt x="7" y="586"/>
                  </a:lnTo>
                  <a:lnTo>
                    <a:pt x="12" y="618"/>
                  </a:lnTo>
                  <a:lnTo>
                    <a:pt x="19" y="649"/>
                  </a:lnTo>
                  <a:lnTo>
                    <a:pt x="28" y="679"/>
                  </a:lnTo>
                  <a:lnTo>
                    <a:pt x="36" y="709"/>
                  </a:lnTo>
                  <a:lnTo>
                    <a:pt x="47" y="738"/>
                  </a:lnTo>
                  <a:lnTo>
                    <a:pt x="59" y="766"/>
                  </a:lnTo>
                  <a:lnTo>
                    <a:pt x="73" y="794"/>
                  </a:lnTo>
                  <a:lnTo>
                    <a:pt x="89" y="822"/>
                  </a:lnTo>
                  <a:lnTo>
                    <a:pt x="105" y="848"/>
                  </a:lnTo>
                  <a:lnTo>
                    <a:pt x="122" y="873"/>
                  </a:lnTo>
                  <a:lnTo>
                    <a:pt x="140" y="897"/>
                  </a:lnTo>
                  <a:lnTo>
                    <a:pt x="159" y="922"/>
                  </a:lnTo>
                  <a:lnTo>
                    <a:pt x="180" y="945"/>
                  </a:lnTo>
                  <a:lnTo>
                    <a:pt x="180" y="945"/>
                  </a:lnTo>
                  <a:lnTo>
                    <a:pt x="201" y="962"/>
                  </a:lnTo>
                  <a:lnTo>
                    <a:pt x="222" y="980"/>
                  </a:lnTo>
                  <a:lnTo>
                    <a:pt x="222" y="980"/>
                  </a:lnTo>
                  <a:lnTo>
                    <a:pt x="246" y="957"/>
                  </a:lnTo>
                  <a:lnTo>
                    <a:pt x="269" y="932"/>
                  </a:lnTo>
                  <a:lnTo>
                    <a:pt x="290" y="906"/>
                  </a:lnTo>
                  <a:lnTo>
                    <a:pt x="311" y="880"/>
                  </a:lnTo>
                  <a:lnTo>
                    <a:pt x="330" y="852"/>
                  </a:lnTo>
                  <a:lnTo>
                    <a:pt x="348" y="822"/>
                  </a:lnTo>
                  <a:lnTo>
                    <a:pt x="363" y="792"/>
                  </a:lnTo>
                  <a:lnTo>
                    <a:pt x="379" y="763"/>
                  </a:lnTo>
                  <a:lnTo>
                    <a:pt x="391" y="730"/>
                  </a:lnTo>
                  <a:lnTo>
                    <a:pt x="404" y="698"/>
                  </a:lnTo>
                  <a:lnTo>
                    <a:pt x="412" y="665"/>
                  </a:lnTo>
                  <a:lnTo>
                    <a:pt x="421" y="632"/>
                  </a:lnTo>
                  <a:lnTo>
                    <a:pt x="428" y="597"/>
                  </a:lnTo>
                  <a:lnTo>
                    <a:pt x="433" y="562"/>
                  </a:lnTo>
                  <a:lnTo>
                    <a:pt x="435" y="527"/>
                  </a:lnTo>
                  <a:lnTo>
                    <a:pt x="437" y="490"/>
                  </a:lnTo>
                  <a:lnTo>
                    <a:pt x="437" y="490"/>
                  </a:lnTo>
                  <a:lnTo>
                    <a:pt x="435" y="453"/>
                  </a:lnTo>
                  <a:lnTo>
                    <a:pt x="433" y="418"/>
                  </a:lnTo>
                  <a:lnTo>
                    <a:pt x="428" y="383"/>
                  </a:lnTo>
                  <a:lnTo>
                    <a:pt x="421" y="348"/>
                  </a:lnTo>
                  <a:lnTo>
                    <a:pt x="412" y="315"/>
                  </a:lnTo>
                  <a:lnTo>
                    <a:pt x="404" y="282"/>
                  </a:lnTo>
                  <a:lnTo>
                    <a:pt x="391" y="250"/>
                  </a:lnTo>
                  <a:lnTo>
                    <a:pt x="379" y="217"/>
                  </a:lnTo>
                  <a:lnTo>
                    <a:pt x="363" y="188"/>
                  </a:lnTo>
                  <a:lnTo>
                    <a:pt x="348" y="158"/>
                  </a:lnTo>
                  <a:lnTo>
                    <a:pt x="330" y="128"/>
                  </a:lnTo>
                  <a:lnTo>
                    <a:pt x="311" y="100"/>
                  </a:lnTo>
                  <a:lnTo>
                    <a:pt x="290" y="74"/>
                  </a:lnTo>
                  <a:lnTo>
                    <a:pt x="269" y="48"/>
                  </a:lnTo>
                  <a:lnTo>
                    <a:pt x="246" y="23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1" y="18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59" y="58"/>
                  </a:lnTo>
                  <a:lnTo>
                    <a:pt x="140" y="83"/>
                  </a:lnTo>
                  <a:lnTo>
                    <a:pt x="122" y="107"/>
                  </a:lnTo>
                  <a:lnTo>
                    <a:pt x="105" y="132"/>
                  </a:lnTo>
                  <a:lnTo>
                    <a:pt x="89" y="158"/>
                  </a:lnTo>
                  <a:lnTo>
                    <a:pt x="73" y="186"/>
                  </a:lnTo>
                  <a:lnTo>
                    <a:pt x="59" y="214"/>
                  </a:lnTo>
                  <a:lnTo>
                    <a:pt x="47" y="242"/>
                  </a:lnTo>
                  <a:lnTo>
                    <a:pt x="36" y="271"/>
                  </a:lnTo>
                  <a:lnTo>
                    <a:pt x="28" y="301"/>
                  </a:lnTo>
                  <a:lnTo>
                    <a:pt x="19" y="331"/>
                  </a:lnTo>
                  <a:lnTo>
                    <a:pt x="12" y="362"/>
                  </a:lnTo>
                  <a:lnTo>
                    <a:pt x="7" y="394"/>
                  </a:lnTo>
                  <a:lnTo>
                    <a:pt x="3" y="425"/>
                  </a:lnTo>
                  <a:lnTo>
                    <a:pt x="0" y="457"/>
                  </a:lnTo>
                  <a:lnTo>
                    <a:pt x="0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471A19"/>
            </a:solidFill>
            <a:ln w="6">
              <a:noFill/>
              <a:prstDash val="solid"/>
              <a:round/>
              <a:headEnd/>
              <a:tailEnd/>
            </a:ln>
            <a:sp3d extrusionH="254000" prstMaterial="dkEdge">
              <a:bevelT/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5365750" y="4708525"/>
              <a:ext cx="66675" cy="60325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8" y="38"/>
                </a:cxn>
                <a:cxn ang="0">
                  <a:pos x="42" y="35"/>
                </a:cxn>
                <a:cxn ang="0">
                  <a:pos x="42" y="35"/>
                </a:cxn>
                <a:cxn ang="0">
                  <a:pos x="21" y="1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19"/>
                </a:cxn>
                <a:cxn ang="0">
                  <a:pos x="38" y="38"/>
                </a:cxn>
                <a:cxn ang="0">
                  <a:pos x="38" y="38"/>
                </a:cxn>
              </a:cxnLst>
              <a:rect l="0" t="0" r="r" b="b"/>
              <a:pathLst>
                <a:path w="42" h="38">
                  <a:moveTo>
                    <a:pt x="38" y="38"/>
                  </a:moveTo>
                  <a:lnTo>
                    <a:pt x="38" y="38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21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5365750" y="3203575"/>
              <a:ext cx="66675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21" y="21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42" h="38">
                  <a:moveTo>
                    <a:pt x="0" y="38"/>
                  </a:moveTo>
                  <a:lnTo>
                    <a:pt x="0" y="38"/>
                  </a:lnTo>
                  <a:lnTo>
                    <a:pt x="21" y="21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9" y="1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sp3d extrusionH="254000" prstMaterial="dkEdge">
              <a:extrusionClr>
                <a:schemeClr val="bg2">
                  <a:lumMod val="50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1600200"/>
            <a:ext cx="4495800" cy="1254340"/>
            <a:chOff x="4267200" y="1600200"/>
            <a:chExt cx="4495800" cy="125434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374075" y="2057400"/>
              <a:ext cx="1798125" cy="68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65275" y="2057400"/>
              <a:ext cx="25977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267200" y="262594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61815" y="16002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5943600" y="3352800"/>
            <a:ext cx="2795650" cy="533400"/>
            <a:chOff x="5943600" y="3352800"/>
            <a:chExt cx="2795650" cy="533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148450" y="3786250"/>
              <a:ext cx="2590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943600" y="36576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61815" y="3352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3352800"/>
            <a:ext cx="2819400" cy="533400"/>
            <a:chOff x="0" y="3352800"/>
            <a:chExt cx="2819400" cy="533400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0" y="3810000"/>
              <a:ext cx="2590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flipH="1">
              <a:off x="2590800" y="36576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152400" y="3352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4876800"/>
            <a:ext cx="4495800" cy="766465"/>
            <a:chOff x="0" y="4876800"/>
            <a:chExt cx="4495800" cy="766465"/>
          </a:xfrm>
        </p:grpSpPr>
        <p:cxnSp>
          <p:nvCxnSpPr>
            <p:cNvPr id="46" name="Straight Connector 45"/>
            <p:cNvCxnSpPr/>
            <p:nvPr/>
          </p:nvCxnSpPr>
          <p:spPr>
            <a:xfrm rot="10800000" flipV="1">
              <a:off x="2819400" y="5026242"/>
              <a:ext cx="1561600" cy="612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0" y="5638800"/>
              <a:ext cx="28263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52400" y="51816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267200" y="48768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81000" y="1828800"/>
            <a:ext cx="4038600" cy="1981200"/>
            <a:chOff x="0" y="3352800"/>
            <a:chExt cx="4038600" cy="19812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0" y="3810000"/>
              <a:ext cx="2590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 flipH="1">
              <a:off x="3810000" y="5105400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152400" y="3352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6200000" flipV="1">
              <a:off x="2514600" y="3886200"/>
              <a:ext cx="13716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5400000" flipH="1">
            <a:off x="7359406" y="4639881"/>
            <a:ext cx="2203603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New Market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67187" y="2798750"/>
            <a:ext cx="221439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Existing Market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4407" y="1431395"/>
            <a:ext cx="2818996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Existing Product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8401" y="1431395"/>
            <a:ext cx="2499832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New Market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Ellipse 53"/>
          <p:cNvSpPr/>
          <p:nvPr/>
        </p:nvSpPr>
        <p:spPr bwMode="auto">
          <a:xfrm>
            <a:off x="844199" y="5911917"/>
            <a:ext cx="7455366" cy="18408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504" y="1922386"/>
            <a:ext cx="7455366" cy="4049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015587" y="2106469"/>
            <a:ext cx="3313496" cy="1656748"/>
            <a:chOff x="1015587" y="2106469"/>
            <a:chExt cx="3313496" cy="1656748"/>
          </a:xfrm>
        </p:grpSpPr>
        <p:sp>
          <p:nvSpPr>
            <p:cNvPr id="10" name="Rectangle 9"/>
            <p:cNvSpPr/>
            <p:nvPr/>
          </p:nvSpPr>
          <p:spPr>
            <a:xfrm>
              <a:off x="1015587" y="2106469"/>
              <a:ext cx="3313496" cy="16567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2135" y="2157603"/>
              <a:ext cx="3200400" cy="155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Calibri" pitchFamily="34" charset="0"/>
                </a:rPr>
                <a:t>Market Penetration</a:t>
              </a: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605208" y="2106469"/>
            <a:ext cx="3313496" cy="1656748"/>
            <a:chOff x="4605208" y="2106469"/>
            <a:chExt cx="3313496" cy="1656748"/>
          </a:xfrm>
        </p:grpSpPr>
        <p:sp>
          <p:nvSpPr>
            <p:cNvPr id="12" name="Rectangle 11"/>
            <p:cNvSpPr/>
            <p:nvPr/>
          </p:nvSpPr>
          <p:spPr>
            <a:xfrm>
              <a:off x="4605208" y="2106469"/>
              <a:ext cx="3313496" cy="16567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1756" y="2157603"/>
              <a:ext cx="3200400" cy="155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Calibri" pitchFamily="34" charset="0"/>
                </a:rPr>
                <a:t>Product Development</a:t>
              </a: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4605208" y="3947300"/>
            <a:ext cx="3313496" cy="1656748"/>
            <a:chOff x="4605208" y="3947300"/>
            <a:chExt cx="3313496" cy="1656748"/>
          </a:xfrm>
        </p:grpSpPr>
        <p:sp>
          <p:nvSpPr>
            <p:cNvPr id="13" name="Rectangle 12"/>
            <p:cNvSpPr/>
            <p:nvPr/>
          </p:nvSpPr>
          <p:spPr>
            <a:xfrm>
              <a:off x="4605208" y="3947300"/>
              <a:ext cx="3313496" cy="16567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61756" y="3998434"/>
              <a:ext cx="3200400" cy="155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Calibri" pitchFamily="34" charset="0"/>
                </a:rPr>
                <a:t>Diversification</a:t>
              </a: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1015587" y="3947300"/>
            <a:ext cx="3313496" cy="1656748"/>
            <a:chOff x="1015587" y="3947300"/>
            <a:chExt cx="3313496" cy="1656748"/>
          </a:xfrm>
        </p:grpSpPr>
        <p:sp>
          <p:nvSpPr>
            <p:cNvPr id="11" name="Rectangle 10"/>
            <p:cNvSpPr/>
            <p:nvPr/>
          </p:nvSpPr>
          <p:spPr>
            <a:xfrm>
              <a:off x="1015587" y="3947300"/>
              <a:ext cx="3313496" cy="165674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2135" y="3993930"/>
              <a:ext cx="3200400" cy="155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Calibri" pitchFamily="34" charset="0"/>
                </a:rPr>
                <a:t>Market Development</a:t>
              </a:r>
              <a:endParaRPr lang="en-US" sz="3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Evaluating Market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27a29c42db568b04a64cbeb106fbf8f114a6655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</TotalTime>
  <Words>2977</Words>
  <Application>Microsoft Office PowerPoint</Application>
  <PresentationFormat>On-screen Show (4:3)</PresentationFormat>
  <Paragraphs>797</Paragraphs>
  <Slides>76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blank</vt:lpstr>
      <vt:lpstr>70 Business Diagrams : Vol 5</vt:lpstr>
      <vt:lpstr>Venn Diagram Two perspectives</vt:lpstr>
      <vt:lpstr>Two perspectives</vt:lpstr>
      <vt:lpstr>Views from both sides</vt:lpstr>
      <vt:lpstr>Venn diagram</vt:lpstr>
      <vt:lpstr>Venn diagram – three circles</vt:lpstr>
      <vt:lpstr>Venn diagram – Four circles</vt:lpstr>
      <vt:lpstr>Four interrelated issues</vt:lpstr>
      <vt:lpstr>Evaluating Market</vt:lpstr>
      <vt:lpstr>Analysis of Products/ Services</vt:lpstr>
      <vt:lpstr>Marketing Comparison Graph</vt:lpstr>
      <vt:lpstr>4 equal factors / forces</vt:lpstr>
      <vt:lpstr>Evaluating the Environment</vt:lpstr>
      <vt:lpstr>Value Chain</vt:lpstr>
      <vt:lpstr>Y Chart</vt:lpstr>
      <vt:lpstr>SWOT analysis</vt:lpstr>
      <vt:lpstr>SWOT</vt:lpstr>
      <vt:lpstr>SWOT analysis</vt:lpstr>
      <vt:lpstr>SWOT Analysis</vt:lpstr>
      <vt:lpstr>Strategic options</vt:lpstr>
      <vt:lpstr>Strengths</vt:lpstr>
      <vt:lpstr>Weaknesses</vt:lpstr>
      <vt:lpstr>Opportunities</vt:lpstr>
      <vt:lpstr>Threats</vt:lpstr>
      <vt:lpstr>Marketing Activity based on Buying Process</vt:lpstr>
      <vt:lpstr>Fishbone Diagram</vt:lpstr>
      <vt:lpstr>Issue spider</vt:lpstr>
      <vt:lpstr>Gantt Chart</vt:lpstr>
      <vt:lpstr>Growth Potential</vt:lpstr>
      <vt:lpstr>Product Life Cycle</vt:lpstr>
      <vt:lpstr>Impact Analysis</vt:lpstr>
      <vt:lpstr>Four different views</vt:lpstr>
      <vt:lpstr>Funnel diagram</vt:lpstr>
      <vt:lpstr>The filtering process</vt:lpstr>
      <vt:lpstr>Our key milestones</vt:lpstr>
      <vt:lpstr>Your Title Text Here</vt:lpstr>
      <vt:lpstr>Growth in profits</vt:lpstr>
      <vt:lpstr>Editable chart showing growth</vt:lpstr>
      <vt:lpstr>3 Milestones</vt:lpstr>
      <vt:lpstr>Performance level</vt:lpstr>
      <vt:lpstr>Monthly update for 12 months</vt:lpstr>
      <vt:lpstr>Bi-Monthly Update for every 2 months</vt:lpstr>
      <vt:lpstr>Quarterly Update for 3 months</vt:lpstr>
      <vt:lpstr>Half-Yearly Update for 6 months</vt:lpstr>
      <vt:lpstr>Target Market </vt:lpstr>
      <vt:lpstr>2 sides of the issue</vt:lpstr>
      <vt:lpstr>Two contrasting view points</vt:lpstr>
      <vt:lpstr>Your Title Text Here</vt:lpstr>
      <vt:lpstr>Audience or customer poll result</vt:lpstr>
      <vt:lpstr>Pros and Cons of an issue</vt:lpstr>
      <vt:lpstr>Your Title Text Here</vt:lpstr>
      <vt:lpstr>3 Reasons for the Result</vt:lpstr>
      <vt:lpstr>Collaboration</vt:lpstr>
      <vt:lpstr>4 leading causes</vt:lpstr>
      <vt:lpstr>4 Points that originate from one</vt:lpstr>
      <vt:lpstr>Your Title Text Here</vt:lpstr>
      <vt:lpstr>Your Title Text Here</vt:lpstr>
      <vt:lpstr>Your Title Text Here</vt:lpstr>
      <vt:lpstr>Four dependencies</vt:lpstr>
      <vt:lpstr>Leading factors</vt:lpstr>
      <vt:lpstr>The four options</vt:lpstr>
      <vt:lpstr>The four options</vt:lpstr>
      <vt:lpstr>The four options</vt:lpstr>
      <vt:lpstr>The four options</vt:lpstr>
      <vt:lpstr>6 sides: Your Title Text Here</vt:lpstr>
      <vt:lpstr>Pros and Cons</vt:lpstr>
      <vt:lpstr>Slide 67</vt:lpstr>
      <vt:lpstr>Enter Your Title Text Here</vt:lpstr>
      <vt:lpstr>Adding to the database</vt:lpstr>
      <vt:lpstr>Leads flow from different sources to one database</vt:lpstr>
      <vt:lpstr>Prospecting: Different levels of referrals</vt:lpstr>
      <vt:lpstr>Slide 72</vt:lpstr>
      <vt:lpstr>Slide 73</vt:lpstr>
      <vt:lpstr>Transformation of our brand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diagrams bundle - 3600 &gt;&gt; Marketing and sales related diagrams like Venn Diagrams,SWOT, Market &gt;&gt; forces , goal achievement, fishbone diagram </dc:title>
  <dc:creator>Arte R</dc:creator>
  <cp:lastModifiedBy>PresentationPro</cp:lastModifiedBy>
  <cp:revision>85</cp:revision>
  <dcterms:created xsi:type="dcterms:W3CDTF">2011-08-25T05:54:13Z</dcterms:created>
  <dcterms:modified xsi:type="dcterms:W3CDTF">2011-09-23T20:31:53Z</dcterms:modified>
</cp:coreProperties>
</file>