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34" r:id="rId2"/>
    <p:sldId id="297" r:id="rId3"/>
    <p:sldId id="264" r:id="rId4"/>
    <p:sldId id="265" r:id="rId5"/>
    <p:sldId id="266" r:id="rId6"/>
    <p:sldId id="267" r:id="rId7"/>
    <p:sldId id="268" r:id="rId8"/>
    <p:sldId id="258" r:id="rId9"/>
    <p:sldId id="260" r:id="rId10"/>
    <p:sldId id="315" r:id="rId11"/>
    <p:sldId id="316" r:id="rId12"/>
    <p:sldId id="324" r:id="rId13"/>
    <p:sldId id="313" r:id="rId14"/>
    <p:sldId id="317" r:id="rId15"/>
    <p:sldId id="269" r:id="rId16"/>
    <p:sldId id="270" r:id="rId17"/>
    <p:sldId id="305" r:id="rId18"/>
    <p:sldId id="306" r:id="rId19"/>
    <p:sldId id="296" r:id="rId20"/>
    <p:sldId id="318" r:id="rId21"/>
    <p:sldId id="263" r:id="rId22"/>
    <p:sldId id="272" r:id="rId23"/>
    <p:sldId id="273" r:id="rId24"/>
    <p:sldId id="307" r:id="rId25"/>
    <p:sldId id="261" r:id="rId26"/>
    <p:sldId id="330" r:id="rId27"/>
    <p:sldId id="277" r:id="rId28"/>
    <p:sldId id="289" r:id="rId29"/>
    <p:sldId id="259" r:id="rId30"/>
    <p:sldId id="262" r:id="rId31"/>
    <p:sldId id="290" r:id="rId32"/>
    <p:sldId id="337" r:id="rId33"/>
    <p:sldId id="333" r:id="rId34"/>
    <p:sldId id="310" r:id="rId35"/>
    <p:sldId id="302" r:id="rId36"/>
    <p:sldId id="326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78" r:id="rId47"/>
    <p:sldId id="298" r:id="rId48"/>
    <p:sldId id="257" r:id="rId49"/>
    <p:sldId id="288" r:id="rId50"/>
    <p:sldId id="312" r:id="rId51"/>
    <p:sldId id="292" r:id="rId52"/>
    <p:sldId id="275" r:id="rId53"/>
    <p:sldId id="332" r:id="rId54"/>
    <p:sldId id="300" r:id="rId55"/>
    <p:sldId id="319" r:id="rId56"/>
    <p:sldId id="308" r:id="rId57"/>
    <p:sldId id="294" r:id="rId58"/>
    <p:sldId id="314" r:id="rId59"/>
    <p:sldId id="328" r:id="rId60"/>
    <p:sldId id="325" r:id="rId61"/>
    <p:sldId id="311" r:id="rId62"/>
    <p:sldId id="303" r:id="rId63"/>
    <p:sldId id="320" r:id="rId64"/>
    <p:sldId id="299" r:id="rId65"/>
    <p:sldId id="321" r:id="rId66"/>
    <p:sldId id="322" r:id="rId67"/>
    <p:sldId id="293" r:id="rId68"/>
    <p:sldId id="331" r:id="rId69"/>
    <p:sldId id="295" r:id="rId70"/>
    <p:sldId id="329" r:id="rId71"/>
    <p:sldId id="301" r:id="rId72"/>
    <p:sldId id="335" r:id="rId73"/>
    <p:sldId id="336" r:id="rId74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9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8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E9E74-B9CB-4159-8DC5-93F1AF1B8E35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C9C66-5520-452E-97B6-4D2632160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stages, 3 stages,</a:t>
            </a:r>
            <a:r>
              <a:rPr lang="en-US" baseline="0" dirty="0" smtClean="0"/>
              <a:t> three stages, silhouette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11E9-4D6E-45BB-9ADE-3528885AE36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2142-A5B6-419A-9472-1EECB105E07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</a:t>
            </a:r>
            <a:r>
              <a:rPr lang="en-US" baseline="0" dirty="0" smtClean="0"/>
              <a:t> words: </a:t>
            </a:r>
            <a:endParaRPr lang="en-US" dirty="0" smtClean="0"/>
          </a:p>
          <a:p>
            <a:r>
              <a:rPr lang="en-US" dirty="0" smtClean="0"/>
              <a:t>Four </a:t>
            </a:r>
            <a:r>
              <a:rPr lang="en-US" baseline="0" dirty="0" smtClean="0"/>
              <a:t>sides, different, circle , complete, complete picture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</a:t>
            </a:r>
            <a:r>
              <a:rPr lang="en-US" baseline="0" dirty="0" smtClean="0"/>
              <a:t> words: </a:t>
            </a:r>
            <a:endParaRPr lang="en-US" dirty="0" smtClean="0"/>
          </a:p>
          <a:p>
            <a:r>
              <a:rPr lang="en-US" dirty="0" smtClean="0"/>
              <a:t>Four </a:t>
            </a:r>
            <a:r>
              <a:rPr lang="en-US" baseline="0" dirty="0" smtClean="0"/>
              <a:t>sides, different, circle , complete, complete picture, business, division, divide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Steps,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Steps,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Steps,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Steps,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Steps,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211E9-4D6E-45BB-9ADE-3528885AE36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Steps,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arrow, circles, milestones, 4 circles,</a:t>
            </a:r>
            <a:r>
              <a:rPr lang="en-US" baseline="0" dirty="0" smtClean="0"/>
              <a:t> four circles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4B9FF-5977-489D-82EF-4F046E8363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Steps,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4B35C-C3B3-4B03-85DD-2E65B9CD7E7F}" type="slidenum">
              <a:rPr lang="en-GB"/>
              <a:pPr/>
              <a:t>44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client, process,</a:t>
            </a:r>
            <a:r>
              <a:rPr lang="en-US" baseline="0" dirty="0" smtClean="0"/>
              <a:t> 8 processes, eight processes, arrows, circles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4B35C-C3B3-4B03-85DD-2E65B9CD7E7F}" type="slidenum">
              <a:rPr lang="en-GB"/>
              <a:pPr/>
              <a:t>45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client, requirement, deliverables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Factors, 8 factors, eight factors, circle, bullet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Six</a:t>
            </a:r>
            <a:r>
              <a:rPr lang="en-US" baseline="0" dirty="0" smtClean="0"/>
              <a:t> sides, angles, parts, arrows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alignment, process, wheels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5 , five stages, arrow,</a:t>
            </a:r>
            <a:r>
              <a:rPr lang="en-US" baseline="0" dirty="0" smtClean="0"/>
              <a:t> circle, movement, timeline, years, period, ahead,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Life cycle, stages,</a:t>
            </a:r>
            <a:r>
              <a:rPr lang="en-US" baseline="0" dirty="0" smtClean="0"/>
              <a:t> six, 6, different aspects, cycle, movement, 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goal, factors, 8 factors, eight factors, target, circle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71C1E-EFA9-4AAD-ABF1-29DC618CDF3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sides, directions,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phases, 4 phases,</a:t>
            </a:r>
            <a:r>
              <a:rPr lang="en-US" baseline="0" dirty="0" smtClean="0"/>
              <a:t> four phases, circles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Process,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words: </a:t>
            </a:r>
          </a:p>
          <a:p>
            <a:r>
              <a:rPr lang="en-US" dirty="0" smtClean="0"/>
              <a:t>4 , four stages, </a:t>
            </a:r>
            <a:r>
              <a:rPr lang="en-US" baseline="0" dirty="0" smtClean="0"/>
              <a:t>movement, timeline, years, period, ahead, steps, aspects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process, steps,</a:t>
            </a:r>
            <a:r>
              <a:rPr lang="en-US" baseline="0" dirty="0" smtClean="0"/>
              <a:t> 4 steps, four steps, squares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BCDA-50D1-42A3-9F49-A2E173B32D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interdependent, steps,</a:t>
            </a:r>
            <a:r>
              <a:rPr lang="en-US" baseline="0" dirty="0" smtClean="0"/>
              <a:t> 4 steps, four steps, process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2C25-3DD7-439E-940E-F233C5443A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steps, 4 steps, four steps, process, silhouette, stages, 4 stages,</a:t>
            </a:r>
            <a:r>
              <a:rPr lang="en-US" baseline="0" dirty="0" smtClean="0"/>
              <a:t> four stages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Keywords:</a:t>
            </a:r>
          </a:p>
          <a:p>
            <a:r>
              <a:rPr lang="en-US" dirty="0" smtClean="0"/>
              <a:t>production process, raw material, processing,</a:t>
            </a:r>
            <a:r>
              <a:rPr lang="en-US" baseline="0" dirty="0" smtClean="0"/>
              <a:t> finished goods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43000"/>
            <a:ext cx="8229600" cy="5146675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389C327-80CB-4549-8CED-69AAF5CCF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B140-240B-4B11-970E-D617603030C2}" type="datetimeFigureOut">
              <a:rPr lang="en-US" smtClean="0"/>
              <a:pPr/>
              <a:t>9/23/2011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B04E-6F37-408A-89FA-64C33C1016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esentation-process.com" TargetMode="External"/><Relationship Id="rId2" Type="http://schemas.openxmlformats.org/officeDocument/2006/relationships/hyperlink" Target="http://www.buyapresentation.com/contactu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066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 Business Diagrams :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5257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6248400"/>
            <a:ext cx="39624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5532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Timeline, Milestones</a:t>
            </a:r>
          </a:p>
          <a:p>
            <a:r>
              <a:rPr lang="en-US" dirty="0" smtClean="0"/>
              <a:t>Roadmap</a:t>
            </a:r>
          </a:p>
          <a:p>
            <a:r>
              <a:rPr lang="en-US" dirty="0" smtClean="0"/>
              <a:t>Process flows</a:t>
            </a:r>
          </a:p>
          <a:p>
            <a:r>
              <a:rPr lang="en-US" dirty="0" smtClean="0"/>
              <a:t>Stages, Steps</a:t>
            </a:r>
          </a:p>
          <a:p>
            <a:r>
              <a:rPr lang="en-US" dirty="0" smtClean="0"/>
              <a:t>Filtering Process, Cyclical Process</a:t>
            </a:r>
          </a:p>
          <a:p>
            <a:r>
              <a:rPr lang="en-US" dirty="0" smtClean="0"/>
              <a:t>Funnel Diagrams, Cone Diagram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71600" y="1600200"/>
            <a:ext cx="6096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1905000" y="1676400"/>
            <a:ext cx="4343400" cy="991394"/>
            <a:chOff x="1905000" y="1676400"/>
            <a:chExt cx="4343400" cy="99139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905000" y="1676400"/>
              <a:ext cx="4343400" cy="1588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371306" y="2171700"/>
              <a:ext cx="991394" cy="794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/>
          <p:nvPr/>
        </p:nvGrpSpPr>
        <p:grpSpPr>
          <a:xfrm>
            <a:off x="1447800" y="2514600"/>
            <a:ext cx="3657600" cy="762794"/>
            <a:chOff x="3352800" y="1600200"/>
            <a:chExt cx="3657600" cy="76279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352800" y="1600200"/>
              <a:ext cx="3657600" cy="1588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248400" y="1981200"/>
              <a:ext cx="762000" cy="1588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81000" y="2590800"/>
            <a:ext cx="90678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isometricTopUp">
              <a:rot lat="19207794" lon="17942721" rev="4712099"/>
            </a:camera>
            <a:lightRig rig="threePt" dir="t"/>
          </a:scene3d>
          <a:sp3d extrusionH="95250" prstMaterial="softEdge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42223" y="1905000"/>
            <a:ext cx="4706577" cy="1752600"/>
            <a:chOff x="4742223" y="1905000"/>
            <a:chExt cx="4706577" cy="1752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42223" y="1905001"/>
              <a:ext cx="4706577" cy="175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321268" y="1905000"/>
              <a:ext cx="17737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HeroicExtremeLeftFacing"/>
                <a:lightRig rig="threePt" dir="t"/>
              </a:scene3d>
              <a:sp3d>
                <a:extrusionClr>
                  <a:schemeClr val="bg1">
                    <a:lumMod val="75000"/>
                  </a:schemeClr>
                </a:extrusionClr>
              </a:sp3d>
            </a:bodyPr>
            <a:lstStyle/>
            <a:p>
              <a:r>
                <a:rPr lang="en-US" sz="4800" b="1" dirty="0" smtClean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Calibri" pitchFamily="34" charset="0"/>
                </a:rPr>
                <a:t>Step 1</a:t>
              </a:r>
              <a:endParaRPr lang="en-US" sz="4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62213" y="3124200"/>
            <a:ext cx="4929187" cy="1835493"/>
            <a:chOff x="2462213" y="3124200"/>
            <a:chExt cx="4929187" cy="18354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62213" y="3124200"/>
              <a:ext cx="4929187" cy="1835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138613" y="3124200"/>
              <a:ext cx="19715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HeroicExtremeLeftFacing"/>
                <a:lightRig rig="threePt" dir="t"/>
              </a:scene3d>
              <a:sp3d>
                <a:extrusionClr>
                  <a:schemeClr val="bg1">
                    <a:lumMod val="75000"/>
                  </a:schemeClr>
                </a:extrusionClr>
              </a:sp3d>
            </a:bodyPr>
            <a:lstStyle/>
            <a:p>
              <a:r>
                <a:rPr lang="en-US" sz="5400" b="1" dirty="0" smtClean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Calibri" pitchFamily="34" charset="0"/>
                </a:rPr>
                <a:t>Step 2</a:t>
              </a:r>
              <a:endParaRPr lang="en-US" sz="5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43000" y="3505200"/>
            <a:ext cx="2971800" cy="2971800"/>
            <a:chOff x="1143000" y="3505200"/>
            <a:chExt cx="2971800" cy="2971800"/>
          </a:xfrm>
        </p:grpSpPr>
        <p:sp>
          <p:nvSpPr>
            <p:cNvPr id="4" name="Oval 3"/>
            <p:cNvSpPr/>
            <p:nvPr/>
          </p:nvSpPr>
          <p:spPr>
            <a:xfrm>
              <a:off x="1143000" y="3505200"/>
              <a:ext cx="2971800" cy="29718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6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317500" dist="38100" dir="5400000" sx="110000" sy="110000" algn="t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contrasting" dir="t"/>
            </a:scene3d>
            <a:sp3d extrusionH="254000" prstMaterial="plastic">
              <a:bevelT w="95250" h="152400" prst="slope"/>
              <a:bevelB w="361950" h="69850" prst="slope"/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4334470"/>
              <a:ext cx="21710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HeroicExtremeLeftFacing"/>
                <a:lightRig rig="threePt" dir="t"/>
              </a:scene3d>
              <a:sp3d>
                <a:extrusionClr>
                  <a:schemeClr val="bg1">
                    <a:lumMod val="75000"/>
                  </a:schemeClr>
                </a:extrusionClr>
              </a:sp3d>
            </a:bodyPr>
            <a:lstStyle/>
            <a:p>
              <a:r>
                <a:rPr lang="en-US" sz="6000" b="1" dirty="0" smtClean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Calibri" pitchFamily="34" charset="0"/>
                </a:rPr>
                <a:t>Step 3</a:t>
              </a:r>
              <a:endPara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3 Important Steps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6725" y="28436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about this step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057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about this step	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1219200"/>
            <a:ext cx="396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 about this step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369125" y="3303712"/>
            <a:ext cx="3200400" cy="1219994"/>
            <a:chOff x="1295400" y="2206624"/>
            <a:chExt cx="3200400" cy="121999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295400" y="2206624"/>
              <a:ext cx="3200400" cy="1588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3048000" y="2817018"/>
              <a:ext cx="1218406" cy="794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r="1073"/>
          <a:stretch>
            <a:fillRect/>
          </a:stretch>
        </p:blipFill>
        <p:spPr bwMode="auto">
          <a:xfrm>
            <a:off x="1826825" y="1435925"/>
            <a:ext cx="7315200" cy="48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Four steps or priorities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5791200" y="990600"/>
            <a:ext cx="2985770" cy="1485595"/>
            <a:chOff x="5791200" y="990600"/>
            <a:chExt cx="2985770" cy="1485595"/>
          </a:xfrm>
        </p:grpSpPr>
        <p:grpSp>
          <p:nvGrpSpPr>
            <p:cNvPr id="4" name="Group 12"/>
            <p:cNvGrpSpPr/>
            <p:nvPr/>
          </p:nvGrpSpPr>
          <p:grpSpPr>
            <a:xfrm>
              <a:off x="7467600" y="1219200"/>
              <a:ext cx="1309370" cy="1256995"/>
              <a:chOff x="152401" y="3171700"/>
              <a:chExt cx="1309370" cy="1256995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152401" y="3171700"/>
                <a:ext cx="1309370" cy="125699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914400" h="9144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2463" y="3481584"/>
                <a:ext cx="393056" cy="58477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latin typeface="Calibri" pitchFamily="34" charset="0"/>
                  </a:rPr>
                  <a:t>4</a:t>
                </a:r>
                <a:endParaRPr lang="en-US" sz="3200" b="1" dirty="0">
                  <a:latin typeface="Calibri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791200" y="9906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3810000" y="1752600"/>
            <a:ext cx="3600450" cy="1481328"/>
            <a:chOff x="3810000" y="1752600"/>
            <a:chExt cx="3600450" cy="1481328"/>
          </a:xfrm>
        </p:grpSpPr>
        <p:grpSp>
          <p:nvGrpSpPr>
            <p:cNvPr id="14" name="Group 13"/>
            <p:cNvGrpSpPr/>
            <p:nvPr/>
          </p:nvGrpSpPr>
          <p:grpSpPr>
            <a:xfrm>
              <a:off x="5867400" y="1752600"/>
              <a:ext cx="1543050" cy="1481328"/>
              <a:chOff x="1981200" y="3150123"/>
              <a:chExt cx="1543050" cy="1481328"/>
            </a:xfrm>
            <a:solidFill>
              <a:schemeClr val="accent4">
                <a:lumMod val="60000"/>
                <a:lumOff val="40000"/>
              </a:schemeClr>
            </a:soli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1981200" y="3150123"/>
                <a:ext cx="1543050" cy="1481328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914400" h="9144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502580" y="3574649"/>
                <a:ext cx="418704" cy="64633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Calibri" pitchFamily="34" charset="0"/>
                  </a:rPr>
                  <a:t>3</a:t>
                </a:r>
                <a:endParaRPr lang="en-US" sz="3600" b="1" dirty="0">
                  <a:latin typeface="Calibri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810000" y="17526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5" name="Group 27"/>
          <p:cNvGrpSpPr/>
          <p:nvPr/>
        </p:nvGrpSpPr>
        <p:grpSpPr>
          <a:xfrm>
            <a:off x="2133600" y="2590800"/>
            <a:ext cx="3778250" cy="1798320"/>
            <a:chOff x="2133600" y="2590800"/>
            <a:chExt cx="3778250" cy="1798320"/>
          </a:xfrm>
        </p:grpSpPr>
        <p:grpSp>
          <p:nvGrpSpPr>
            <p:cNvPr id="16" name="Group 14"/>
            <p:cNvGrpSpPr/>
            <p:nvPr/>
          </p:nvGrpSpPr>
          <p:grpSpPr>
            <a:xfrm>
              <a:off x="4038600" y="2590800"/>
              <a:ext cx="1873250" cy="1798320"/>
              <a:chOff x="4114800" y="3226266"/>
              <a:chExt cx="1714500" cy="1645920"/>
            </a:xfrm>
            <a:solidFill>
              <a:schemeClr val="accent6">
                <a:lumMod val="60000"/>
                <a:lumOff val="40000"/>
              </a:schemeClr>
            </a:soli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4114800" y="3226266"/>
                <a:ext cx="1714500" cy="164592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 prstMaterial="matte">
                <a:bevelT w="914400" h="9144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34434" y="3702722"/>
                <a:ext cx="406695" cy="64789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latin typeface="Calibri" pitchFamily="34" charset="0"/>
                  </a:rPr>
                  <a:t>2</a:t>
                </a:r>
                <a:endParaRPr lang="en-US" sz="4000" b="1" dirty="0">
                  <a:latin typeface="Calibri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133600" y="28956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7" name="Group 28"/>
          <p:cNvGrpSpPr/>
          <p:nvPr/>
        </p:nvGrpSpPr>
        <p:grpSpPr>
          <a:xfrm>
            <a:off x="609600" y="4038600"/>
            <a:ext cx="3962400" cy="1981200"/>
            <a:chOff x="609600" y="4038600"/>
            <a:chExt cx="3962400" cy="1981200"/>
          </a:xfrm>
        </p:grpSpPr>
        <p:grpSp>
          <p:nvGrpSpPr>
            <p:cNvPr id="18" name="Group 15"/>
            <p:cNvGrpSpPr/>
            <p:nvPr/>
          </p:nvGrpSpPr>
          <p:grpSpPr>
            <a:xfrm>
              <a:off x="2508250" y="4038600"/>
              <a:ext cx="2063750" cy="1981200"/>
              <a:chOff x="6564075" y="3371545"/>
              <a:chExt cx="1905000" cy="1828800"/>
            </a:xfrm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5" name="Oval 4"/>
              <p:cNvSpPr/>
              <p:nvPr/>
            </p:nvSpPr>
            <p:spPr>
              <a:xfrm>
                <a:off x="6564075" y="3371545"/>
                <a:ext cx="1905000" cy="18288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 prstMaterial="matte">
                <a:bevelT w="914400" h="914400"/>
                <a:bevelB w="914400" h="914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00092" y="3926412"/>
                <a:ext cx="433846" cy="710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Calibri" pitchFamily="34" charset="0"/>
                  </a:rPr>
                  <a:t>1</a:t>
                </a:r>
                <a:endParaRPr lang="en-US" sz="4400" b="1" dirty="0">
                  <a:latin typeface="Calibri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09600" y="4267200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638800" y="4343400"/>
            <a:ext cx="3276600" cy="2383516"/>
            <a:chOff x="5638800" y="4343400"/>
            <a:chExt cx="3276600" cy="2383516"/>
          </a:xfrm>
        </p:grpSpPr>
        <p:grpSp>
          <p:nvGrpSpPr>
            <p:cNvPr id="29" name="Group 28"/>
            <p:cNvGrpSpPr/>
            <p:nvPr/>
          </p:nvGrpSpPr>
          <p:grpSpPr>
            <a:xfrm>
              <a:off x="5638800" y="4343400"/>
              <a:ext cx="2847356" cy="1083321"/>
              <a:chOff x="5638800" y="4343400"/>
              <a:chExt cx="2847356" cy="1083321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5638800" y="4350396"/>
                <a:ext cx="0" cy="10763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38800" y="4343400"/>
                <a:ext cx="28473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153"/>
            <p:cNvSpPr txBox="1">
              <a:spLocks noChangeArrowheads="1"/>
            </p:cNvSpPr>
            <p:nvPr/>
          </p:nvSpPr>
          <p:spPr bwMode="auto">
            <a:xfrm>
              <a:off x="5638800" y="4343400"/>
              <a:ext cx="323602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You may enter </a:t>
              </a:r>
              <a:r>
                <a:rPr lang="en-US" sz="2400" dirty="0" smtClean="0">
                  <a:latin typeface="Calibri" pitchFamily="34" charset="0"/>
                </a:rPr>
                <a:t>your text here</a:t>
              </a:r>
              <a:r>
                <a:rPr lang="en-US" sz="2400" dirty="0">
                  <a:latin typeface="Calibri" pitchFamily="34" charset="0"/>
                </a:rPr>
                <a:t>. You may enter your text here.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02054" y="6357584"/>
              <a:ext cx="1013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LOGO</a:t>
              </a: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28600" y="4001000"/>
            <a:ext cx="8763000" cy="14478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perspectiveRelaxed"/>
            <a:lightRig rig="sunrise" dir="t"/>
          </a:scene3d>
          <a:sp3d extrusionH="196850" prstMaterial="softEdge"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477000"/>
            <a:ext cx="1828800" cy="2286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2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 and more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2477000"/>
            <a:ext cx="1828800" cy="2286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 and more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0" y="2477000"/>
            <a:ext cx="1828800" cy="2286000"/>
          </a:xfrm>
          <a:prstGeom prst="round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text here and more text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0" name="Picture 2" descr="C:\Documents and Settings\user\Desktop\INTERNAL\Useful stuff by Ram\People silhouettes\Silhouettes by ram 1.png"/>
          <p:cNvPicPr>
            <a:picLocks noChangeAspect="1" noChangeArrowheads="1"/>
          </p:cNvPicPr>
          <p:nvPr/>
        </p:nvPicPr>
        <p:blipFill>
          <a:blip r:embed="rId2" cstate="email">
            <a:grayscl/>
          </a:blip>
          <a:srcRect/>
          <a:stretch>
            <a:fillRect/>
          </a:stretch>
        </p:blipFill>
        <p:spPr bwMode="auto">
          <a:xfrm>
            <a:off x="0" y="3786048"/>
            <a:ext cx="1627198" cy="2438400"/>
          </a:xfrm>
          <a:prstGeom prst="rect">
            <a:avLst/>
          </a:prstGeom>
          <a:noFill/>
        </p:spPr>
      </p:pic>
      <p:sp>
        <p:nvSpPr>
          <p:cNvPr id="10" name="Rounded Rectangle 26"/>
          <p:cNvSpPr/>
          <p:nvPr/>
        </p:nvSpPr>
        <p:spPr bwMode="auto">
          <a:xfrm>
            <a:off x="1635456" y="2517944"/>
            <a:ext cx="1752600" cy="783608"/>
          </a:xfrm>
          <a:prstGeom prst="roundRect">
            <a:avLst>
              <a:gd name="adj" fmla="val 31359"/>
            </a:avLst>
          </a:prstGeom>
          <a:gradFill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ounded Rectangle 26"/>
          <p:cNvSpPr/>
          <p:nvPr/>
        </p:nvSpPr>
        <p:spPr bwMode="auto">
          <a:xfrm>
            <a:off x="3845256" y="2539552"/>
            <a:ext cx="1752600" cy="783608"/>
          </a:xfrm>
          <a:prstGeom prst="roundRect">
            <a:avLst>
              <a:gd name="adj" fmla="val 31359"/>
            </a:avLst>
          </a:prstGeom>
          <a:gradFill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ounded Rectangle 26"/>
          <p:cNvSpPr/>
          <p:nvPr/>
        </p:nvSpPr>
        <p:spPr bwMode="auto">
          <a:xfrm>
            <a:off x="6123296" y="2539552"/>
            <a:ext cx="1752600" cy="783608"/>
          </a:xfrm>
          <a:prstGeom prst="roundRect">
            <a:avLst>
              <a:gd name="adj" fmla="val 31359"/>
            </a:avLst>
          </a:prstGeom>
          <a:gradFill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GB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2188386" y="2172200"/>
            <a:ext cx="5088466" cy="599949"/>
            <a:chOff x="2112186" y="2286000"/>
            <a:chExt cx="5088466" cy="599949"/>
          </a:xfrm>
        </p:grpSpPr>
        <p:grpSp>
          <p:nvGrpSpPr>
            <p:cNvPr id="8" name="Group 156"/>
            <p:cNvGrpSpPr>
              <a:grpSpLocks/>
            </p:cNvGrpSpPr>
            <p:nvPr/>
          </p:nvGrpSpPr>
          <p:grpSpPr bwMode="auto">
            <a:xfrm>
              <a:off x="2112186" y="2286000"/>
              <a:ext cx="592666" cy="599949"/>
              <a:chOff x="1402943" y="2918972"/>
              <a:chExt cx="944568" cy="942872"/>
            </a:xfrm>
          </p:grpSpPr>
          <p:sp>
            <p:nvSpPr>
              <p:cNvPr id="16" name="Oval 53"/>
              <p:cNvSpPr>
                <a:spLocks noChangeArrowheads="1"/>
              </p:cNvSpPr>
              <p:nvPr/>
            </p:nvSpPr>
            <p:spPr bwMode="auto">
              <a:xfrm>
                <a:off x="1402943" y="2918972"/>
                <a:ext cx="944568" cy="942872"/>
              </a:xfrm>
              <a:prstGeom prst="ellipse">
                <a:avLst/>
              </a:prstGeom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2">
                    <a:lumMod val="25000"/>
                  </a:schemeClr>
                </a:solidFill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" name="Oval 54"/>
              <p:cNvSpPr>
                <a:spLocks noChangeArrowheads="1"/>
              </p:cNvSpPr>
              <p:nvPr/>
            </p:nvSpPr>
            <p:spPr bwMode="auto">
              <a:xfrm>
                <a:off x="1489640" y="2940421"/>
                <a:ext cx="851244" cy="850288"/>
              </a:xfrm>
              <a:prstGeom prst="ellipse">
                <a:avLst/>
              </a:prstGeom>
              <a:gradFill rotWithShape="1">
                <a:gsLst>
                  <a:gs pos="0">
                    <a:srgbClr val="69BBE9">
                      <a:alpha val="24001"/>
                    </a:srgbClr>
                  </a:gs>
                  <a:gs pos="100000">
                    <a:srgbClr val="31576C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" name="Oval 55"/>
              <p:cNvSpPr>
                <a:spLocks noChangeArrowheads="1"/>
              </p:cNvSpPr>
              <p:nvPr/>
            </p:nvSpPr>
            <p:spPr bwMode="auto">
              <a:xfrm>
                <a:off x="1756166" y="2918972"/>
                <a:ext cx="590855" cy="589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9" name="Rectangle 56"/>
              <p:cNvSpPr>
                <a:spLocks noChangeArrowheads="1"/>
              </p:cNvSpPr>
              <p:nvPr/>
            </p:nvSpPr>
            <p:spPr bwMode="auto">
              <a:xfrm>
                <a:off x="1452155" y="3212628"/>
                <a:ext cx="104" cy="580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GB" sz="2400" dirty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156"/>
            <p:cNvGrpSpPr>
              <a:grpSpLocks/>
            </p:cNvGrpSpPr>
            <p:nvPr/>
          </p:nvGrpSpPr>
          <p:grpSpPr bwMode="auto">
            <a:xfrm>
              <a:off x="4321986" y="2286000"/>
              <a:ext cx="592666" cy="599949"/>
              <a:chOff x="1402943" y="2918972"/>
              <a:chExt cx="944568" cy="942872"/>
            </a:xfrm>
          </p:grpSpPr>
          <p:sp>
            <p:nvSpPr>
              <p:cNvPr id="21" name="Oval 53"/>
              <p:cNvSpPr>
                <a:spLocks noChangeArrowheads="1"/>
              </p:cNvSpPr>
              <p:nvPr/>
            </p:nvSpPr>
            <p:spPr bwMode="auto">
              <a:xfrm>
                <a:off x="1402943" y="2918972"/>
                <a:ext cx="944568" cy="942872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3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" name="Oval 54"/>
              <p:cNvSpPr>
                <a:spLocks noChangeArrowheads="1"/>
              </p:cNvSpPr>
              <p:nvPr/>
            </p:nvSpPr>
            <p:spPr bwMode="auto">
              <a:xfrm>
                <a:off x="1467889" y="2940421"/>
                <a:ext cx="851244" cy="850288"/>
              </a:xfrm>
              <a:prstGeom prst="ellipse">
                <a:avLst/>
              </a:prstGeom>
              <a:gradFill rotWithShape="1">
                <a:gsLst>
                  <a:gs pos="0">
                    <a:srgbClr val="69BBE9">
                      <a:alpha val="24001"/>
                    </a:srgbClr>
                  </a:gs>
                  <a:gs pos="100000">
                    <a:srgbClr val="31576C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auto">
              <a:xfrm>
                <a:off x="1756166" y="2918972"/>
                <a:ext cx="590855" cy="589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" name="Rectangle 56"/>
              <p:cNvSpPr>
                <a:spLocks noChangeArrowheads="1"/>
              </p:cNvSpPr>
              <p:nvPr/>
            </p:nvSpPr>
            <p:spPr bwMode="auto">
              <a:xfrm>
                <a:off x="1452155" y="3212628"/>
                <a:ext cx="104" cy="580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GB" sz="2400" dirty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156"/>
            <p:cNvGrpSpPr>
              <a:grpSpLocks/>
            </p:cNvGrpSpPr>
            <p:nvPr/>
          </p:nvGrpSpPr>
          <p:grpSpPr bwMode="auto">
            <a:xfrm>
              <a:off x="6607986" y="2286000"/>
              <a:ext cx="592666" cy="599949"/>
              <a:chOff x="1402943" y="2918972"/>
              <a:chExt cx="944568" cy="942872"/>
            </a:xfrm>
          </p:grpSpPr>
          <p:sp>
            <p:nvSpPr>
              <p:cNvPr id="26" name="Oval 53"/>
              <p:cNvSpPr>
                <a:spLocks noChangeArrowheads="1"/>
              </p:cNvSpPr>
              <p:nvPr/>
            </p:nvSpPr>
            <p:spPr bwMode="auto">
              <a:xfrm>
                <a:off x="1402943" y="2918972"/>
                <a:ext cx="944568" cy="9428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39999">
                    <a:schemeClr val="accent5">
                      <a:lumMod val="60000"/>
                      <a:lumOff val="40000"/>
                    </a:schemeClr>
                  </a:gs>
                  <a:gs pos="70000">
                    <a:schemeClr val="accent5">
                      <a:lumMod val="20000"/>
                      <a:lumOff val="80000"/>
                    </a:schemeClr>
                  </a:gs>
                  <a:gs pos="100000">
                    <a:srgbClr val="FFEBF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7" name="Oval 54"/>
              <p:cNvSpPr>
                <a:spLocks noChangeArrowheads="1"/>
              </p:cNvSpPr>
              <p:nvPr/>
            </p:nvSpPr>
            <p:spPr bwMode="auto">
              <a:xfrm>
                <a:off x="1446137" y="2940421"/>
                <a:ext cx="851244" cy="850288"/>
              </a:xfrm>
              <a:prstGeom prst="ellipse">
                <a:avLst/>
              </a:prstGeom>
              <a:gradFill>
                <a:gsLst>
                  <a:gs pos="0">
                    <a:srgbClr val="69BBE9">
                      <a:alpha val="24001"/>
                    </a:srgbClr>
                  </a:gs>
                  <a:gs pos="100000">
                    <a:srgbClr val="31576C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8" name="Oval 55"/>
              <p:cNvSpPr>
                <a:spLocks noChangeArrowheads="1"/>
              </p:cNvSpPr>
              <p:nvPr/>
            </p:nvSpPr>
            <p:spPr bwMode="auto">
              <a:xfrm>
                <a:off x="1756166" y="2918972"/>
                <a:ext cx="590855" cy="58968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9" name="Rectangle 56"/>
              <p:cNvSpPr>
                <a:spLocks noChangeArrowheads="1"/>
              </p:cNvSpPr>
              <p:nvPr/>
            </p:nvSpPr>
            <p:spPr bwMode="auto">
              <a:xfrm>
                <a:off x="1452155" y="3212628"/>
                <a:ext cx="104" cy="580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 lIns="0" tIns="0" rIns="0" bIns="0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en-GB" sz="2400" dirty="0">
                  <a:solidFill>
                    <a:schemeClr val="tx2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209800" y="228600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1</a:t>
              </a:r>
              <a:endPara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19600" y="228600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2</a:t>
              </a:r>
              <a:endPara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05600" y="228600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</a:rPr>
                <a:t>3</a:t>
              </a:r>
              <a:endPara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176" y="2667000"/>
            <a:ext cx="9144000" cy="1676400"/>
            <a:chOff x="0" y="2086"/>
            <a:chExt cx="5760" cy="1056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outcomes</a:t>
            </a:r>
            <a:endParaRPr lang="en-US" dirty="0"/>
          </a:p>
        </p:txBody>
      </p:sp>
      <p:grpSp>
        <p:nvGrpSpPr>
          <p:cNvPr id="6" name="Group 30"/>
          <p:cNvGrpSpPr/>
          <p:nvPr/>
        </p:nvGrpSpPr>
        <p:grpSpPr>
          <a:xfrm>
            <a:off x="990600" y="1524000"/>
            <a:ext cx="3347481" cy="3425456"/>
            <a:chOff x="990600" y="1676400"/>
            <a:chExt cx="3347481" cy="3425456"/>
          </a:xfrm>
        </p:grpSpPr>
        <p:sp>
          <p:nvSpPr>
            <p:cNvPr id="16" name="Freeform 15"/>
            <p:cNvSpPr/>
            <p:nvPr/>
          </p:nvSpPr>
          <p:spPr>
            <a:xfrm>
              <a:off x="1144769" y="3134833"/>
              <a:ext cx="3193312" cy="1967023"/>
            </a:xfrm>
            <a:custGeom>
              <a:avLst/>
              <a:gdLst>
                <a:gd name="connsiteX0" fmla="*/ 0 w 3285461"/>
                <a:gd name="connsiteY0" fmla="*/ 0 h 1967023"/>
                <a:gd name="connsiteX1" fmla="*/ 1531089 w 3285461"/>
                <a:gd name="connsiteY1" fmla="*/ 0 h 1967023"/>
                <a:gd name="connsiteX2" fmla="*/ 3285461 w 3285461"/>
                <a:gd name="connsiteY2" fmla="*/ 1967023 h 1967023"/>
                <a:gd name="connsiteX3" fmla="*/ 0 w 3285461"/>
                <a:gd name="connsiteY3" fmla="*/ 0 h 196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461" h="1967023">
                  <a:moveTo>
                    <a:pt x="0" y="0"/>
                  </a:moveTo>
                  <a:lnTo>
                    <a:pt x="1531089" y="0"/>
                  </a:lnTo>
                  <a:lnTo>
                    <a:pt x="3285461" y="196702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9" name="Group 4"/>
            <p:cNvGrpSpPr/>
            <p:nvPr/>
          </p:nvGrpSpPr>
          <p:grpSpPr>
            <a:xfrm>
              <a:off x="990600" y="1676400"/>
              <a:ext cx="1840230" cy="1840230"/>
              <a:chOff x="1175385" y="2242185"/>
              <a:chExt cx="1840230" cy="1840230"/>
            </a:xfrm>
          </p:grpSpPr>
          <p:sp>
            <p:nvSpPr>
              <p:cNvPr id="3" name="Oval 2"/>
              <p:cNvSpPr>
                <a:spLocks noChangeAspect="1"/>
              </p:cNvSpPr>
              <p:nvPr/>
            </p:nvSpPr>
            <p:spPr>
              <a:xfrm>
                <a:off x="1175385" y="2242185"/>
                <a:ext cx="1840230" cy="1840230"/>
              </a:xfrm>
              <a:prstGeom prst="ellipse">
                <a:avLst/>
              </a:pr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" name="Oval 3"/>
              <p:cNvSpPr>
                <a:spLocks noChangeAspect="1"/>
              </p:cNvSpPr>
              <p:nvPr/>
            </p:nvSpPr>
            <p:spPr>
              <a:xfrm>
                <a:off x="1263015" y="2329815"/>
                <a:ext cx="1664970" cy="166497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flipH="1">
              <a:off x="1068569" y="2001107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2" name="Group 31"/>
          <p:cNvGrpSpPr/>
          <p:nvPr/>
        </p:nvGrpSpPr>
        <p:grpSpPr>
          <a:xfrm>
            <a:off x="3581400" y="1524000"/>
            <a:ext cx="1840230" cy="3446721"/>
            <a:chOff x="3581400" y="1676400"/>
            <a:chExt cx="1840230" cy="3446721"/>
          </a:xfrm>
        </p:grpSpPr>
        <p:sp>
          <p:nvSpPr>
            <p:cNvPr id="18" name="Freeform 17"/>
            <p:cNvSpPr/>
            <p:nvPr/>
          </p:nvSpPr>
          <p:spPr>
            <a:xfrm>
              <a:off x="3657600" y="2943447"/>
              <a:ext cx="1690577" cy="2179674"/>
            </a:xfrm>
            <a:custGeom>
              <a:avLst/>
              <a:gdLst>
                <a:gd name="connsiteX0" fmla="*/ 0 w 1690577"/>
                <a:gd name="connsiteY0" fmla="*/ 10632 h 2179674"/>
                <a:gd name="connsiteX1" fmla="*/ 1690577 w 1690577"/>
                <a:gd name="connsiteY1" fmla="*/ 0 h 2179674"/>
                <a:gd name="connsiteX2" fmla="*/ 935665 w 1690577"/>
                <a:gd name="connsiteY2" fmla="*/ 2179674 h 2179674"/>
                <a:gd name="connsiteX3" fmla="*/ 0 w 1690577"/>
                <a:gd name="connsiteY3" fmla="*/ 10632 h 217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0577" h="2179674">
                  <a:moveTo>
                    <a:pt x="0" y="10632"/>
                  </a:moveTo>
                  <a:lnTo>
                    <a:pt x="1690577" y="0"/>
                  </a:lnTo>
                  <a:lnTo>
                    <a:pt x="935665" y="2179674"/>
                  </a:lnTo>
                  <a:lnTo>
                    <a:pt x="0" y="10632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3" name="Group 5"/>
            <p:cNvGrpSpPr/>
            <p:nvPr/>
          </p:nvGrpSpPr>
          <p:grpSpPr>
            <a:xfrm>
              <a:off x="3581400" y="1676400"/>
              <a:ext cx="1840230" cy="1840230"/>
              <a:chOff x="1175385" y="2242185"/>
              <a:chExt cx="1840230" cy="1840230"/>
            </a:xfrm>
          </p:grpSpPr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1175385" y="2242185"/>
                <a:ext cx="1840230" cy="1840230"/>
              </a:xfrm>
              <a:prstGeom prst="ellipse">
                <a:avLst/>
              </a:pr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1263015" y="2329815"/>
                <a:ext cx="1664970" cy="166497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flipH="1">
              <a:off x="3657600" y="1981200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4" name="Group 32"/>
          <p:cNvGrpSpPr/>
          <p:nvPr/>
        </p:nvGrpSpPr>
        <p:grpSpPr>
          <a:xfrm>
            <a:off x="4756299" y="1524000"/>
            <a:ext cx="3256131" cy="3462668"/>
            <a:chOff x="4756299" y="1676400"/>
            <a:chExt cx="3256131" cy="3462668"/>
          </a:xfrm>
        </p:grpSpPr>
        <p:sp>
          <p:nvSpPr>
            <p:cNvPr id="17" name="Freeform 16"/>
            <p:cNvSpPr/>
            <p:nvPr/>
          </p:nvSpPr>
          <p:spPr>
            <a:xfrm flipH="1">
              <a:off x="4756299" y="3095845"/>
              <a:ext cx="3117112" cy="2043223"/>
            </a:xfrm>
            <a:custGeom>
              <a:avLst/>
              <a:gdLst>
                <a:gd name="connsiteX0" fmla="*/ 0 w 3285461"/>
                <a:gd name="connsiteY0" fmla="*/ 0 h 1967023"/>
                <a:gd name="connsiteX1" fmla="*/ 1531089 w 3285461"/>
                <a:gd name="connsiteY1" fmla="*/ 0 h 1967023"/>
                <a:gd name="connsiteX2" fmla="*/ 3285461 w 3285461"/>
                <a:gd name="connsiteY2" fmla="*/ 1967023 h 1967023"/>
                <a:gd name="connsiteX3" fmla="*/ 0 w 3285461"/>
                <a:gd name="connsiteY3" fmla="*/ 0 h 196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5461" h="1967023">
                  <a:moveTo>
                    <a:pt x="0" y="0"/>
                  </a:moveTo>
                  <a:lnTo>
                    <a:pt x="1531089" y="0"/>
                  </a:lnTo>
                  <a:lnTo>
                    <a:pt x="3285461" y="196702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5" name="Group 8"/>
            <p:cNvGrpSpPr/>
            <p:nvPr/>
          </p:nvGrpSpPr>
          <p:grpSpPr>
            <a:xfrm>
              <a:off x="6172200" y="1676400"/>
              <a:ext cx="1840230" cy="1840230"/>
              <a:chOff x="1175385" y="2242185"/>
              <a:chExt cx="1840230" cy="1840230"/>
            </a:xfrm>
          </p:grpSpPr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1175385" y="2242185"/>
                <a:ext cx="1840230" cy="1840230"/>
              </a:xfrm>
              <a:prstGeom prst="ellipse">
                <a:avLst/>
              </a:pr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1263015" y="2329815"/>
                <a:ext cx="1664970" cy="166497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flipH="1">
              <a:off x="6248400" y="1981200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4" name="Group 34"/>
          <p:cNvGrpSpPr/>
          <p:nvPr/>
        </p:nvGrpSpPr>
        <p:grpSpPr>
          <a:xfrm>
            <a:off x="1143000" y="4495800"/>
            <a:ext cx="6858000" cy="1539832"/>
            <a:chOff x="1143000" y="4648200"/>
            <a:chExt cx="6858000" cy="1539832"/>
          </a:xfrm>
        </p:grpSpPr>
        <p:grpSp>
          <p:nvGrpSpPr>
            <p:cNvPr id="25" name="Group 33"/>
            <p:cNvGrpSpPr/>
            <p:nvPr/>
          </p:nvGrpSpPr>
          <p:grpSpPr>
            <a:xfrm>
              <a:off x="1143000" y="4648200"/>
              <a:ext cx="6858000" cy="1524000"/>
              <a:chOff x="1143000" y="4648200"/>
              <a:chExt cx="6858000" cy="1524000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143000" y="4648200"/>
                <a:ext cx="6858000" cy="1524000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876800"/>
                <a:ext cx="6858000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Calibri" pitchFamily="34" charset="0"/>
                  </a:rPr>
                  <a:t>Your subtitle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flipH="1">
              <a:off x="1219200" y="5357035"/>
              <a:ext cx="655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here. Your text here</a:t>
              </a:r>
              <a:r>
                <a:rPr lang="en-US" sz="2400" dirty="0">
                  <a:latin typeface="Calibri" pitchFamily="34" charset="0"/>
                </a:rPr>
                <a:t>. </a:t>
              </a:r>
              <a:r>
                <a:rPr lang="en-US" sz="2400" dirty="0" smtClean="0">
                  <a:latin typeface="Calibri" pitchFamily="34" charset="0"/>
                </a:rPr>
                <a:t>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ChangeArrowheads="1"/>
          </p:cNvSpPr>
          <p:nvPr/>
        </p:nvSpPr>
        <p:spPr bwMode="gray">
          <a:xfrm>
            <a:off x="0" y="0"/>
            <a:ext cx="9144000" cy="3048000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90000" rIns="72000" bIns="90000" anchor="ctr"/>
          <a:lstStyle/>
          <a:p>
            <a:pPr algn="ctr" eaLnBrk="0" hangingPunct="0"/>
            <a:endParaRPr lang="en-US" noProof="1">
              <a:latin typeface="Calibri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4 Steps/ stages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81000" y="2133600"/>
            <a:ext cx="8382000" cy="2146663"/>
            <a:chOff x="533401" y="2133600"/>
            <a:chExt cx="6226628" cy="2836662"/>
          </a:xfrm>
          <a:scene3d>
            <a:camera prst="perspectiveAbove"/>
            <a:lightRig rig="threePt" dir="t"/>
          </a:scene3d>
        </p:grpSpPr>
        <p:sp>
          <p:nvSpPr>
            <p:cNvPr id="12" name="Rectangle 11"/>
            <p:cNvSpPr/>
            <p:nvPr/>
          </p:nvSpPr>
          <p:spPr>
            <a:xfrm>
              <a:off x="5105400" y="2150862"/>
              <a:ext cx="1654629" cy="2819400"/>
            </a:xfrm>
            <a:prstGeom prst="rect">
              <a:avLst/>
            </a:prstGeom>
            <a:gradFill flip="none" rotWithShape="1">
              <a:gsLst>
                <a:gs pos="0">
                  <a:srgbClr val="6B633D">
                    <a:shade val="30000"/>
                    <a:satMod val="115000"/>
                  </a:srgbClr>
                </a:gs>
                <a:gs pos="50000">
                  <a:srgbClr val="6B633D">
                    <a:shade val="67500"/>
                    <a:satMod val="115000"/>
                  </a:srgbClr>
                </a:gs>
                <a:gs pos="100000">
                  <a:srgbClr val="6B633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p3d z="-88900" extrusionH="63500" prstMaterial="dkEdge">
              <a:bevelT w="139700" prst="cross"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600" dirty="0" smtClean="0">
                  <a:latin typeface="Calibri" pitchFamily="34" charset="0"/>
                </a:rPr>
                <a:t>4</a:t>
              </a:r>
              <a:endParaRPr lang="en-US" sz="9600" dirty="0">
                <a:latin typeface="Calibri" pitchFamily="34" charset="0"/>
              </a:endParaRPr>
            </a:p>
          </p:txBody>
        </p:sp>
        <p:sp>
          <p:nvSpPr>
            <p:cNvPr id="9" name="Right Arrow Callout 8"/>
            <p:cNvSpPr/>
            <p:nvPr/>
          </p:nvSpPr>
          <p:spPr>
            <a:xfrm>
              <a:off x="3581400" y="2150862"/>
              <a:ext cx="1989908" cy="2819400"/>
            </a:xfrm>
            <a:prstGeom prst="rightArrowCallout">
              <a:avLst>
                <a:gd name="adj1" fmla="val 50000"/>
                <a:gd name="adj2" fmla="val 25000"/>
                <a:gd name="adj3" fmla="val 0"/>
                <a:gd name="adj4" fmla="val 84905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p3d extrusionH="133350" prstMaterial="dkEdge">
              <a:bevelT w="139700" prst="cross"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600" dirty="0" smtClean="0">
                  <a:latin typeface="Calibri" pitchFamily="34" charset="0"/>
                </a:rPr>
                <a:t>3</a:t>
              </a:r>
              <a:endParaRPr lang="en-US" sz="9600" dirty="0">
                <a:latin typeface="Calibri" pitchFamily="34" charset="0"/>
              </a:endParaRPr>
            </a:p>
          </p:txBody>
        </p:sp>
        <p:sp>
          <p:nvSpPr>
            <p:cNvPr id="8" name="Right Arrow Callout 7"/>
            <p:cNvSpPr/>
            <p:nvPr/>
          </p:nvSpPr>
          <p:spPr>
            <a:xfrm>
              <a:off x="2057401" y="2133600"/>
              <a:ext cx="1928949" cy="2819400"/>
            </a:xfrm>
            <a:prstGeom prst="rightArrowCallout">
              <a:avLst>
                <a:gd name="adj1" fmla="val 50000"/>
                <a:gd name="adj2" fmla="val 25000"/>
                <a:gd name="adj3" fmla="val 0"/>
                <a:gd name="adj4" fmla="val 85848"/>
              </a:avLst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p3d z="254000" extrusionH="514350" prstMaterial="dkEdge">
              <a:bevelT w="139700" prst="cross"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600" dirty="0" smtClean="0">
                  <a:latin typeface="Calibri" pitchFamily="34" charset="0"/>
                </a:rPr>
                <a:t>2</a:t>
              </a:r>
              <a:endParaRPr lang="en-US" sz="9600" dirty="0">
                <a:latin typeface="Calibri" pitchFamily="34" charset="0"/>
              </a:endParaRPr>
            </a:p>
          </p:txBody>
        </p:sp>
        <p:sp>
          <p:nvSpPr>
            <p:cNvPr id="7" name="Right Arrow Callout 6"/>
            <p:cNvSpPr/>
            <p:nvPr/>
          </p:nvSpPr>
          <p:spPr>
            <a:xfrm>
              <a:off x="533401" y="2133600"/>
              <a:ext cx="1811383" cy="2819400"/>
            </a:xfrm>
            <a:prstGeom prst="rightArrowCallout">
              <a:avLst>
                <a:gd name="adj1" fmla="val 50000"/>
                <a:gd name="adj2" fmla="val 25943"/>
                <a:gd name="adj3" fmla="val 0"/>
                <a:gd name="adj4" fmla="val 87735"/>
              </a:avLst>
            </a:prstGeom>
            <a:solidFill>
              <a:srgbClr val="6B633D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p3d z="514350" extrusionH="768350" prstMaterial="dkEdge">
              <a:bevelT w="139700" prst="cross"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600" dirty="0" smtClean="0">
                  <a:latin typeface="Calibri" pitchFamily="34" charset="0"/>
                </a:rPr>
                <a:t>1</a:t>
              </a:r>
              <a:endParaRPr lang="en-US" sz="9600" dirty="0">
                <a:latin typeface="Calibri" pitchFamily="34" charset="0"/>
              </a:endParaRPr>
            </a:p>
          </p:txBody>
        </p:sp>
      </p:grpSp>
      <p:sp>
        <p:nvSpPr>
          <p:cNvPr id="35" name="Flowchart: Merge 34"/>
          <p:cNvSpPr/>
          <p:nvPr/>
        </p:nvSpPr>
        <p:spPr>
          <a:xfrm>
            <a:off x="1066800" y="4038600"/>
            <a:ext cx="457200" cy="533400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6" name="Flowchart: Merge 35"/>
          <p:cNvSpPr/>
          <p:nvPr/>
        </p:nvSpPr>
        <p:spPr>
          <a:xfrm>
            <a:off x="3124200" y="4038600"/>
            <a:ext cx="457200" cy="533400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7" name="Flowchart: Merge 36"/>
          <p:cNvSpPr/>
          <p:nvPr/>
        </p:nvSpPr>
        <p:spPr>
          <a:xfrm>
            <a:off x="5410200" y="4114800"/>
            <a:ext cx="457200" cy="533400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8" name="Flowchart: Merge 37"/>
          <p:cNvSpPr/>
          <p:nvPr/>
        </p:nvSpPr>
        <p:spPr>
          <a:xfrm>
            <a:off x="7696200" y="4038600"/>
            <a:ext cx="457200" cy="533400"/>
          </a:xfrm>
          <a:prstGeom prst="flowChartMerg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46482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 and more text here.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4600" y="46482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 and more text here.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6800" y="46482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 and more text here.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0" y="46482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 and more text here.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evron 20"/>
          <p:cNvSpPr/>
          <p:nvPr/>
        </p:nvSpPr>
        <p:spPr>
          <a:xfrm>
            <a:off x="4572000" y="23635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4572000" y="23635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4572000" y="23635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572000" y="23635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4572000" y="23635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5600700" y="34684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5600700" y="34684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 rot="5400000">
            <a:off x="5600700" y="34684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 rot="5400000">
            <a:off x="5600700" y="34684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 rot="5400000">
            <a:off x="5600700" y="34684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Chevron 15"/>
          <p:cNvSpPr/>
          <p:nvPr/>
        </p:nvSpPr>
        <p:spPr>
          <a:xfrm flipH="1">
            <a:off x="3962400" y="42685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3962400" y="42685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3962400" y="42685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 flipH="1">
            <a:off x="3962400" y="42685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3962400" y="42685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 rot="16200000" flipV="1">
            <a:off x="3009900" y="32398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 rot="16200000" flipV="1">
            <a:off x="3009900" y="32398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 rot="16200000" flipV="1">
            <a:off x="3009900" y="32398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Chevron 28"/>
          <p:cNvSpPr/>
          <p:nvPr/>
        </p:nvSpPr>
        <p:spPr>
          <a:xfrm rot="16200000" flipV="1">
            <a:off x="3009900" y="32398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Chevron 29"/>
          <p:cNvSpPr/>
          <p:nvPr/>
        </p:nvSpPr>
        <p:spPr>
          <a:xfrm rot="16200000" flipV="1">
            <a:off x="3009900" y="3239860"/>
            <a:ext cx="533400" cy="609600"/>
          </a:xfrm>
          <a:prstGeom prst="chevron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5242560" y="1571080"/>
            <a:ext cx="1645920" cy="1645920"/>
            <a:chOff x="5547360" y="1188720"/>
            <a:chExt cx="1645920" cy="1645920"/>
          </a:xfrm>
        </p:grpSpPr>
        <p:sp>
          <p:nvSpPr>
            <p:cNvPr id="31" name="Teardrop 30"/>
            <p:cNvSpPr/>
            <p:nvPr/>
          </p:nvSpPr>
          <p:spPr>
            <a:xfrm rot="5400000" flipV="1">
              <a:off x="5547360" y="1188720"/>
              <a:ext cx="1645920" cy="1645920"/>
            </a:xfrm>
            <a:prstGeom prst="teardrop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Teardrop 5"/>
            <p:cNvSpPr/>
            <p:nvPr/>
          </p:nvSpPr>
          <p:spPr>
            <a:xfrm rot="5400000" flipV="1">
              <a:off x="5547360" y="1386840"/>
              <a:ext cx="1447800" cy="1447800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5400000" flipV="1">
              <a:off x="5547360" y="1463040"/>
              <a:ext cx="1371600" cy="1371600"/>
            </a:xfrm>
            <a:prstGeom prst="teardrop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43600" y="1828800"/>
              <a:ext cx="39946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Impact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pic>
          <p:nvPicPr>
            <p:cNvPr id="48" name="Picture 47" descr="Transparency for butterfly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5609772" y="1524000"/>
              <a:ext cx="1219200" cy="556123"/>
            </a:xfrm>
            <a:prstGeom prst="rect">
              <a:avLst/>
            </a:prstGeom>
          </p:spPr>
        </p:pic>
      </p:grpSp>
      <p:grpSp>
        <p:nvGrpSpPr>
          <p:cNvPr id="3" name="Group 58"/>
          <p:cNvGrpSpPr/>
          <p:nvPr/>
        </p:nvGrpSpPr>
        <p:grpSpPr>
          <a:xfrm>
            <a:off x="2255520" y="1571080"/>
            <a:ext cx="1645920" cy="1645920"/>
            <a:chOff x="1950720" y="1188720"/>
            <a:chExt cx="1645920" cy="1645920"/>
          </a:xfrm>
        </p:grpSpPr>
        <p:sp>
          <p:nvSpPr>
            <p:cNvPr id="38" name="Teardrop 37"/>
            <p:cNvSpPr/>
            <p:nvPr/>
          </p:nvSpPr>
          <p:spPr>
            <a:xfrm flipV="1">
              <a:off x="1950720" y="1188720"/>
              <a:ext cx="1645920" cy="1645920"/>
            </a:xfrm>
            <a:prstGeom prst="teardrop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flipV="1">
              <a:off x="2148840" y="1386840"/>
              <a:ext cx="1447800" cy="1447800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flipV="1">
              <a:off x="2225040" y="1463040"/>
              <a:ext cx="1371600" cy="1371600"/>
            </a:xfrm>
            <a:prstGeom prst="teardrop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67000" y="1752600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Impact" pitchFamily="34" charset="0"/>
                </a:rPr>
                <a:t>4</a:t>
              </a:r>
            </a:p>
          </p:txBody>
        </p:sp>
        <p:pic>
          <p:nvPicPr>
            <p:cNvPr id="51" name="Picture 50" descr="Transparency for butterfly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 flipH="1">
              <a:off x="2286000" y="1524000"/>
              <a:ext cx="1219200" cy="556123"/>
            </a:xfrm>
            <a:prstGeom prst="rect">
              <a:avLst/>
            </a:prstGeom>
          </p:spPr>
        </p:pic>
      </p:grpSp>
      <p:grpSp>
        <p:nvGrpSpPr>
          <p:cNvPr id="4" name="Group 57"/>
          <p:cNvGrpSpPr/>
          <p:nvPr/>
        </p:nvGrpSpPr>
        <p:grpSpPr>
          <a:xfrm>
            <a:off x="2255520" y="4100920"/>
            <a:ext cx="1645920" cy="1645920"/>
            <a:chOff x="1950720" y="4023360"/>
            <a:chExt cx="1645920" cy="1645920"/>
          </a:xfrm>
        </p:grpSpPr>
        <p:sp>
          <p:nvSpPr>
            <p:cNvPr id="43" name="Teardrop 42"/>
            <p:cNvSpPr/>
            <p:nvPr/>
          </p:nvSpPr>
          <p:spPr>
            <a:xfrm>
              <a:off x="1950720" y="4023360"/>
              <a:ext cx="1645920" cy="1645920"/>
            </a:xfrm>
            <a:prstGeom prst="teardrop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ardrop 43"/>
            <p:cNvSpPr/>
            <p:nvPr/>
          </p:nvSpPr>
          <p:spPr>
            <a:xfrm>
              <a:off x="2148840" y="4023360"/>
              <a:ext cx="1447800" cy="1447800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>
              <a:off x="2225040" y="4023360"/>
              <a:ext cx="1371600" cy="1371600"/>
            </a:xfrm>
            <a:prstGeom prst="teardrop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67000" y="4343400"/>
              <a:ext cx="48442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Impact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pic>
          <p:nvPicPr>
            <p:cNvPr id="50" name="Picture 49" descr="Transparency for butterfly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flipH="1" flipV="1">
              <a:off x="2286000" y="4158554"/>
              <a:ext cx="1295400" cy="489646"/>
            </a:xfrm>
            <a:prstGeom prst="rect">
              <a:avLst/>
            </a:prstGeom>
          </p:spPr>
        </p:pic>
      </p:grpSp>
      <p:grpSp>
        <p:nvGrpSpPr>
          <p:cNvPr id="5" name="Group 56"/>
          <p:cNvGrpSpPr/>
          <p:nvPr/>
        </p:nvGrpSpPr>
        <p:grpSpPr>
          <a:xfrm>
            <a:off x="5242560" y="4100920"/>
            <a:ext cx="1645920" cy="1645920"/>
            <a:chOff x="5547360" y="4023360"/>
            <a:chExt cx="1645920" cy="1645920"/>
          </a:xfrm>
        </p:grpSpPr>
        <p:sp>
          <p:nvSpPr>
            <p:cNvPr id="33" name="Teardrop 32"/>
            <p:cNvSpPr/>
            <p:nvPr/>
          </p:nvSpPr>
          <p:spPr>
            <a:xfrm rot="16200000">
              <a:off x="5547360" y="4023360"/>
              <a:ext cx="1645920" cy="1645920"/>
            </a:xfrm>
            <a:prstGeom prst="teardrop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16200000">
              <a:off x="5547360" y="4069080"/>
              <a:ext cx="1447800" cy="1447800"/>
            </a:xfrm>
            <a:prstGeom prst="teardrop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16200000">
              <a:off x="5547360" y="4069080"/>
              <a:ext cx="1371600" cy="1371600"/>
            </a:xfrm>
            <a:prstGeom prst="teardrop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43600" y="4343400"/>
              <a:ext cx="4683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Impact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pic>
          <p:nvPicPr>
            <p:cNvPr id="49" name="Picture 48" descr="Transparency for butterfly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 flipV="1">
              <a:off x="5562600" y="4191000"/>
              <a:ext cx="1209561" cy="457200"/>
            </a:xfrm>
            <a:prstGeom prst="rect">
              <a:avLst/>
            </a:prstGeom>
          </p:spPr>
        </p:pic>
      </p:grpSp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7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Franklin Gothic Medium Cond" pitchFamily="34" charset="0"/>
              </a:rPr>
              <a:t>The </a:t>
            </a:r>
            <a:r>
              <a:rPr lang="en-US" sz="3200" dirty="0" smtClean="0">
                <a:solidFill>
                  <a:srgbClr val="C00000"/>
                </a:solidFill>
                <a:latin typeface="Franklin Gothic Medium Cond" pitchFamily="34" charset="0"/>
              </a:rPr>
              <a:t>4</a:t>
            </a:r>
            <a:r>
              <a:rPr lang="en-US" sz="3200" dirty="0" smtClean="0">
                <a:latin typeface="Franklin Gothic Medium Cond" pitchFamily="34" charset="0"/>
              </a:rPr>
              <a:t> interdependent steps</a:t>
            </a:r>
            <a:endParaRPr lang="en-US" sz="3200" dirty="0">
              <a:latin typeface="Franklin Gothic Medium Cond" pitchFamily="34" charset="0"/>
            </a:endParaRPr>
          </a:p>
        </p:txBody>
      </p:sp>
      <p:grpSp>
        <p:nvGrpSpPr>
          <p:cNvPr id="7" name="Group 86"/>
          <p:cNvGrpSpPr/>
          <p:nvPr/>
        </p:nvGrpSpPr>
        <p:grpSpPr>
          <a:xfrm>
            <a:off x="7085806" y="1251040"/>
            <a:ext cx="1753394" cy="2058194"/>
            <a:chOff x="7085806" y="1524000"/>
            <a:chExt cx="1753394" cy="2058194"/>
          </a:xfrm>
        </p:grpSpPr>
        <p:grpSp>
          <p:nvGrpSpPr>
            <p:cNvPr id="8" name="Group 68"/>
            <p:cNvGrpSpPr/>
            <p:nvPr/>
          </p:nvGrpSpPr>
          <p:grpSpPr>
            <a:xfrm>
              <a:off x="7085806" y="1827212"/>
              <a:ext cx="1677194" cy="1754982"/>
              <a:chOff x="7085806" y="1827212"/>
              <a:chExt cx="1677194" cy="1754982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>
                <a:off x="6210300" y="2705100"/>
                <a:ext cx="17526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7086600" y="1827212"/>
                <a:ext cx="16764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7086600" y="1524000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TITLE 1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62800" y="1905000"/>
              <a:ext cx="167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 may enter your text here relevant to first title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9" name="Group 87"/>
          <p:cNvGrpSpPr/>
          <p:nvPr/>
        </p:nvGrpSpPr>
        <p:grpSpPr>
          <a:xfrm>
            <a:off x="7086600" y="3764846"/>
            <a:ext cx="1752600" cy="2058194"/>
            <a:chOff x="7086600" y="4037806"/>
            <a:chExt cx="1752600" cy="2058194"/>
          </a:xfrm>
        </p:grpSpPr>
        <p:grpSp>
          <p:nvGrpSpPr>
            <p:cNvPr id="10" name="Group 69"/>
            <p:cNvGrpSpPr/>
            <p:nvPr/>
          </p:nvGrpSpPr>
          <p:grpSpPr>
            <a:xfrm>
              <a:off x="7086600" y="4341018"/>
              <a:ext cx="1677194" cy="1754982"/>
              <a:chOff x="7086600" y="4341018"/>
              <a:chExt cx="1677194" cy="1754982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rot="5400000">
                <a:off x="6211094" y="5218906"/>
                <a:ext cx="17526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087394" y="4341018"/>
                <a:ext cx="16764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7087394" y="4037806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TITLE 2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62800" y="4419600"/>
              <a:ext cx="167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 may enter your text here relevant to second title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36" name="Group 84"/>
          <p:cNvGrpSpPr/>
          <p:nvPr/>
        </p:nvGrpSpPr>
        <p:grpSpPr>
          <a:xfrm>
            <a:off x="304006" y="1403440"/>
            <a:ext cx="1766659" cy="2058194"/>
            <a:chOff x="228600" y="1676400"/>
            <a:chExt cx="1766659" cy="2058194"/>
          </a:xfrm>
        </p:grpSpPr>
        <p:grpSp>
          <p:nvGrpSpPr>
            <p:cNvPr id="37" name="Group 82"/>
            <p:cNvGrpSpPr/>
            <p:nvPr/>
          </p:nvGrpSpPr>
          <p:grpSpPr>
            <a:xfrm>
              <a:off x="305594" y="1979612"/>
              <a:ext cx="1676400" cy="1754982"/>
              <a:chOff x="305594" y="1979612"/>
              <a:chExt cx="1676400" cy="1754982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5400000">
                <a:off x="1104106" y="2857500"/>
                <a:ext cx="17526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05594" y="1979612"/>
                <a:ext cx="16764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1066800" y="1676400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TITLE 4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8600" y="2057400"/>
              <a:ext cx="167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 may enter your text here relevant to fourth title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41" name="Group 85"/>
          <p:cNvGrpSpPr/>
          <p:nvPr/>
        </p:nvGrpSpPr>
        <p:grpSpPr>
          <a:xfrm>
            <a:off x="304800" y="3995828"/>
            <a:ext cx="1765865" cy="2058194"/>
            <a:chOff x="229394" y="4268788"/>
            <a:chExt cx="1765865" cy="2058194"/>
          </a:xfrm>
        </p:grpSpPr>
        <p:grpSp>
          <p:nvGrpSpPr>
            <p:cNvPr id="42" name="Group 83"/>
            <p:cNvGrpSpPr/>
            <p:nvPr/>
          </p:nvGrpSpPr>
          <p:grpSpPr>
            <a:xfrm>
              <a:off x="305594" y="4572000"/>
              <a:ext cx="1676400" cy="1754982"/>
              <a:chOff x="305594" y="4572000"/>
              <a:chExt cx="1676400" cy="175498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5400000">
                <a:off x="1104106" y="5449888"/>
                <a:ext cx="17526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05594" y="4572000"/>
                <a:ext cx="16764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1066800" y="4268788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TITLE 3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9394" y="4648200"/>
              <a:ext cx="167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pitchFamily="34" charset="0"/>
                </a:rPr>
                <a:t>You may enter your text here relevant to third title</a:t>
              </a:r>
              <a:endParaRPr lang="en-US" sz="20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"/>
                            </p:stCondLst>
                            <p:childTnLst>
                              <p:par>
                                <p:cTn id="10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"/>
                            </p:stCondLst>
                            <p:childTnLst>
                              <p:par>
                                <p:cTn id="1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"/>
                            </p:stCondLst>
                            <p:childTnLst>
                              <p:par>
                                <p:cTn id="1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292225" y="1347788"/>
            <a:ext cx="2133600" cy="45196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78225" y="1347788"/>
            <a:ext cx="2133600" cy="45196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64225" y="1347788"/>
            <a:ext cx="2133600" cy="45196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838200" y="3221256"/>
            <a:ext cx="7620000" cy="806450"/>
            <a:chOff x="838200" y="2590800"/>
            <a:chExt cx="7620000" cy="806450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838200" y="2667000"/>
              <a:ext cx="7620000" cy="609600"/>
              <a:chOff x="838200" y="2667000"/>
              <a:chExt cx="7620000" cy="6096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838200" y="2667000"/>
                <a:ext cx="7620000" cy="6096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52400" dist="241300" dir="5400000" sx="90000" sy="90000" rotWithShape="0">
                  <a:prstClr val="black">
                    <a:alpha val="4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pic>
            <p:nvPicPr>
              <p:cNvPr id="16411" name="Picture 6" descr="Long capsule transparency.png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03288" y="2711559"/>
                <a:ext cx="7478712" cy="173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" name="Arc 22"/>
            <p:cNvSpPr/>
            <p:nvPr/>
          </p:nvSpPr>
          <p:spPr>
            <a:xfrm>
              <a:off x="3305175" y="2590800"/>
              <a:ext cx="228600" cy="806450"/>
            </a:xfrm>
            <a:prstGeom prst="arc">
              <a:avLst>
                <a:gd name="adj1" fmla="val 16200000"/>
                <a:gd name="adj2" fmla="val 4433195"/>
              </a:avLst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5" name="Arc 24"/>
            <p:cNvSpPr/>
            <p:nvPr/>
          </p:nvSpPr>
          <p:spPr>
            <a:xfrm>
              <a:off x="5607050" y="2590800"/>
              <a:ext cx="228600" cy="806450"/>
            </a:xfrm>
            <a:prstGeom prst="arc">
              <a:avLst>
                <a:gd name="adj1" fmla="val 16200000"/>
                <a:gd name="adj2" fmla="val 4433195"/>
              </a:avLst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92225" y="1427163"/>
            <a:ext cx="2057400" cy="4184759"/>
            <a:chOff x="1292225" y="1427163"/>
            <a:chExt cx="2057400" cy="4184759"/>
          </a:xfrm>
        </p:grpSpPr>
        <p:sp>
          <p:nvSpPr>
            <p:cNvPr id="16415" name="TextBox 3"/>
            <p:cNvSpPr txBox="1">
              <a:spLocks noChangeArrowheads="1"/>
            </p:cNvSpPr>
            <p:nvPr/>
          </p:nvSpPr>
          <p:spPr bwMode="auto">
            <a:xfrm>
              <a:off x="1292225" y="4411711"/>
              <a:ext cx="2057400" cy="1200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here. Your text here. Your text here. </a:t>
              </a:r>
            </a:p>
          </p:txBody>
        </p:sp>
        <p:pic>
          <p:nvPicPr>
            <p:cNvPr id="27" name="Picture 26" descr="Dark Blue shaded Background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1412875" y="1427163"/>
              <a:ext cx="1860550" cy="1757362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" name="Group 35"/>
          <p:cNvGrpSpPr/>
          <p:nvPr/>
        </p:nvGrpSpPr>
        <p:grpSpPr>
          <a:xfrm>
            <a:off x="3578225" y="1427163"/>
            <a:ext cx="2133600" cy="4184877"/>
            <a:chOff x="3578225" y="1427163"/>
            <a:chExt cx="2133600" cy="4184877"/>
          </a:xfrm>
        </p:grpSpPr>
        <p:sp>
          <p:nvSpPr>
            <p:cNvPr id="16413" name="TextBox 9"/>
            <p:cNvSpPr txBox="1">
              <a:spLocks noChangeArrowheads="1"/>
            </p:cNvSpPr>
            <p:nvPr/>
          </p:nvSpPr>
          <p:spPr bwMode="auto">
            <a:xfrm>
              <a:off x="3578225" y="4411711"/>
              <a:ext cx="2133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here. Your text here. Your text here. </a:t>
              </a:r>
            </a:p>
          </p:txBody>
        </p:sp>
        <p:pic>
          <p:nvPicPr>
            <p:cNvPr id="29" name="Picture 28" descr="Dark Blue shaded Background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641725" y="1427163"/>
              <a:ext cx="1993900" cy="1757362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Group 36"/>
          <p:cNvGrpSpPr/>
          <p:nvPr/>
        </p:nvGrpSpPr>
        <p:grpSpPr>
          <a:xfrm>
            <a:off x="5880100" y="1427163"/>
            <a:ext cx="2057400" cy="4184650"/>
            <a:chOff x="5880100" y="1427163"/>
            <a:chExt cx="2057400" cy="4184650"/>
          </a:xfrm>
        </p:grpSpPr>
        <p:sp>
          <p:nvSpPr>
            <p:cNvPr id="16389" name="TextBox 12"/>
            <p:cNvSpPr txBox="1">
              <a:spLocks noChangeArrowheads="1"/>
            </p:cNvSpPr>
            <p:nvPr/>
          </p:nvSpPr>
          <p:spPr bwMode="auto">
            <a:xfrm>
              <a:off x="5880100" y="4411663"/>
              <a:ext cx="20574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here. Your text here. Your text here. </a:t>
              </a:r>
            </a:p>
          </p:txBody>
        </p:sp>
        <p:pic>
          <p:nvPicPr>
            <p:cNvPr id="30" name="Picture 29" descr="Dark Blue shaded Background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5943600" y="1427163"/>
              <a:ext cx="1931988" cy="1757362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Ellipse 53"/>
          <p:cNvSpPr/>
          <p:nvPr/>
        </p:nvSpPr>
        <p:spPr bwMode="auto">
          <a:xfrm>
            <a:off x="1158330" y="5851813"/>
            <a:ext cx="2419895" cy="304134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31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6403" name="TextBox 16"/>
          <p:cNvSpPr txBox="1">
            <a:spLocks noChangeArrowheads="1"/>
          </p:cNvSpPr>
          <p:nvPr/>
        </p:nvSpPr>
        <p:spPr bwMode="auto">
          <a:xfrm>
            <a:off x="1752600" y="3352800"/>
            <a:ext cx="1018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2009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404" name="TextBox 17"/>
          <p:cNvSpPr txBox="1">
            <a:spLocks noChangeArrowheads="1"/>
          </p:cNvSpPr>
          <p:nvPr/>
        </p:nvSpPr>
        <p:spPr bwMode="auto">
          <a:xfrm>
            <a:off x="4191000" y="3328988"/>
            <a:ext cx="1018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2010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405" name="TextBox 18"/>
          <p:cNvSpPr txBox="1">
            <a:spLocks noChangeArrowheads="1"/>
          </p:cNvSpPr>
          <p:nvPr/>
        </p:nvSpPr>
        <p:spPr bwMode="auto">
          <a:xfrm>
            <a:off x="6477000" y="3328988"/>
            <a:ext cx="1018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2011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406" name="Titl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4141"/>
          </a:xfrm>
        </p:spPr>
        <p:txBody>
          <a:bodyPr/>
          <a:lstStyle/>
          <a:p>
            <a:pPr eaLnBrk="1" hangingPunct="1"/>
            <a:r>
              <a:rPr lang="en-US" dirty="0" smtClean="0"/>
              <a:t>Your Title Text Here</a:t>
            </a:r>
          </a:p>
        </p:txBody>
      </p:sp>
      <p:sp>
        <p:nvSpPr>
          <p:cNvPr id="24" name="Ellipse 53"/>
          <p:cNvSpPr/>
          <p:nvPr/>
        </p:nvSpPr>
        <p:spPr bwMode="auto">
          <a:xfrm>
            <a:off x="3415755" y="5867400"/>
            <a:ext cx="2419895" cy="304134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31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6" name="Ellipse 53"/>
          <p:cNvSpPr/>
          <p:nvPr/>
        </p:nvSpPr>
        <p:spPr bwMode="auto">
          <a:xfrm>
            <a:off x="5635625" y="5867400"/>
            <a:ext cx="2419895" cy="304134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31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3305300"/>
            <a:ext cx="9144000" cy="1676400"/>
            <a:chOff x="0" y="2086"/>
            <a:chExt cx="5760" cy="1056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609600" y="2543300"/>
            <a:ext cx="7680960" cy="3276600"/>
            <a:chOff x="609600" y="2057400"/>
            <a:chExt cx="7680960" cy="3276600"/>
          </a:xfrm>
        </p:grpSpPr>
        <p:grpSp>
          <p:nvGrpSpPr>
            <p:cNvPr id="8" name="Group 5"/>
            <p:cNvGrpSpPr/>
            <p:nvPr/>
          </p:nvGrpSpPr>
          <p:grpSpPr>
            <a:xfrm>
              <a:off x="609600" y="2057400"/>
              <a:ext cx="7680960" cy="1828800"/>
              <a:chOff x="990599" y="2971801"/>
              <a:chExt cx="7468735" cy="1735138"/>
            </a:xfrm>
            <a:effectLst/>
            <a:scene3d>
              <a:camera prst="perspectiveContrastingRightFacing">
                <a:rot lat="623786" lon="18963663" rev="213208"/>
              </a:camera>
              <a:lightRig rig="twoPt" dir="t">
                <a:rot lat="0" lon="0" rev="1800000"/>
              </a:lightRig>
            </a:scene3d>
          </p:grpSpPr>
          <p:sp>
            <p:nvSpPr>
              <p:cNvPr id="5" name="Freeform 10"/>
              <p:cNvSpPr>
                <a:spLocks/>
              </p:cNvSpPr>
              <p:nvPr/>
            </p:nvSpPr>
            <p:spPr bwMode="auto">
              <a:xfrm rot="5400000">
                <a:off x="6471784" y="2719388"/>
                <a:ext cx="1735138" cy="2239963"/>
              </a:xfrm>
              <a:custGeom>
                <a:avLst/>
                <a:gdLst/>
                <a:ahLst/>
                <a:cxnLst>
                  <a:cxn ang="0">
                    <a:pos x="627" y="320"/>
                  </a:cxn>
                  <a:cxn ang="0">
                    <a:pos x="627" y="249"/>
                  </a:cxn>
                  <a:cxn ang="0">
                    <a:pos x="688" y="249"/>
                  </a:cxn>
                  <a:cxn ang="0">
                    <a:pos x="547" y="0"/>
                  </a:cxn>
                  <a:cxn ang="0">
                    <a:pos x="473" y="123"/>
                  </a:cxn>
                  <a:cxn ang="0">
                    <a:pos x="402" y="249"/>
                  </a:cxn>
                  <a:cxn ang="0">
                    <a:pos x="459" y="249"/>
                  </a:cxn>
                  <a:cxn ang="0">
                    <a:pos x="459" y="320"/>
                  </a:cxn>
                  <a:cxn ang="0">
                    <a:pos x="0" y="320"/>
                  </a:cxn>
                  <a:cxn ang="0">
                    <a:pos x="0" y="1411"/>
                  </a:cxn>
                  <a:cxn ang="0">
                    <a:pos x="1093" y="1411"/>
                  </a:cxn>
                  <a:cxn ang="0">
                    <a:pos x="1093" y="320"/>
                  </a:cxn>
                  <a:cxn ang="0">
                    <a:pos x="627" y="320"/>
                  </a:cxn>
                </a:cxnLst>
                <a:rect l="0" t="0" r="r" b="b"/>
                <a:pathLst>
                  <a:path w="1093" h="1411">
                    <a:moveTo>
                      <a:pt x="627" y="320"/>
                    </a:moveTo>
                    <a:lnTo>
                      <a:pt x="627" y="249"/>
                    </a:lnTo>
                    <a:lnTo>
                      <a:pt x="688" y="249"/>
                    </a:lnTo>
                    <a:lnTo>
                      <a:pt x="547" y="0"/>
                    </a:lnTo>
                    <a:lnTo>
                      <a:pt x="473" y="123"/>
                    </a:lnTo>
                    <a:lnTo>
                      <a:pt x="402" y="249"/>
                    </a:lnTo>
                    <a:lnTo>
                      <a:pt x="459" y="249"/>
                    </a:lnTo>
                    <a:lnTo>
                      <a:pt x="459" y="320"/>
                    </a:lnTo>
                    <a:lnTo>
                      <a:pt x="0" y="320"/>
                    </a:lnTo>
                    <a:lnTo>
                      <a:pt x="0" y="1411"/>
                    </a:lnTo>
                    <a:lnTo>
                      <a:pt x="1093" y="1411"/>
                    </a:lnTo>
                    <a:lnTo>
                      <a:pt x="1093" y="320"/>
                    </a:lnTo>
                    <a:lnTo>
                      <a:pt x="627" y="32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p3d extrusionH="2540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latin typeface="Calibri" pitchFamily="34" charset="0"/>
                </a:endParaRPr>
              </a:p>
            </p:txBody>
          </p:sp>
          <p:sp>
            <p:nvSpPr>
              <p:cNvPr id="4" name="Freeform 10"/>
              <p:cNvSpPr>
                <a:spLocks/>
              </p:cNvSpPr>
              <p:nvPr/>
            </p:nvSpPr>
            <p:spPr bwMode="auto">
              <a:xfrm rot="5400000">
                <a:off x="4733698" y="2719388"/>
                <a:ext cx="1735138" cy="2239963"/>
              </a:xfrm>
              <a:custGeom>
                <a:avLst/>
                <a:gdLst/>
                <a:ahLst/>
                <a:cxnLst>
                  <a:cxn ang="0">
                    <a:pos x="627" y="320"/>
                  </a:cxn>
                  <a:cxn ang="0">
                    <a:pos x="627" y="249"/>
                  </a:cxn>
                  <a:cxn ang="0">
                    <a:pos x="688" y="249"/>
                  </a:cxn>
                  <a:cxn ang="0">
                    <a:pos x="547" y="0"/>
                  </a:cxn>
                  <a:cxn ang="0">
                    <a:pos x="473" y="123"/>
                  </a:cxn>
                  <a:cxn ang="0">
                    <a:pos x="402" y="249"/>
                  </a:cxn>
                  <a:cxn ang="0">
                    <a:pos x="459" y="249"/>
                  </a:cxn>
                  <a:cxn ang="0">
                    <a:pos x="459" y="320"/>
                  </a:cxn>
                  <a:cxn ang="0">
                    <a:pos x="0" y="320"/>
                  </a:cxn>
                  <a:cxn ang="0">
                    <a:pos x="0" y="1411"/>
                  </a:cxn>
                  <a:cxn ang="0">
                    <a:pos x="1093" y="1411"/>
                  </a:cxn>
                  <a:cxn ang="0">
                    <a:pos x="1093" y="320"/>
                  </a:cxn>
                  <a:cxn ang="0">
                    <a:pos x="627" y="320"/>
                  </a:cxn>
                </a:cxnLst>
                <a:rect l="0" t="0" r="r" b="b"/>
                <a:pathLst>
                  <a:path w="1093" h="1411">
                    <a:moveTo>
                      <a:pt x="627" y="320"/>
                    </a:moveTo>
                    <a:lnTo>
                      <a:pt x="627" y="249"/>
                    </a:lnTo>
                    <a:lnTo>
                      <a:pt x="688" y="249"/>
                    </a:lnTo>
                    <a:lnTo>
                      <a:pt x="547" y="0"/>
                    </a:lnTo>
                    <a:lnTo>
                      <a:pt x="473" y="123"/>
                    </a:lnTo>
                    <a:lnTo>
                      <a:pt x="402" y="249"/>
                    </a:lnTo>
                    <a:lnTo>
                      <a:pt x="459" y="249"/>
                    </a:lnTo>
                    <a:lnTo>
                      <a:pt x="459" y="320"/>
                    </a:lnTo>
                    <a:lnTo>
                      <a:pt x="0" y="320"/>
                    </a:lnTo>
                    <a:lnTo>
                      <a:pt x="0" y="1411"/>
                    </a:lnTo>
                    <a:lnTo>
                      <a:pt x="1093" y="1411"/>
                    </a:lnTo>
                    <a:lnTo>
                      <a:pt x="1093" y="320"/>
                    </a:lnTo>
                    <a:lnTo>
                      <a:pt x="627" y="32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p3d extrusionH="2540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" name="Freeform 10"/>
              <p:cNvSpPr>
                <a:spLocks/>
              </p:cNvSpPr>
              <p:nvPr/>
            </p:nvSpPr>
            <p:spPr bwMode="auto">
              <a:xfrm rot="5400000">
                <a:off x="2995612" y="2719388"/>
                <a:ext cx="1735138" cy="2239963"/>
              </a:xfrm>
              <a:custGeom>
                <a:avLst/>
                <a:gdLst/>
                <a:ahLst/>
                <a:cxnLst>
                  <a:cxn ang="0">
                    <a:pos x="627" y="320"/>
                  </a:cxn>
                  <a:cxn ang="0">
                    <a:pos x="627" y="249"/>
                  </a:cxn>
                  <a:cxn ang="0">
                    <a:pos x="688" y="249"/>
                  </a:cxn>
                  <a:cxn ang="0">
                    <a:pos x="547" y="0"/>
                  </a:cxn>
                  <a:cxn ang="0">
                    <a:pos x="473" y="123"/>
                  </a:cxn>
                  <a:cxn ang="0">
                    <a:pos x="402" y="249"/>
                  </a:cxn>
                  <a:cxn ang="0">
                    <a:pos x="459" y="249"/>
                  </a:cxn>
                  <a:cxn ang="0">
                    <a:pos x="459" y="320"/>
                  </a:cxn>
                  <a:cxn ang="0">
                    <a:pos x="0" y="320"/>
                  </a:cxn>
                  <a:cxn ang="0">
                    <a:pos x="0" y="1411"/>
                  </a:cxn>
                  <a:cxn ang="0">
                    <a:pos x="1093" y="1411"/>
                  </a:cxn>
                  <a:cxn ang="0">
                    <a:pos x="1093" y="320"/>
                  </a:cxn>
                  <a:cxn ang="0">
                    <a:pos x="627" y="320"/>
                  </a:cxn>
                </a:cxnLst>
                <a:rect l="0" t="0" r="r" b="b"/>
                <a:pathLst>
                  <a:path w="1093" h="1411">
                    <a:moveTo>
                      <a:pt x="627" y="320"/>
                    </a:moveTo>
                    <a:lnTo>
                      <a:pt x="627" y="249"/>
                    </a:lnTo>
                    <a:lnTo>
                      <a:pt x="688" y="249"/>
                    </a:lnTo>
                    <a:lnTo>
                      <a:pt x="547" y="0"/>
                    </a:lnTo>
                    <a:lnTo>
                      <a:pt x="473" y="123"/>
                    </a:lnTo>
                    <a:lnTo>
                      <a:pt x="402" y="249"/>
                    </a:lnTo>
                    <a:lnTo>
                      <a:pt x="459" y="249"/>
                    </a:lnTo>
                    <a:lnTo>
                      <a:pt x="459" y="320"/>
                    </a:lnTo>
                    <a:lnTo>
                      <a:pt x="0" y="320"/>
                    </a:lnTo>
                    <a:lnTo>
                      <a:pt x="0" y="1411"/>
                    </a:lnTo>
                    <a:lnTo>
                      <a:pt x="1093" y="1411"/>
                    </a:lnTo>
                    <a:lnTo>
                      <a:pt x="1093" y="320"/>
                    </a:lnTo>
                    <a:lnTo>
                      <a:pt x="627" y="32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p3d extrusionH="2540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" name="Freeform 10"/>
              <p:cNvSpPr>
                <a:spLocks/>
              </p:cNvSpPr>
              <p:nvPr/>
            </p:nvSpPr>
            <p:spPr bwMode="auto">
              <a:xfrm rot="5400000">
                <a:off x="1243012" y="2719388"/>
                <a:ext cx="1735138" cy="2239963"/>
              </a:xfrm>
              <a:custGeom>
                <a:avLst/>
                <a:gdLst/>
                <a:ahLst/>
                <a:cxnLst>
                  <a:cxn ang="0">
                    <a:pos x="627" y="320"/>
                  </a:cxn>
                  <a:cxn ang="0">
                    <a:pos x="627" y="249"/>
                  </a:cxn>
                  <a:cxn ang="0">
                    <a:pos x="688" y="249"/>
                  </a:cxn>
                  <a:cxn ang="0">
                    <a:pos x="547" y="0"/>
                  </a:cxn>
                  <a:cxn ang="0">
                    <a:pos x="473" y="123"/>
                  </a:cxn>
                  <a:cxn ang="0">
                    <a:pos x="402" y="249"/>
                  </a:cxn>
                  <a:cxn ang="0">
                    <a:pos x="459" y="249"/>
                  </a:cxn>
                  <a:cxn ang="0">
                    <a:pos x="459" y="320"/>
                  </a:cxn>
                  <a:cxn ang="0">
                    <a:pos x="0" y="320"/>
                  </a:cxn>
                  <a:cxn ang="0">
                    <a:pos x="0" y="1411"/>
                  </a:cxn>
                  <a:cxn ang="0">
                    <a:pos x="1093" y="1411"/>
                  </a:cxn>
                  <a:cxn ang="0">
                    <a:pos x="1093" y="320"/>
                  </a:cxn>
                  <a:cxn ang="0">
                    <a:pos x="627" y="320"/>
                  </a:cxn>
                </a:cxnLst>
                <a:rect l="0" t="0" r="r" b="b"/>
                <a:pathLst>
                  <a:path w="1093" h="1411">
                    <a:moveTo>
                      <a:pt x="627" y="320"/>
                    </a:moveTo>
                    <a:lnTo>
                      <a:pt x="627" y="249"/>
                    </a:lnTo>
                    <a:lnTo>
                      <a:pt x="688" y="249"/>
                    </a:lnTo>
                    <a:lnTo>
                      <a:pt x="547" y="0"/>
                    </a:lnTo>
                    <a:lnTo>
                      <a:pt x="473" y="123"/>
                    </a:lnTo>
                    <a:lnTo>
                      <a:pt x="402" y="249"/>
                    </a:lnTo>
                    <a:lnTo>
                      <a:pt x="459" y="249"/>
                    </a:lnTo>
                    <a:lnTo>
                      <a:pt x="459" y="320"/>
                    </a:lnTo>
                    <a:lnTo>
                      <a:pt x="0" y="320"/>
                    </a:lnTo>
                    <a:lnTo>
                      <a:pt x="0" y="1411"/>
                    </a:lnTo>
                    <a:lnTo>
                      <a:pt x="1093" y="1411"/>
                    </a:lnTo>
                    <a:lnTo>
                      <a:pt x="1093" y="320"/>
                    </a:lnTo>
                    <a:lnTo>
                      <a:pt x="627" y="32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p3d extrusionH="2540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219200" y="3733800"/>
              <a:ext cx="6096000" cy="16002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isometricOffAxis1Top">
                <a:rot lat="18966000" lon="19526422" rev="25206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7400" y="2286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3600" dirty="0" smtClean="0">
                  <a:latin typeface="Franklin Gothic Medium Cond" pitchFamily="34" charset="0"/>
                </a:rPr>
                <a:t>1</a:t>
              </a:r>
              <a:endParaRPr lang="en-US" sz="3600" dirty="0">
                <a:latin typeface="Franklin Gothic Medium Cond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1374957">
              <a:off x="4773349" y="2453046"/>
              <a:ext cx="4732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4400" dirty="0" smtClean="0">
                  <a:latin typeface="Franklin Gothic Medium Cond" pitchFamily="34" charset="0"/>
                </a:rPr>
                <a:t>2</a:t>
              </a:r>
              <a:endParaRPr lang="en-US" sz="4400" dirty="0">
                <a:latin typeface="Franklin Gothic Medium Con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1374957">
              <a:off x="3364636" y="2727076"/>
              <a:ext cx="4988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3</a:t>
              </a:r>
              <a:endParaRPr lang="en-US" sz="4800" dirty="0">
                <a:solidFill>
                  <a:schemeClr val="bg1"/>
                </a:solidFill>
                <a:latin typeface="Franklin Gothic Medium Cond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1374957">
              <a:off x="1663772" y="3047295"/>
              <a:ext cx="5774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6000" dirty="0" smtClean="0">
                  <a:solidFill>
                    <a:schemeClr val="bg1"/>
                  </a:solidFill>
                  <a:latin typeface="Franklin Gothic Medium Cond" pitchFamily="34" charset="0"/>
                </a:rPr>
                <a:t>4</a:t>
              </a:r>
              <a:endParaRPr lang="en-US" sz="6000" dirty="0">
                <a:solidFill>
                  <a:schemeClr val="bg1"/>
                </a:solidFill>
                <a:latin typeface="Franklin Gothic Medium Cond" pitchFamily="34" charset="0"/>
              </a:endParaRP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2013858" y="4600700"/>
            <a:ext cx="6977742" cy="705532"/>
            <a:chOff x="1709058" y="4706256"/>
            <a:chExt cx="6977742" cy="70553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828800" y="4800600"/>
              <a:ext cx="1371600" cy="6096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5410200"/>
              <a:ext cx="54864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709058" y="4706256"/>
              <a:ext cx="152400" cy="1524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0" name="Group 50"/>
          <p:cNvGrpSpPr/>
          <p:nvPr/>
        </p:nvGrpSpPr>
        <p:grpSpPr>
          <a:xfrm>
            <a:off x="3657600" y="4143500"/>
            <a:ext cx="5334000" cy="534988"/>
            <a:chOff x="3352800" y="4191000"/>
            <a:chExt cx="5334000" cy="53498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429000" y="4267200"/>
              <a:ext cx="990600" cy="4572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419600" y="4724400"/>
              <a:ext cx="42672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352800" y="4191000"/>
              <a:ext cx="152400" cy="1524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" name="Group 49"/>
          <p:cNvGrpSpPr/>
          <p:nvPr/>
        </p:nvGrpSpPr>
        <p:grpSpPr>
          <a:xfrm>
            <a:off x="4953000" y="3742768"/>
            <a:ext cx="4038600" cy="400732"/>
            <a:chOff x="4680858" y="3715656"/>
            <a:chExt cx="4038600" cy="40073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800600" y="3810000"/>
              <a:ext cx="762000" cy="3048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62600" y="4114800"/>
              <a:ext cx="315685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4680858" y="3715656"/>
              <a:ext cx="152400" cy="1524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6019800" y="3457700"/>
            <a:ext cx="2971800" cy="152400"/>
            <a:chOff x="5791200" y="3429000"/>
            <a:chExt cx="2971800" cy="1524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791200" y="3505200"/>
              <a:ext cx="29718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791200" y="3429000"/>
              <a:ext cx="152400" cy="1524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010400" y="30767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10400" y="36818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0400" y="42197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10400" y="48293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 flipH="1">
            <a:off x="457200" y="2390900"/>
            <a:ext cx="1006475" cy="3254375"/>
          </a:xfrm>
          <a:custGeom>
            <a:avLst/>
            <a:gdLst/>
            <a:ahLst/>
            <a:cxnLst>
              <a:cxn ang="0">
                <a:pos x="259" y="716"/>
              </a:cxn>
              <a:cxn ang="0">
                <a:pos x="252" y="657"/>
              </a:cxn>
              <a:cxn ang="0">
                <a:pos x="242" y="592"/>
              </a:cxn>
              <a:cxn ang="0">
                <a:pos x="234" y="492"/>
              </a:cxn>
              <a:cxn ang="0">
                <a:pos x="229" y="437"/>
              </a:cxn>
              <a:cxn ang="0">
                <a:pos x="224" y="392"/>
              </a:cxn>
              <a:cxn ang="0">
                <a:pos x="216" y="364"/>
              </a:cxn>
              <a:cxn ang="0">
                <a:pos x="211" y="341"/>
              </a:cxn>
              <a:cxn ang="0">
                <a:pos x="220" y="343"/>
              </a:cxn>
              <a:cxn ang="0">
                <a:pos x="222" y="323"/>
              </a:cxn>
              <a:cxn ang="0">
                <a:pos x="224" y="252"/>
              </a:cxn>
              <a:cxn ang="0">
                <a:pos x="238" y="212"/>
              </a:cxn>
              <a:cxn ang="0">
                <a:pos x="233" y="172"/>
              </a:cxn>
              <a:cxn ang="0">
                <a:pos x="221" y="133"/>
              </a:cxn>
              <a:cxn ang="0">
                <a:pos x="189" y="121"/>
              </a:cxn>
              <a:cxn ang="0">
                <a:pos x="169" y="109"/>
              </a:cxn>
              <a:cxn ang="0">
                <a:pos x="168" y="75"/>
              </a:cxn>
              <a:cxn ang="0">
                <a:pos x="177" y="47"/>
              </a:cxn>
              <a:cxn ang="0">
                <a:pos x="109" y="9"/>
              </a:cxn>
              <a:cxn ang="0">
                <a:pos x="97" y="79"/>
              </a:cxn>
              <a:cxn ang="0">
                <a:pos x="109" y="119"/>
              </a:cxn>
              <a:cxn ang="0">
                <a:pos x="79" y="134"/>
              </a:cxn>
              <a:cxn ang="0">
                <a:pos x="52" y="140"/>
              </a:cxn>
              <a:cxn ang="0">
                <a:pos x="33" y="163"/>
              </a:cxn>
              <a:cxn ang="0">
                <a:pos x="13" y="210"/>
              </a:cxn>
              <a:cxn ang="0">
                <a:pos x="5" y="281"/>
              </a:cxn>
              <a:cxn ang="0">
                <a:pos x="44" y="290"/>
              </a:cxn>
              <a:cxn ang="0">
                <a:pos x="53" y="335"/>
              </a:cxn>
              <a:cxn ang="0">
                <a:pos x="64" y="358"/>
              </a:cxn>
              <a:cxn ang="0">
                <a:pos x="61" y="381"/>
              </a:cxn>
              <a:cxn ang="0">
                <a:pos x="53" y="412"/>
              </a:cxn>
              <a:cxn ang="0">
                <a:pos x="51" y="444"/>
              </a:cxn>
              <a:cxn ang="0">
                <a:pos x="55" y="471"/>
              </a:cxn>
              <a:cxn ang="0">
                <a:pos x="68" y="562"/>
              </a:cxn>
              <a:cxn ang="0">
                <a:pos x="86" y="689"/>
              </a:cxn>
              <a:cxn ang="0">
                <a:pos x="94" y="737"/>
              </a:cxn>
              <a:cxn ang="0">
                <a:pos x="85" y="777"/>
              </a:cxn>
              <a:cxn ang="0">
                <a:pos x="79" y="800"/>
              </a:cxn>
              <a:cxn ang="0">
                <a:pos x="50" y="816"/>
              </a:cxn>
              <a:cxn ang="0">
                <a:pos x="35" y="834"/>
              </a:cxn>
              <a:cxn ang="0">
                <a:pos x="65" y="841"/>
              </a:cxn>
              <a:cxn ang="0">
                <a:pos x="81" y="841"/>
              </a:cxn>
              <a:cxn ang="0">
                <a:pos x="94" y="839"/>
              </a:cxn>
              <a:cxn ang="0">
                <a:pos x="122" y="830"/>
              </a:cxn>
              <a:cxn ang="0">
                <a:pos x="146" y="833"/>
              </a:cxn>
              <a:cxn ang="0">
                <a:pos x="161" y="829"/>
              </a:cxn>
              <a:cxn ang="0">
                <a:pos x="160" y="807"/>
              </a:cxn>
              <a:cxn ang="0">
                <a:pos x="166" y="786"/>
              </a:cxn>
              <a:cxn ang="0">
                <a:pos x="157" y="740"/>
              </a:cxn>
              <a:cxn ang="0">
                <a:pos x="157" y="685"/>
              </a:cxn>
              <a:cxn ang="0">
                <a:pos x="154" y="627"/>
              </a:cxn>
              <a:cxn ang="0">
                <a:pos x="155" y="565"/>
              </a:cxn>
              <a:cxn ang="0">
                <a:pos x="159" y="570"/>
              </a:cxn>
              <a:cxn ang="0">
                <a:pos x="170" y="619"/>
              </a:cxn>
              <a:cxn ang="0">
                <a:pos x="174" y="662"/>
              </a:cxn>
              <a:cxn ang="0">
                <a:pos x="182" y="740"/>
              </a:cxn>
              <a:cxn ang="0">
                <a:pos x="199" y="780"/>
              </a:cxn>
              <a:cxn ang="0">
                <a:pos x="188" y="812"/>
              </a:cxn>
              <a:cxn ang="0">
                <a:pos x="206" y="834"/>
              </a:cxn>
              <a:cxn ang="0">
                <a:pos x="202" y="861"/>
              </a:cxn>
              <a:cxn ang="0">
                <a:pos x="258" y="857"/>
              </a:cxn>
              <a:cxn ang="0">
                <a:pos x="255" y="828"/>
              </a:cxn>
              <a:cxn ang="0">
                <a:pos x="267" y="801"/>
              </a:cxn>
            </a:cxnLst>
            <a:rect l="0" t="0" r="r" b="b"/>
            <a:pathLst>
              <a:path w="268" h="865">
                <a:moveTo>
                  <a:pt x="266" y="795"/>
                </a:moveTo>
                <a:cubicBezTo>
                  <a:pt x="266" y="794"/>
                  <a:pt x="265" y="793"/>
                  <a:pt x="265" y="792"/>
                </a:cubicBezTo>
                <a:cubicBezTo>
                  <a:pt x="265" y="791"/>
                  <a:pt x="265" y="787"/>
                  <a:pt x="265" y="784"/>
                </a:cubicBezTo>
                <a:cubicBezTo>
                  <a:pt x="265" y="782"/>
                  <a:pt x="263" y="768"/>
                  <a:pt x="263" y="766"/>
                </a:cubicBezTo>
                <a:cubicBezTo>
                  <a:pt x="263" y="765"/>
                  <a:pt x="263" y="759"/>
                  <a:pt x="262" y="755"/>
                </a:cubicBezTo>
                <a:cubicBezTo>
                  <a:pt x="262" y="750"/>
                  <a:pt x="261" y="739"/>
                  <a:pt x="261" y="735"/>
                </a:cubicBezTo>
                <a:cubicBezTo>
                  <a:pt x="260" y="730"/>
                  <a:pt x="259" y="718"/>
                  <a:pt x="259" y="716"/>
                </a:cubicBezTo>
                <a:cubicBezTo>
                  <a:pt x="258" y="715"/>
                  <a:pt x="258" y="711"/>
                  <a:pt x="257" y="709"/>
                </a:cubicBezTo>
                <a:cubicBezTo>
                  <a:pt x="257" y="707"/>
                  <a:pt x="256" y="700"/>
                  <a:pt x="256" y="699"/>
                </a:cubicBezTo>
                <a:cubicBezTo>
                  <a:pt x="256" y="698"/>
                  <a:pt x="256" y="695"/>
                  <a:pt x="255" y="694"/>
                </a:cubicBezTo>
                <a:cubicBezTo>
                  <a:pt x="255" y="692"/>
                  <a:pt x="255" y="689"/>
                  <a:pt x="255" y="688"/>
                </a:cubicBezTo>
                <a:cubicBezTo>
                  <a:pt x="255" y="687"/>
                  <a:pt x="254" y="685"/>
                  <a:pt x="254" y="683"/>
                </a:cubicBezTo>
                <a:cubicBezTo>
                  <a:pt x="254" y="682"/>
                  <a:pt x="253" y="672"/>
                  <a:pt x="253" y="669"/>
                </a:cubicBezTo>
                <a:cubicBezTo>
                  <a:pt x="253" y="666"/>
                  <a:pt x="252" y="662"/>
                  <a:pt x="252" y="657"/>
                </a:cubicBezTo>
                <a:cubicBezTo>
                  <a:pt x="251" y="653"/>
                  <a:pt x="250" y="647"/>
                  <a:pt x="250" y="645"/>
                </a:cubicBezTo>
                <a:cubicBezTo>
                  <a:pt x="250" y="643"/>
                  <a:pt x="249" y="638"/>
                  <a:pt x="250" y="635"/>
                </a:cubicBezTo>
                <a:cubicBezTo>
                  <a:pt x="250" y="633"/>
                  <a:pt x="250" y="626"/>
                  <a:pt x="250" y="623"/>
                </a:cubicBezTo>
                <a:cubicBezTo>
                  <a:pt x="249" y="620"/>
                  <a:pt x="248" y="615"/>
                  <a:pt x="247" y="613"/>
                </a:cubicBezTo>
                <a:cubicBezTo>
                  <a:pt x="246" y="611"/>
                  <a:pt x="243" y="605"/>
                  <a:pt x="243" y="604"/>
                </a:cubicBezTo>
                <a:cubicBezTo>
                  <a:pt x="242" y="603"/>
                  <a:pt x="242" y="603"/>
                  <a:pt x="242" y="601"/>
                </a:cubicBezTo>
                <a:cubicBezTo>
                  <a:pt x="242" y="600"/>
                  <a:pt x="242" y="596"/>
                  <a:pt x="242" y="592"/>
                </a:cubicBezTo>
                <a:cubicBezTo>
                  <a:pt x="242" y="587"/>
                  <a:pt x="242" y="579"/>
                  <a:pt x="242" y="575"/>
                </a:cubicBezTo>
                <a:cubicBezTo>
                  <a:pt x="243" y="570"/>
                  <a:pt x="243" y="561"/>
                  <a:pt x="243" y="559"/>
                </a:cubicBezTo>
                <a:cubicBezTo>
                  <a:pt x="243" y="556"/>
                  <a:pt x="243" y="552"/>
                  <a:pt x="242" y="549"/>
                </a:cubicBezTo>
                <a:cubicBezTo>
                  <a:pt x="242" y="546"/>
                  <a:pt x="240" y="537"/>
                  <a:pt x="240" y="532"/>
                </a:cubicBezTo>
                <a:cubicBezTo>
                  <a:pt x="239" y="526"/>
                  <a:pt x="237" y="514"/>
                  <a:pt x="236" y="511"/>
                </a:cubicBezTo>
                <a:cubicBezTo>
                  <a:pt x="236" y="509"/>
                  <a:pt x="234" y="499"/>
                  <a:pt x="234" y="498"/>
                </a:cubicBezTo>
                <a:cubicBezTo>
                  <a:pt x="234" y="497"/>
                  <a:pt x="234" y="493"/>
                  <a:pt x="234" y="492"/>
                </a:cubicBezTo>
                <a:cubicBezTo>
                  <a:pt x="234" y="491"/>
                  <a:pt x="233" y="490"/>
                  <a:pt x="233" y="488"/>
                </a:cubicBezTo>
                <a:cubicBezTo>
                  <a:pt x="233" y="486"/>
                  <a:pt x="233" y="481"/>
                  <a:pt x="233" y="480"/>
                </a:cubicBezTo>
                <a:cubicBezTo>
                  <a:pt x="233" y="479"/>
                  <a:pt x="233" y="471"/>
                  <a:pt x="233" y="467"/>
                </a:cubicBezTo>
                <a:cubicBezTo>
                  <a:pt x="233" y="463"/>
                  <a:pt x="232" y="462"/>
                  <a:pt x="232" y="461"/>
                </a:cubicBezTo>
                <a:cubicBezTo>
                  <a:pt x="231" y="460"/>
                  <a:pt x="231" y="456"/>
                  <a:pt x="231" y="452"/>
                </a:cubicBezTo>
                <a:cubicBezTo>
                  <a:pt x="230" y="448"/>
                  <a:pt x="230" y="443"/>
                  <a:pt x="230" y="442"/>
                </a:cubicBezTo>
                <a:cubicBezTo>
                  <a:pt x="230" y="441"/>
                  <a:pt x="229" y="438"/>
                  <a:pt x="229" y="437"/>
                </a:cubicBezTo>
                <a:cubicBezTo>
                  <a:pt x="229" y="436"/>
                  <a:pt x="230" y="435"/>
                  <a:pt x="231" y="431"/>
                </a:cubicBezTo>
                <a:cubicBezTo>
                  <a:pt x="231" y="427"/>
                  <a:pt x="231" y="424"/>
                  <a:pt x="231" y="421"/>
                </a:cubicBezTo>
                <a:cubicBezTo>
                  <a:pt x="231" y="418"/>
                  <a:pt x="230" y="414"/>
                  <a:pt x="229" y="411"/>
                </a:cubicBezTo>
                <a:cubicBezTo>
                  <a:pt x="229" y="409"/>
                  <a:pt x="227" y="401"/>
                  <a:pt x="226" y="399"/>
                </a:cubicBezTo>
                <a:cubicBezTo>
                  <a:pt x="226" y="397"/>
                  <a:pt x="225" y="395"/>
                  <a:pt x="225" y="394"/>
                </a:cubicBezTo>
                <a:cubicBezTo>
                  <a:pt x="224" y="394"/>
                  <a:pt x="224" y="393"/>
                  <a:pt x="224" y="393"/>
                </a:cubicBezTo>
                <a:cubicBezTo>
                  <a:pt x="224" y="393"/>
                  <a:pt x="224" y="392"/>
                  <a:pt x="224" y="392"/>
                </a:cubicBezTo>
                <a:cubicBezTo>
                  <a:pt x="224" y="391"/>
                  <a:pt x="223" y="389"/>
                  <a:pt x="223" y="388"/>
                </a:cubicBezTo>
                <a:cubicBezTo>
                  <a:pt x="223" y="387"/>
                  <a:pt x="223" y="386"/>
                  <a:pt x="222" y="386"/>
                </a:cubicBezTo>
                <a:cubicBezTo>
                  <a:pt x="221" y="385"/>
                  <a:pt x="221" y="384"/>
                  <a:pt x="221" y="383"/>
                </a:cubicBezTo>
                <a:cubicBezTo>
                  <a:pt x="221" y="381"/>
                  <a:pt x="218" y="375"/>
                  <a:pt x="218" y="374"/>
                </a:cubicBezTo>
                <a:cubicBezTo>
                  <a:pt x="217" y="373"/>
                  <a:pt x="217" y="371"/>
                  <a:pt x="217" y="370"/>
                </a:cubicBezTo>
                <a:cubicBezTo>
                  <a:pt x="217" y="370"/>
                  <a:pt x="216" y="368"/>
                  <a:pt x="216" y="367"/>
                </a:cubicBezTo>
                <a:cubicBezTo>
                  <a:pt x="216" y="366"/>
                  <a:pt x="216" y="365"/>
                  <a:pt x="216" y="364"/>
                </a:cubicBezTo>
                <a:cubicBezTo>
                  <a:pt x="215" y="362"/>
                  <a:pt x="215" y="361"/>
                  <a:pt x="215" y="361"/>
                </a:cubicBezTo>
                <a:cubicBezTo>
                  <a:pt x="214" y="360"/>
                  <a:pt x="213" y="357"/>
                  <a:pt x="213" y="357"/>
                </a:cubicBezTo>
                <a:cubicBezTo>
                  <a:pt x="213" y="357"/>
                  <a:pt x="213" y="356"/>
                  <a:pt x="213" y="355"/>
                </a:cubicBezTo>
                <a:cubicBezTo>
                  <a:pt x="212" y="354"/>
                  <a:pt x="212" y="354"/>
                  <a:pt x="212" y="354"/>
                </a:cubicBezTo>
                <a:cubicBezTo>
                  <a:pt x="211" y="354"/>
                  <a:pt x="211" y="343"/>
                  <a:pt x="210" y="342"/>
                </a:cubicBezTo>
                <a:cubicBezTo>
                  <a:pt x="210" y="341"/>
                  <a:pt x="210" y="342"/>
                  <a:pt x="210" y="341"/>
                </a:cubicBezTo>
                <a:cubicBezTo>
                  <a:pt x="211" y="341"/>
                  <a:pt x="211" y="341"/>
                  <a:pt x="211" y="341"/>
                </a:cubicBezTo>
                <a:cubicBezTo>
                  <a:pt x="211" y="341"/>
                  <a:pt x="212" y="341"/>
                  <a:pt x="212" y="342"/>
                </a:cubicBezTo>
                <a:cubicBezTo>
                  <a:pt x="212" y="343"/>
                  <a:pt x="212" y="349"/>
                  <a:pt x="213" y="349"/>
                </a:cubicBezTo>
                <a:cubicBezTo>
                  <a:pt x="213" y="350"/>
                  <a:pt x="213" y="350"/>
                  <a:pt x="213" y="350"/>
                </a:cubicBezTo>
                <a:cubicBezTo>
                  <a:pt x="213" y="350"/>
                  <a:pt x="213" y="350"/>
                  <a:pt x="214" y="349"/>
                </a:cubicBezTo>
                <a:cubicBezTo>
                  <a:pt x="216" y="348"/>
                  <a:pt x="217" y="347"/>
                  <a:pt x="218" y="347"/>
                </a:cubicBezTo>
                <a:cubicBezTo>
                  <a:pt x="219" y="346"/>
                  <a:pt x="219" y="346"/>
                  <a:pt x="219" y="345"/>
                </a:cubicBezTo>
                <a:cubicBezTo>
                  <a:pt x="220" y="345"/>
                  <a:pt x="220" y="344"/>
                  <a:pt x="220" y="343"/>
                </a:cubicBezTo>
                <a:cubicBezTo>
                  <a:pt x="221" y="343"/>
                  <a:pt x="222" y="341"/>
                  <a:pt x="223" y="340"/>
                </a:cubicBezTo>
                <a:cubicBezTo>
                  <a:pt x="225" y="339"/>
                  <a:pt x="226" y="337"/>
                  <a:pt x="227" y="336"/>
                </a:cubicBezTo>
                <a:cubicBezTo>
                  <a:pt x="229" y="335"/>
                  <a:pt x="230" y="333"/>
                  <a:pt x="230" y="332"/>
                </a:cubicBezTo>
                <a:cubicBezTo>
                  <a:pt x="230" y="332"/>
                  <a:pt x="230" y="332"/>
                  <a:pt x="230" y="332"/>
                </a:cubicBezTo>
                <a:cubicBezTo>
                  <a:pt x="229" y="331"/>
                  <a:pt x="229" y="331"/>
                  <a:pt x="228" y="330"/>
                </a:cubicBezTo>
                <a:cubicBezTo>
                  <a:pt x="226" y="329"/>
                  <a:pt x="225" y="328"/>
                  <a:pt x="224" y="327"/>
                </a:cubicBezTo>
                <a:cubicBezTo>
                  <a:pt x="223" y="327"/>
                  <a:pt x="222" y="324"/>
                  <a:pt x="222" y="323"/>
                </a:cubicBezTo>
                <a:cubicBezTo>
                  <a:pt x="222" y="322"/>
                  <a:pt x="218" y="312"/>
                  <a:pt x="217" y="310"/>
                </a:cubicBezTo>
                <a:cubicBezTo>
                  <a:pt x="217" y="309"/>
                  <a:pt x="217" y="308"/>
                  <a:pt x="217" y="306"/>
                </a:cubicBezTo>
                <a:cubicBezTo>
                  <a:pt x="217" y="305"/>
                  <a:pt x="216" y="298"/>
                  <a:pt x="216" y="296"/>
                </a:cubicBezTo>
                <a:cubicBezTo>
                  <a:pt x="217" y="295"/>
                  <a:pt x="216" y="281"/>
                  <a:pt x="216" y="280"/>
                </a:cubicBezTo>
                <a:cubicBezTo>
                  <a:pt x="216" y="278"/>
                  <a:pt x="216" y="277"/>
                  <a:pt x="216" y="276"/>
                </a:cubicBezTo>
                <a:cubicBezTo>
                  <a:pt x="217" y="275"/>
                  <a:pt x="219" y="267"/>
                  <a:pt x="220" y="264"/>
                </a:cubicBezTo>
                <a:cubicBezTo>
                  <a:pt x="221" y="260"/>
                  <a:pt x="223" y="254"/>
                  <a:pt x="224" y="252"/>
                </a:cubicBezTo>
                <a:cubicBezTo>
                  <a:pt x="224" y="250"/>
                  <a:pt x="225" y="248"/>
                  <a:pt x="225" y="246"/>
                </a:cubicBezTo>
                <a:cubicBezTo>
                  <a:pt x="226" y="245"/>
                  <a:pt x="227" y="242"/>
                  <a:pt x="228" y="240"/>
                </a:cubicBezTo>
                <a:cubicBezTo>
                  <a:pt x="229" y="238"/>
                  <a:pt x="231" y="233"/>
                  <a:pt x="232" y="231"/>
                </a:cubicBezTo>
                <a:cubicBezTo>
                  <a:pt x="233" y="229"/>
                  <a:pt x="233" y="228"/>
                  <a:pt x="233" y="226"/>
                </a:cubicBezTo>
                <a:cubicBezTo>
                  <a:pt x="234" y="225"/>
                  <a:pt x="234" y="221"/>
                  <a:pt x="235" y="220"/>
                </a:cubicBezTo>
                <a:cubicBezTo>
                  <a:pt x="235" y="219"/>
                  <a:pt x="235" y="217"/>
                  <a:pt x="236" y="217"/>
                </a:cubicBezTo>
                <a:cubicBezTo>
                  <a:pt x="236" y="216"/>
                  <a:pt x="238" y="213"/>
                  <a:pt x="238" y="212"/>
                </a:cubicBezTo>
                <a:cubicBezTo>
                  <a:pt x="239" y="212"/>
                  <a:pt x="239" y="211"/>
                  <a:pt x="238" y="210"/>
                </a:cubicBezTo>
                <a:cubicBezTo>
                  <a:pt x="238" y="209"/>
                  <a:pt x="238" y="206"/>
                  <a:pt x="238" y="205"/>
                </a:cubicBezTo>
                <a:cubicBezTo>
                  <a:pt x="239" y="203"/>
                  <a:pt x="239" y="202"/>
                  <a:pt x="239" y="201"/>
                </a:cubicBezTo>
                <a:cubicBezTo>
                  <a:pt x="239" y="200"/>
                  <a:pt x="239" y="199"/>
                  <a:pt x="239" y="198"/>
                </a:cubicBezTo>
                <a:cubicBezTo>
                  <a:pt x="239" y="197"/>
                  <a:pt x="238" y="192"/>
                  <a:pt x="237" y="188"/>
                </a:cubicBezTo>
                <a:cubicBezTo>
                  <a:pt x="236" y="185"/>
                  <a:pt x="234" y="176"/>
                  <a:pt x="234" y="175"/>
                </a:cubicBezTo>
                <a:cubicBezTo>
                  <a:pt x="234" y="174"/>
                  <a:pt x="233" y="173"/>
                  <a:pt x="233" y="172"/>
                </a:cubicBezTo>
                <a:cubicBezTo>
                  <a:pt x="233" y="171"/>
                  <a:pt x="234" y="169"/>
                  <a:pt x="234" y="165"/>
                </a:cubicBezTo>
                <a:cubicBezTo>
                  <a:pt x="234" y="162"/>
                  <a:pt x="234" y="157"/>
                  <a:pt x="233" y="154"/>
                </a:cubicBezTo>
                <a:cubicBezTo>
                  <a:pt x="233" y="151"/>
                  <a:pt x="232" y="149"/>
                  <a:pt x="231" y="148"/>
                </a:cubicBezTo>
                <a:cubicBezTo>
                  <a:pt x="231" y="148"/>
                  <a:pt x="230" y="145"/>
                  <a:pt x="229" y="145"/>
                </a:cubicBezTo>
                <a:cubicBezTo>
                  <a:pt x="228" y="144"/>
                  <a:pt x="228" y="143"/>
                  <a:pt x="227" y="142"/>
                </a:cubicBezTo>
                <a:cubicBezTo>
                  <a:pt x="226" y="141"/>
                  <a:pt x="225" y="139"/>
                  <a:pt x="224" y="138"/>
                </a:cubicBezTo>
                <a:cubicBezTo>
                  <a:pt x="223" y="137"/>
                  <a:pt x="223" y="135"/>
                  <a:pt x="221" y="133"/>
                </a:cubicBezTo>
                <a:cubicBezTo>
                  <a:pt x="220" y="130"/>
                  <a:pt x="216" y="128"/>
                  <a:pt x="214" y="128"/>
                </a:cubicBezTo>
                <a:cubicBezTo>
                  <a:pt x="213" y="127"/>
                  <a:pt x="212" y="127"/>
                  <a:pt x="211" y="126"/>
                </a:cubicBezTo>
                <a:cubicBezTo>
                  <a:pt x="209" y="126"/>
                  <a:pt x="207" y="126"/>
                  <a:pt x="206" y="126"/>
                </a:cubicBezTo>
                <a:cubicBezTo>
                  <a:pt x="205" y="126"/>
                  <a:pt x="204" y="125"/>
                  <a:pt x="203" y="125"/>
                </a:cubicBezTo>
                <a:cubicBezTo>
                  <a:pt x="202" y="125"/>
                  <a:pt x="201" y="124"/>
                  <a:pt x="200" y="123"/>
                </a:cubicBezTo>
                <a:cubicBezTo>
                  <a:pt x="198" y="122"/>
                  <a:pt x="195" y="122"/>
                  <a:pt x="195" y="121"/>
                </a:cubicBezTo>
                <a:cubicBezTo>
                  <a:pt x="194" y="121"/>
                  <a:pt x="191" y="121"/>
                  <a:pt x="189" y="121"/>
                </a:cubicBezTo>
                <a:cubicBezTo>
                  <a:pt x="187" y="120"/>
                  <a:pt x="185" y="120"/>
                  <a:pt x="184" y="119"/>
                </a:cubicBezTo>
                <a:cubicBezTo>
                  <a:pt x="182" y="119"/>
                  <a:pt x="179" y="118"/>
                  <a:pt x="178" y="118"/>
                </a:cubicBezTo>
                <a:cubicBezTo>
                  <a:pt x="178" y="118"/>
                  <a:pt x="177" y="117"/>
                  <a:pt x="176" y="116"/>
                </a:cubicBezTo>
                <a:cubicBezTo>
                  <a:pt x="175" y="115"/>
                  <a:pt x="173" y="115"/>
                  <a:pt x="172" y="116"/>
                </a:cubicBezTo>
                <a:cubicBezTo>
                  <a:pt x="171" y="116"/>
                  <a:pt x="171" y="116"/>
                  <a:pt x="171" y="115"/>
                </a:cubicBezTo>
                <a:cubicBezTo>
                  <a:pt x="171" y="115"/>
                  <a:pt x="170" y="114"/>
                  <a:pt x="170" y="112"/>
                </a:cubicBezTo>
                <a:cubicBezTo>
                  <a:pt x="169" y="110"/>
                  <a:pt x="169" y="110"/>
                  <a:pt x="169" y="109"/>
                </a:cubicBezTo>
                <a:cubicBezTo>
                  <a:pt x="168" y="107"/>
                  <a:pt x="168" y="106"/>
                  <a:pt x="167" y="105"/>
                </a:cubicBezTo>
                <a:cubicBezTo>
                  <a:pt x="167" y="103"/>
                  <a:pt x="167" y="101"/>
                  <a:pt x="166" y="100"/>
                </a:cubicBezTo>
                <a:cubicBezTo>
                  <a:pt x="166" y="99"/>
                  <a:pt x="165" y="99"/>
                  <a:pt x="165" y="99"/>
                </a:cubicBezTo>
                <a:cubicBezTo>
                  <a:pt x="164" y="99"/>
                  <a:pt x="164" y="99"/>
                  <a:pt x="164" y="98"/>
                </a:cubicBezTo>
                <a:cubicBezTo>
                  <a:pt x="164" y="96"/>
                  <a:pt x="165" y="90"/>
                  <a:pt x="165" y="87"/>
                </a:cubicBezTo>
                <a:cubicBezTo>
                  <a:pt x="166" y="84"/>
                  <a:pt x="166" y="78"/>
                  <a:pt x="167" y="77"/>
                </a:cubicBezTo>
                <a:cubicBezTo>
                  <a:pt x="167" y="76"/>
                  <a:pt x="167" y="75"/>
                  <a:pt x="168" y="75"/>
                </a:cubicBezTo>
                <a:cubicBezTo>
                  <a:pt x="171" y="75"/>
                  <a:pt x="172" y="74"/>
                  <a:pt x="172" y="73"/>
                </a:cubicBezTo>
                <a:cubicBezTo>
                  <a:pt x="173" y="73"/>
                  <a:pt x="174" y="72"/>
                  <a:pt x="174" y="71"/>
                </a:cubicBezTo>
                <a:cubicBezTo>
                  <a:pt x="174" y="71"/>
                  <a:pt x="174" y="70"/>
                  <a:pt x="175" y="70"/>
                </a:cubicBezTo>
                <a:cubicBezTo>
                  <a:pt x="176" y="69"/>
                  <a:pt x="176" y="68"/>
                  <a:pt x="177" y="66"/>
                </a:cubicBezTo>
                <a:cubicBezTo>
                  <a:pt x="178" y="64"/>
                  <a:pt x="178" y="61"/>
                  <a:pt x="178" y="60"/>
                </a:cubicBezTo>
                <a:cubicBezTo>
                  <a:pt x="179" y="59"/>
                  <a:pt x="179" y="58"/>
                  <a:pt x="179" y="55"/>
                </a:cubicBezTo>
                <a:cubicBezTo>
                  <a:pt x="178" y="51"/>
                  <a:pt x="177" y="48"/>
                  <a:pt x="177" y="47"/>
                </a:cubicBezTo>
                <a:cubicBezTo>
                  <a:pt x="176" y="45"/>
                  <a:pt x="175" y="45"/>
                  <a:pt x="174" y="45"/>
                </a:cubicBezTo>
                <a:cubicBezTo>
                  <a:pt x="174" y="44"/>
                  <a:pt x="174" y="44"/>
                  <a:pt x="174" y="43"/>
                </a:cubicBezTo>
                <a:cubicBezTo>
                  <a:pt x="174" y="41"/>
                  <a:pt x="174" y="31"/>
                  <a:pt x="173" y="29"/>
                </a:cubicBezTo>
                <a:cubicBezTo>
                  <a:pt x="170" y="15"/>
                  <a:pt x="157" y="6"/>
                  <a:pt x="148" y="3"/>
                </a:cubicBezTo>
                <a:cubicBezTo>
                  <a:pt x="139" y="0"/>
                  <a:pt x="133" y="0"/>
                  <a:pt x="126" y="1"/>
                </a:cubicBezTo>
                <a:cubicBezTo>
                  <a:pt x="119" y="2"/>
                  <a:pt x="112" y="7"/>
                  <a:pt x="111" y="8"/>
                </a:cubicBezTo>
                <a:cubicBezTo>
                  <a:pt x="111" y="8"/>
                  <a:pt x="111" y="8"/>
                  <a:pt x="109" y="9"/>
                </a:cubicBezTo>
                <a:cubicBezTo>
                  <a:pt x="106" y="11"/>
                  <a:pt x="104" y="15"/>
                  <a:pt x="102" y="18"/>
                </a:cubicBezTo>
                <a:cubicBezTo>
                  <a:pt x="99" y="22"/>
                  <a:pt x="98" y="27"/>
                  <a:pt x="97" y="30"/>
                </a:cubicBezTo>
                <a:cubicBezTo>
                  <a:pt x="96" y="33"/>
                  <a:pt x="96" y="39"/>
                  <a:pt x="96" y="41"/>
                </a:cubicBezTo>
                <a:cubicBezTo>
                  <a:pt x="96" y="44"/>
                  <a:pt x="96" y="46"/>
                  <a:pt x="96" y="48"/>
                </a:cubicBezTo>
                <a:cubicBezTo>
                  <a:pt x="96" y="50"/>
                  <a:pt x="96" y="54"/>
                  <a:pt x="96" y="57"/>
                </a:cubicBezTo>
                <a:cubicBezTo>
                  <a:pt x="96" y="59"/>
                  <a:pt x="96" y="62"/>
                  <a:pt x="96" y="65"/>
                </a:cubicBezTo>
                <a:cubicBezTo>
                  <a:pt x="96" y="68"/>
                  <a:pt x="97" y="73"/>
                  <a:pt x="97" y="79"/>
                </a:cubicBezTo>
                <a:cubicBezTo>
                  <a:pt x="97" y="84"/>
                  <a:pt x="98" y="87"/>
                  <a:pt x="100" y="92"/>
                </a:cubicBezTo>
                <a:cubicBezTo>
                  <a:pt x="101" y="96"/>
                  <a:pt x="105" y="101"/>
                  <a:pt x="106" y="102"/>
                </a:cubicBezTo>
                <a:cubicBezTo>
                  <a:pt x="108" y="103"/>
                  <a:pt x="109" y="104"/>
                  <a:pt x="110" y="105"/>
                </a:cubicBezTo>
                <a:cubicBezTo>
                  <a:pt x="110" y="106"/>
                  <a:pt x="110" y="106"/>
                  <a:pt x="110" y="107"/>
                </a:cubicBezTo>
                <a:cubicBezTo>
                  <a:pt x="110" y="108"/>
                  <a:pt x="110" y="108"/>
                  <a:pt x="110" y="109"/>
                </a:cubicBezTo>
                <a:cubicBezTo>
                  <a:pt x="109" y="112"/>
                  <a:pt x="109" y="115"/>
                  <a:pt x="109" y="116"/>
                </a:cubicBezTo>
                <a:cubicBezTo>
                  <a:pt x="109" y="117"/>
                  <a:pt x="109" y="119"/>
                  <a:pt x="109" y="119"/>
                </a:cubicBezTo>
                <a:cubicBezTo>
                  <a:pt x="109" y="120"/>
                  <a:pt x="109" y="120"/>
                  <a:pt x="108" y="121"/>
                </a:cubicBezTo>
                <a:cubicBezTo>
                  <a:pt x="108" y="123"/>
                  <a:pt x="108" y="122"/>
                  <a:pt x="107" y="122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2" y="125"/>
                  <a:pt x="99" y="128"/>
                  <a:pt x="97" y="129"/>
                </a:cubicBezTo>
                <a:cubicBezTo>
                  <a:pt x="95" y="130"/>
                  <a:pt x="94" y="132"/>
                  <a:pt x="92" y="133"/>
                </a:cubicBezTo>
                <a:cubicBezTo>
                  <a:pt x="91" y="134"/>
                  <a:pt x="87" y="135"/>
                  <a:pt x="86" y="135"/>
                </a:cubicBezTo>
                <a:cubicBezTo>
                  <a:pt x="84" y="135"/>
                  <a:pt x="81" y="134"/>
                  <a:pt x="79" y="134"/>
                </a:cubicBezTo>
                <a:cubicBezTo>
                  <a:pt x="76" y="134"/>
                  <a:pt x="73" y="134"/>
                  <a:pt x="72" y="135"/>
                </a:cubicBezTo>
                <a:cubicBezTo>
                  <a:pt x="71" y="135"/>
                  <a:pt x="68" y="136"/>
                  <a:pt x="67" y="136"/>
                </a:cubicBezTo>
                <a:cubicBezTo>
                  <a:pt x="66" y="137"/>
                  <a:pt x="65" y="138"/>
                  <a:pt x="64" y="138"/>
                </a:cubicBezTo>
                <a:cubicBezTo>
                  <a:pt x="63" y="138"/>
                  <a:pt x="62" y="138"/>
                  <a:pt x="61" y="138"/>
                </a:cubicBezTo>
                <a:cubicBezTo>
                  <a:pt x="60" y="138"/>
                  <a:pt x="60" y="137"/>
                  <a:pt x="58" y="137"/>
                </a:cubicBezTo>
                <a:cubicBezTo>
                  <a:pt x="57" y="137"/>
                  <a:pt x="55" y="138"/>
                  <a:pt x="54" y="139"/>
                </a:cubicBezTo>
                <a:cubicBezTo>
                  <a:pt x="53" y="140"/>
                  <a:pt x="53" y="140"/>
                  <a:pt x="52" y="140"/>
                </a:cubicBezTo>
                <a:cubicBezTo>
                  <a:pt x="52" y="141"/>
                  <a:pt x="49" y="142"/>
                  <a:pt x="48" y="143"/>
                </a:cubicBezTo>
                <a:cubicBezTo>
                  <a:pt x="47" y="143"/>
                  <a:pt x="47" y="143"/>
                  <a:pt x="46" y="143"/>
                </a:cubicBezTo>
                <a:cubicBezTo>
                  <a:pt x="44" y="143"/>
                  <a:pt x="43" y="145"/>
                  <a:pt x="43" y="146"/>
                </a:cubicBezTo>
                <a:cubicBezTo>
                  <a:pt x="42" y="147"/>
                  <a:pt x="42" y="147"/>
                  <a:pt x="41" y="148"/>
                </a:cubicBezTo>
                <a:cubicBezTo>
                  <a:pt x="40" y="149"/>
                  <a:pt x="39" y="152"/>
                  <a:pt x="38" y="153"/>
                </a:cubicBezTo>
                <a:cubicBezTo>
                  <a:pt x="38" y="153"/>
                  <a:pt x="37" y="154"/>
                  <a:pt x="36" y="155"/>
                </a:cubicBezTo>
                <a:cubicBezTo>
                  <a:pt x="34" y="157"/>
                  <a:pt x="33" y="161"/>
                  <a:pt x="33" y="163"/>
                </a:cubicBezTo>
                <a:cubicBezTo>
                  <a:pt x="32" y="166"/>
                  <a:pt x="31" y="171"/>
                  <a:pt x="31" y="172"/>
                </a:cubicBezTo>
                <a:cubicBezTo>
                  <a:pt x="30" y="172"/>
                  <a:pt x="30" y="173"/>
                  <a:pt x="28" y="175"/>
                </a:cubicBezTo>
                <a:cubicBezTo>
                  <a:pt x="26" y="176"/>
                  <a:pt x="25" y="178"/>
                  <a:pt x="23" y="180"/>
                </a:cubicBezTo>
                <a:cubicBezTo>
                  <a:pt x="22" y="182"/>
                  <a:pt x="22" y="187"/>
                  <a:pt x="21" y="190"/>
                </a:cubicBezTo>
                <a:cubicBezTo>
                  <a:pt x="21" y="192"/>
                  <a:pt x="20" y="195"/>
                  <a:pt x="19" y="196"/>
                </a:cubicBezTo>
                <a:cubicBezTo>
                  <a:pt x="18" y="198"/>
                  <a:pt x="18" y="199"/>
                  <a:pt x="17" y="200"/>
                </a:cubicBezTo>
                <a:cubicBezTo>
                  <a:pt x="17" y="202"/>
                  <a:pt x="14" y="209"/>
                  <a:pt x="13" y="210"/>
                </a:cubicBezTo>
                <a:cubicBezTo>
                  <a:pt x="13" y="212"/>
                  <a:pt x="11" y="217"/>
                  <a:pt x="10" y="219"/>
                </a:cubicBezTo>
                <a:cubicBezTo>
                  <a:pt x="9" y="222"/>
                  <a:pt x="8" y="223"/>
                  <a:pt x="8" y="225"/>
                </a:cubicBezTo>
                <a:cubicBezTo>
                  <a:pt x="7" y="226"/>
                  <a:pt x="6" y="227"/>
                  <a:pt x="6" y="229"/>
                </a:cubicBezTo>
                <a:cubicBezTo>
                  <a:pt x="5" y="232"/>
                  <a:pt x="3" y="238"/>
                  <a:pt x="2" y="244"/>
                </a:cubicBezTo>
                <a:cubicBezTo>
                  <a:pt x="1" y="249"/>
                  <a:pt x="0" y="258"/>
                  <a:pt x="0" y="262"/>
                </a:cubicBezTo>
                <a:cubicBezTo>
                  <a:pt x="0" y="266"/>
                  <a:pt x="1" y="272"/>
                  <a:pt x="1" y="275"/>
                </a:cubicBezTo>
                <a:cubicBezTo>
                  <a:pt x="2" y="278"/>
                  <a:pt x="4" y="280"/>
                  <a:pt x="5" y="281"/>
                </a:cubicBezTo>
                <a:cubicBezTo>
                  <a:pt x="7" y="282"/>
                  <a:pt x="8" y="282"/>
                  <a:pt x="10" y="283"/>
                </a:cubicBezTo>
                <a:cubicBezTo>
                  <a:pt x="12" y="284"/>
                  <a:pt x="17" y="284"/>
                  <a:pt x="18" y="284"/>
                </a:cubicBezTo>
                <a:cubicBezTo>
                  <a:pt x="20" y="285"/>
                  <a:pt x="20" y="285"/>
                  <a:pt x="20" y="285"/>
                </a:cubicBezTo>
                <a:cubicBezTo>
                  <a:pt x="21" y="285"/>
                  <a:pt x="23" y="285"/>
                  <a:pt x="25" y="285"/>
                </a:cubicBezTo>
                <a:cubicBezTo>
                  <a:pt x="26" y="285"/>
                  <a:pt x="29" y="286"/>
                  <a:pt x="30" y="286"/>
                </a:cubicBezTo>
                <a:cubicBezTo>
                  <a:pt x="31" y="286"/>
                  <a:pt x="35" y="287"/>
                  <a:pt x="37" y="288"/>
                </a:cubicBezTo>
                <a:cubicBezTo>
                  <a:pt x="39" y="289"/>
                  <a:pt x="43" y="289"/>
                  <a:pt x="44" y="290"/>
                </a:cubicBezTo>
                <a:cubicBezTo>
                  <a:pt x="45" y="290"/>
                  <a:pt x="47" y="290"/>
                  <a:pt x="48" y="290"/>
                </a:cubicBezTo>
                <a:cubicBezTo>
                  <a:pt x="49" y="290"/>
                  <a:pt x="51" y="290"/>
                  <a:pt x="52" y="290"/>
                </a:cubicBezTo>
                <a:cubicBezTo>
                  <a:pt x="53" y="290"/>
                  <a:pt x="55" y="290"/>
                  <a:pt x="56" y="290"/>
                </a:cubicBezTo>
                <a:cubicBezTo>
                  <a:pt x="56" y="290"/>
                  <a:pt x="56" y="290"/>
                  <a:pt x="56" y="291"/>
                </a:cubicBezTo>
                <a:cubicBezTo>
                  <a:pt x="56" y="291"/>
                  <a:pt x="56" y="292"/>
                  <a:pt x="56" y="296"/>
                </a:cubicBezTo>
                <a:cubicBezTo>
                  <a:pt x="56" y="300"/>
                  <a:pt x="55" y="308"/>
                  <a:pt x="55" y="313"/>
                </a:cubicBezTo>
                <a:cubicBezTo>
                  <a:pt x="54" y="318"/>
                  <a:pt x="54" y="330"/>
                  <a:pt x="53" y="335"/>
                </a:cubicBezTo>
                <a:cubicBezTo>
                  <a:pt x="53" y="339"/>
                  <a:pt x="54" y="343"/>
                  <a:pt x="54" y="345"/>
                </a:cubicBezTo>
                <a:cubicBezTo>
                  <a:pt x="54" y="346"/>
                  <a:pt x="55" y="348"/>
                  <a:pt x="56" y="349"/>
                </a:cubicBezTo>
                <a:cubicBezTo>
                  <a:pt x="57" y="350"/>
                  <a:pt x="59" y="351"/>
                  <a:pt x="60" y="352"/>
                </a:cubicBezTo>
                <a:cubicBezTo>
                  <a:pt x="61" y="353"/>
                  <a:pt x="63" y="354"/>
                  <a:pt x="63" y="354"/>
                </a:cubicBezTo>
                <a:cubicBezTo>
                  <a:pt x="64" y="354"/>
                  <a:pt x="64" y="354"/>
                  <a:pt x="64" y="355"/>
                </a:cubicBezTo>
                <a:cubicBezTo>
                  <a:pt x="64" y="355"/>
                  <a:pt x="64" y="356"/>
                  <a:pt x="64" y="357"/>
                </a:cubicBezTo>
                <a:cubicBezTo>
                  <a:pt x="65" y="358"/>
                  <a:pt x="65" y="358"/>
                  <a:pt x="64" y="358"/>
                </a:cubicBezTo>
                <a:cubicBezTo>
                  <a:pt x="64" y="358"/>
                  <a:pt x="64" y="358"/>
                  <a:pt x="64" y="359"/>
                </a:cubicBezTo>
                <a:cubicBezTo>
                  <a:pt x="64" y="359"/>
                  <a:pt x="64" y="360"/>
                  <a:pt x="64" y="360"/>
                </a:cubicBezTo>
                <a:cubicBezTo>
                  <a:pt x="64" y="361"/>
                  <a:pt x="64" y="362"/>
                  <a:pt x="64" y="363"/>
                </a:cubicBezTo>
                <a:cubicBezTo>
                  <a:pt x="64" y="364"/>
                  <a:pt x="65" y="368"/>
                  <a:pt x="64" y="368"/>
                </a:cubicBezTo>
                <a:cubicBezTo>
                  <a:pt x="63" y="368"/>
                  <a:pt x="61" y="369"/>
                  <a:pt x="61" y="370"/>
                </a:cubicBezTo>
                <a:cubicBezTo>
                  <a:pt x="60" y="370"/>
                  <a:pt x="60" y="374"/>
                  <a:pt x="61" y="376"/>
                </a:cubicBezTo>
                <a:cubicBezTo>
                  <a:pt x="61" y="378"/>
                  <a:pt x="61" y="380"/>
                  <a:pt x="61" y="381"/>
                </a:cubicBezTo>
                <a:cubicBezTo>
                  <a:pt x="61" y="382"/>
                  <a:pt x="61" y="382"/>
                  <a:pt x="61" y="383"/>
                </a:cubicBezTo>
                <a:cubicBezTo>
                  <a:pt x="59" y="386"/>
                  <a:pt x="59" y="387"/>
                  <a:pt x="59" y="389"/>
                </a:cubicBezTo>
                <a:cubicBezTo>
                  <a:pt x="59" y="391"/>
                  <a:pt x="59" y="392"/>
                  <a:pt x="58" y="393"/>
                </a:cubicBezTo>
                <a:cubicBezTo>
                  <a:pt x="58" y="397"/>
                  <a:pt x="58" y="398"/>
                  <a:pt x="58" y="400"/>
                </a:cubicBezTo>
                <a:cubicBezTo>
                  <a:pt x="57" y="403"/>
                  <a:pt x="57" y="402"/>
                  <a:pt x="57" y="404"/>
                </a:cubicBezTo>
                <a:cubicBezTo>
                  <a:pt x="56" y="405"/>
                  <a:pt x="55" y="407"/>
                  <a:pt x="55" y="408"/>
                </a:cubicBezTo>
                <a:cubicBezTo>
                  <a:pt x="54" y="409"/>
                  <a:pt x="54" y="410"/>
                  <a:pt x="53" y="412"/>
                </a:cubicBezTo>
                <a:cubicBezTo>
                  <a:pt x="52" y="414"/>
                  <a:pt x="52" y="416"/>
                  <a:pt x="51" y="420"/>
                </a:cubicBezTo>
                <a:cubicBezTo>
                  <a:pt x="50" y="423"/>
                  <a:pt x="50" y="426"/>
                  <a:pt x="50" y="426"/>
                </a:cubicBezTo>
                <a:cubicBezTo>
                  <a:pt x="50" y="427"/>
                  <a:pt x="50" y="429"/>
                  <a:pt x="50" y="430"/>
                </a:cubicBezTo>
                <a:cubicBezTo>
                  <a:pt x="50" y="431"/>
                  <a:pt x="50" y="434"/>
                  <a:pt x="50" y="435"/>
                </a:cubicBezTo>
                <a:cubicBezTo>
                  <a:pt x="49" y="436"/>
                  <a:pt x="50" y="437"/>
                  <a:pt x="50" y="438"/>
                </a:cubicBezTo>
                <a:cubicBezTo>
                  <a:pt x="50" y="440"/>
                  <a:pt x="50" y="441"/>
                  <a:pt x="50" y="442"/>
                </a:cubicBezTo>
                <a:cubicBezTo>
                  <a:pt x="50" y="443"/>
                  <a:pt x="50" y="443"/>
                  <a:pt x="51" y="444"/>
                </a:cubicBezTo>
                <a:cubicBezTo>
                  <a:pt x="51" y="445"/>
                  <a:pt x="51" y="446"/>
                  <a:pt x="51" y="447"/>
                </a:cubicBezTo>
                <a:cubicBezTo>
                  <a:pt x="51" y="448"/>
                  <a:pt x="52" y="449"/>
                  <a:pt x="52" y="450"/>
                </a:cubicBezTo>
                <a:cubicBezTo>
                  <a:pt x="53" y="451"/>
                  <a:pt x="53" y="452"/>
                  <a:pt x="53" y="452"/>
                </a:cubicBezTo>
                <a:cubicBezTo>
                  <a:pt x="54" y="453"/>
                  <a:pt x="54" y="454"/>
                  <a:pt x="54" y="456"/>
                </a:cubicBezTo>
                <a:cubicBezTo>
                  <a:pt x="54" y="458"/>
                  <a:pt x="54" y="460"/>
                  <a:pt x="55" y="461"/>
                </a:cubicBezTo>
                <a:cubicBezTo>
                  <a:pt x="55" y="463"/>
                  <a:pt x="55" y="465"/>
                  <a:pt x="55" y="466"/>
                </a:cubicBezTo>
                <a:cubicBezTo>
                  <a:pt x="55" y="467"/>
                  <a:pt x="55" y="468"/>
                  <a:pt x="55" y="471"/>
                </a:cubicBezTo>
                <a:cubicBezTo>
                  <a:pt x="55" y="475"/>
                  <a:pt x="55" y="478"/>
                  <a:pt x="55" y="481"/>
                </a:cubicBezTo>
                <a:cubicBezTo>
                  <a:pt x="54" y="487"/>
                  <a:pt x="55" y="493"/>
                  <a:pt x="56" y="498"/>
                </a:cubicBezTo>
                <a:cubicBezTo>
                  <a:pt x="56" y="503"/>
                  <a:pt x="57" y="507"/>
                  <a:pt x="58" y="511"/>
                </a:cubicBezTo>
                <a:cubicBezTo>
                  <a:pt x="59" y="514"/>
                  <a:pt x="61" y="524"/>
                  <a:pt x="62" y="527"/>
                </a:cubicBezTo>
                <a:cubicBezTo>
                  <a:pt x="63" y="531"/>
                  <a:pt x="65" y="535"/>
                  <a:pt x="65" y="537"/>
                </a:cubicBezTo>
                <a:cubicBezTo>
                  <a:pt x="66" y="539"/>
                  <a:pt x="66" y="544"/>
                  <a:pt x="66" y="547"/>
                </a:cubicBezTo>
                <a:cubicBezTo>
                  <a:pt x="66" y="550"/>
                  <a:pt x="68" y="560"/>
                  <a:pt x="68" y="562"/>
                </a:cubicBezTo>
                <a:cubicBezTo>
                  <a:pt x="68" y="564"/>
                  <a:pt x="69" y="580"/>
                  <a:pt x="69" y="583"/>
                </a:cubicBezTo>
                <a:cubicBezTo>
                  <a:pt x="70" y="586"/>
                  <a:pt x="71" y="603"/>
                  <a:pt x="72" y="606"/>
                </a:cubicBezTo>
                <a:cubicBezTo>
                  <a:pt x="72" y="610"/>
                  <a:pt x="73" y="624"/>
                  <a:pt x="74" y="629"/>
                </a:cubicBezTo>
                <a:cubicBezTo>
                  <a:pt x="74" y="636"/>
                  <a:pt x="77" y="647"/>
                  <a:pt x="77" y="649"/>
                </a:cubicBezTo>
                <a:cubicBezTo>
                  <a:pt x="78" y="651"/>
                  <a:pt x="80" y="660"/>
                  <a:pt x="80" y="661"/>
                </a:cubicBezTo>
                <a:cubicBezTo>
                  <a:pt x="80" y="663"/>
                  <a:pt x="82" y="672"/>
                  <a:pt x="83" y="676"/>
                </a:cubicBezTo>
                <a:cubicBezTo>
                  <a:pt x="84" y="680"/>
                  <a:pt x="85" y="686"/>
                  <a:pt x="86" y="689"/>
                </a:cubicBezTo>
                <a:cubicBezTo>
                  <a:pt x="87" y="692"/>
                  <a:pt x="87" y="695"/>
                  <a:pt x="88" y="696"/>
                </a:cubicBezTo>
                <a:cubicBezTo>
                  <a:pt x="88" y="698"/>
                  <a:pt x="90" y="702"/>
                  <a:pt x="91" y="703"/>
                </a:cubicBezTo>
                <a:cubicBezTo>
                  <a:pt x="91" y="704"/>
                  <a:pt x="94" y="712"/>
                  <a:pt x="94" y="713"/>
                </a:cubicBezTo>
                <a:cubicBezTo>
                  <a:pt x="95" y="715"/>
                  <a:pt x="98" y="724"/>
                  <a:pt x="99" y="725"/>
                </a:cubicBezTo>
                <a:cubicBezTo>
                  <a:pt x="99" y="726"/>
                  <a:pt x="99" y="726"/>
                  <a:pt x="99" y="726"/>
                </a:cubicBezTo>
                <a:cubicBezTo>
                  <a:pt x="98" y="727"/>
                  <a:pt x="99" y="728"/>
                  <a:pt x="99" y="729"/>
                </a:cubicBezTo>
                <a:cubicBezTo>
                  <a:pt x="98" y="729"/>
                  <a:pt x="96" y="733"/>
                  <a:pt x="94" y="737"/>
                </a:cubicBezTo>
                <a:cubicBezTo>
                  <a:pt x="92" y="741"/>
                  <a:pt x="91" y="744"/>
                  <a:pt x="90" y="745"/>
                </a:cubicBezTo>
                <a:cubicBezTo>
                  <a:pt x="90" y="745"/>
                  <a:pt x="87" y="751"/>
                  <a:pt x="87" y="753"/>
                </a:cubicBezTo>
                <a:cubicBezTo>
                  <a:pt x="87" y="756"/>
                  <a:pt x="87" y="758"/>
                  <a:pt x="86" y="761"/>
                </a:cubicBezTo>
                <a:cubicBezTo>
                  <a:pt x="85" y="764"/>
                  <a:pt x="83" y="767"/>
                  <a:pt x="82" y="768"/>
                </a:cubicBezTo>
                <a:cubicBezTo>
                  <a:pt x="82" y="769"/>
                  <a:pt x="81" y="770"/>
                  <a:pt x="81" y="771"/>
                </a:cubicBezTo>
                <a:cubicBezTo>
                  <a:pt x="82" y="772"/>
                  <a:pt x="82" y="774"/>
                  <a:pt x="83" y="775"/>
                </a:cubicBezTo>
                <a:cubicBezTo>
                  <a:pt x="83" y="776"/>
                  <a:pt x="84" y="777"/>
                  <a:pt x="85" y="777"/>
                </a:cubicBezTo>
                <a:cubicBezTo>
                  <a:pt x="86" y="777"/>
                  <a:pt x="90" y="778"/>
                  <a:pt x="91" y="778"/>
                </a:cubicBezTo>
                <a:cubicBezTo>
                  <a:pt x="91" y="778"/>
                  <a:pt x="91" y="779"/>
                  <a:pt x="91" y="780"/>
                </a:cubicBezTo>
                <a:cubicBezTo>
                  <a:pt x="91" y="781"/>
                  <a:pt x="89" y="783"/>
                  <a:pt x="89" y="784"/>
                </a:cubicBezTo>
                <a:cubicBezTo>
                  <a:pt x="88" y="785"/>
                  <a:pt x="87" y="786"/>
                  <a:pt x="87" y="786"/>
                </a:cubicBezTo>
                <a:cubicBezTo>
                  <a:pt x="86" y="787"/>
                  <a:pt x="86" y="788"/>
                  <a:pt x="85" y="789"/>
                </a:cubicBezTo>
                <a:cubicBezTo>
                  <a:pt x="85" y="790"/>
                  <a:pt x="84" y="791"/>
                  <a:pt x="82" y="794"/>
                </a:cubicBezTo>
                <a:cubicBezTo>
                  <a:pt x="81" y="798"/>
                  <a:pt x="80" y="800"/>
                  <a:pt x="79" y="800"/>
                </a:cubicBezTo>
                <a:cubicBezTo>
                  <a:pt x="79" y="801"/>
                  <a:pt x="79" y="801"/>
                  <a:pt x="79" y="801"/>
                </a:cubicBezTo>
                <a:cubicBezTo>
                  <a:pt x="80" y="801"/>
                  <a:pt x="80" y="801"/>
                  <a:pt x="79" y="802"/>
                </a:cubicBezTo>
                <a:cubicBezTo>
                  <a:pt x="79" y="802"/>
                  <a:pt x="78" y="804"/>
                  <a:pt x="77" y="805"/>
                </a:cubicBezTo>
                <a:cubicBezTo>
                  <a:pt x="77" y="805"/>
                  <a:pt x="75" y="807"/>
                  <a:pt x="75" y="808"/>
                </a:cubicBezTo>
                <a:cubicBezTo>
                  <a:pt x="74" y="809"/>
                  <a:pt x="72" y="810"/>
                  <a:pt x="71" y="811"/>
                </a:cubicBezTo>
                <a:cubicBezTo>
                  <a:pt x="69" y="811"/>
                  <a:pt x="64" y="813"/>
                  <a:pt x="62" y="813"/>
                </a:cubicBezTo>
                <a:cubicBezTo>
                  <a:pt x="59" y="813"/>
                  <a:pt x="53" y="815"/>
                  <a:pt x="50" y="816"/>
                </a:cubicBezTo>
                <a:cubicBezTo>
                  <a:pt x="47" y="817"/>
                  <a:pt x="44" y="818"/>
                  <a:pt x="43" y="819"/>
                </a:cubicBezTo>
                <a:cubicBezTo>
                  <a:pt x="42" y="820"/>
                  <a:pt x="40" y="823"/>
                  <a:pt x="40" y="824"/>
                </a:cubicBezTo>
                <a:cubicBezTo>
                  <a:pt x="39" y="824"/>
                  <a:pt x="39" y="825"/>
                  <a:pt x="38" y="825"/>
                </a:cubicBezTo>
                <a:cubicBezTo>
                  <a:pt x="38" y="826"/>
                  <a:pt x="38" y="826"/>
                  <a:pt x="38" y="827"/>
                </a:cubicBezTo>
                <a:cubicBezTo>
                  <a:pt x="38" y="827"/>
                  <a:pt x="37" y="828"/>
                  <a:pt x="37" y="828"/>
                </a:cubicBezTo>
                <a:cubicBezTo>
                  <a:pt x="36" y="828"/>
                  <a:pt x="36" y="828"/>
                  <a:pt x="36" y="829"/>
                </a:cubicBezTo>
                <a:cubicBezTo>
                  <a:pt x="35" y="830"/>
                  <a:pt x="35" y="833"/>
                  <a:pt x="35" y="834"/>
                </a:cubicBezTo>
                <a:cubicBezTo>
                  <a:pt x="35" y="836"/>
                  <a:pt x="36" y="836"/>
                  <a:pt x="37" y="837"/>
                </a:cubicBezTo>
                <a:cubicBezTo>
                  <a:pt x="38" y="837"/>
                  <a:pt x="38" y="837"/>
                  <a:pt x="41" y="838"/>
                </a:cubicBezTo>
                <a:cubicBezTo>
                  <a:pt x="44" y="839"/>
                  <a:pt x="48" y="840"/>
                  <a:pt x="49" y="840"/>
                </a:cubicBezTo>
                <a:cubicBezTo>
                  <a:pt x="50" y="840"/>
                  <a:pt x="50" y="840"/>
                  <a:pt x="51" y="841"/>
                </a:cubicBezTo>
                <a:cubicBezTo>
                  <a:pt x="52" y="841"/>
                  <a:pt x="55" y="841"/>
                  <a:pt x="57" y="842"/>
                </a:cubicBezTo>
                <a:cubicBezTo>
                  <a:pt x="58" y="842"/>
                  <a:pt x="62" y="842"/>
                  <a:pt x="63" y="842"/>
                </a:cubicBezTo>
                <a:cubicBezTo>
                  <a:pt x="65" y="842"/>
                  <a:pt x="65" y="841"/>
                  <a:pt x="65" y="841"/>
                </a:cubicBezTo>
                <a:cubicBezTo>
                  <a:pt x="65" y="840"/>
                  <a:pt x="67" y="841"/>
                  <a:pt x="68" y="842"/>
                </a:cubicBezTo>
                <a:cubicBezTo>
                  <a:pt x="69" y="842"/>
                  <a:pt x="69" y="842"/>
                  <a:pt x="70" y="842"/>
                </a:cubicBezTo>
                <a:cubicBezTo>
                  <a:pt x="72" y="842"/>
                  <a:pt x="72" y="842"/>
                  <a:pt x="72" y="841"/>
                </a:cubicBezTo>
                <a:cubicBezTo>
                  <a:pt x="73" y="841"/>
                  <a:pt x="73" y="841"/>
                  <a:pt x="74" y="841"/>
                </a:cubicBezTo>
                <a:cubicBezTo>
                  <a:pt x="75" y="842"/>
                  <a:pt x="76" y="841"/>
                  <a:pt x="77" y="841"/>
                </a:cubicBezTo>
                <a:cubicBezTo>
                  <a:pt x="79" y="841"/>
                  <a:pt x="78" y="841"/>
                  <a:pt x="79" y="840"/>
                </a:cubicBezTo>
                <a:cubicBezTo>
                  <a:pt x="79" y="839"/>
                  <a:pt x="80" y="840"/>
                  <a:pt x="81" y="841"/>
                </a:cubicBezTo>
                <a:cubicBezTo>
                  <a:pt x="81" y="841"/>
                  <a:pt x="82" y="841"/>
                  <a:pt x="83" y="841"/>
                </a:cubicBezTo>
                <a:cubicBezTo>
                  <a:pt x="85" y="841"/>
                  <a:pt x="84" y="840"/>
                  <a:pt x="85" y="840"/>
                </a:cubicBezTo>
                <a:cubicBezTo>
                  <a:pt x="85" y="839"/>
                  <a:pt x="85" y="840"/>
                  <a:pt x="86" y="840"/>
                </a:cubicBezTo>
                <a:cubicBezTo>
                  <a:pt x="86" y="840"/>
                  <a:pt x="87" y="840"/>
                  <a:pt x="88" y="840"/>
                </a:cubicBezTo>
                <a:cubicBezTo>
                  <a:pt x="90" y="840"/>
                  <a:pt x="90" y="840"/>
                  <a:pt x="90" y="839"/>
                </a:cubicBezTo>
                <a:cubicBezTo>
                  <a:pt x="91" y="839"/>
                  <a:pt x="91" y="839"/>
                  <a:pt x="92" y="839"/>
                </a:cubicBezTo>
                <a:cubicBezTo>
                  <a:pt x="93" y="839"/>
                  <a:pt x="93" y="839"/>
                  <a:pt x="94" y="839"/>
                </a:cubicBezTo>
                <a:cubicBezTo>
                  <a:pt x="95" y="839"/>
                  <a:pt x="96" y="839"/>
                  <a:pt x="96" y="839"/>
                </a:cubicBezTo>
                <a:cubicBezTo>
                  <a:pt x="96" y="839"/>
                  <a:pt x="96" y="838"/>
                  <a:pt x="97" y="839"/>
                </a:cubicBezTo>
                <a:cubicBezTo>
                  <a:pt x="97" y="839"/>
                  <a:pt x="98" y="838"/>
                  <a:pt x="100" y="838"/>
                </a:cubicBezTo>
                <a:cubicBezTo>
                  <a:pt x="102" y="838"/>
                  <a:pt x="102" y="837"/>
                  <a:pt x="102" y="837"/>
                </a:cubicBezTo>
                <a:cubicBezTo>
                  <a:pt x="102" y="836"/>
                  <a:pt x="103" y="835"/>
                  <a:pt x="104" y="835"/>
                </a:cubicBezTo>
                <a:cubicBezTo>
                  <a:pt x="105" y="834"/>
                  <a:pt x="106" y="834"/>
                  <a:pt x="110" y="833"/>
                </a:cubicBezTo>
                <a:cubicBezTo>
                  <a:pt x="113" y="832"/>
                  <a:pt x="121" y="830"/>
                  <a:pt x="122" y="830"/>
                </a:cubicBezTo>
                <a:cubicBezTo>
                  <a:pt x="124" y="829"/>
                  <a:pt x="124" y="829"/>
                  <a:pt x="126" y="830"/>
                </a:cubicBezTo>
                <a:cubicBezTo>
                  <a:pt x="128" y="831"/>
                  <a:pt x="130" y="832"/>
                  <a:pt x="132" y="833"/>
                </a:cubicBezTo>
                <a:cubicBezTo>
                  <a:pt x="133" y="834"/>
                  <a:pt x="134" y="834"/>
                  <a:pt x="135" y="834"/>
                </a:cubicBezTo>
                <a:cubicBezTo>
                  <a:pt x="136" y="834"/>
                  <a:pt x="139" y="834"/>
                  <a:pt x="141" y="834"/>
                </a:cubicBezTo>
                <a:cubicBezTo>
                  <a:pt x="143" y="833"/>
                  <a:pt x="142" y="833"/>
                  <a:pt x="143" y="832"/>
                </a:cubicBezTo>
                <a:cubicBezTo>
                  <a:pt x="143" y="832"/>
                  <a:pt x="144" y="832"/>
                  <a:pt x="144" y="832"/>
                </a:cubicBezTo>
                <a:cubicBezTo>
                  <a:pt x="144" y="833"/>
                  <a:pt x="144" y="833"/>
                  <a:pt x="146" y="833"/>
                </a:cubicBezTo>
                <a:cubicBezTo>
                  <a:pt x="149" y="833"/>
                  <a:pt x="148" y="833"/>
                  <a:pt x="149" y="832"/>
                </a:cubicBezTo>
                <a:cubicBezTo>
                  <a:pt x="149" y="832"/>
                  <a:pt x="149" y="831"/>
                  <a:pt x="150" y="832"/>
                </a:cubicBezTo>
                <a:cubicBezTo>
                  <a:pt x="150" y="832"/>
                  <a:pt x="151" y="832"/>
                  <a:pt x="153" y="832"/>
                </a:cubicBezTo>
                <a:cubicBezTo>
                  <a:pt x="155" y="832"/>
                  <a:pt x="154" y="832"/>
                  <a:pt x="155" y="831"/>
                </a:cubicBezTo>
                <a:cubicBezTo>
                  <a:pt x="155" y="830"/>
                  <a:pt x="154" y="831"/>
                  <a:pt x="156" y="831"/>
                </a:cubicBezTo>
                <a:cubicBezTo>
                  <a:pt x="157" y="831"/>
                  <a:pt x="158" y="831"/>
                  <a:pt x="159" y="830"/>
                </a:cubicBezTo>
                <a:cubicBezTo>
                  <a:pt x="160" y="830"/>
                  <a:pt x="161" y="829"/>
                  <a:pt x="161" y="829"/>
                </a:cubicBezTo>
                <a:cubicBezTo>
                  <a:pt x="161" y="829"/>
                  <a:pt x="162" y="829"/>
                  <a:pt x="162" y="828"/>
                </a:cubicBezTo>
                <a:cubicBezTo>
                  <a:pt x="163" y="828"/>
                  <a:pt x="163" y="828"/>
                  <a:pt x="163" y="826"/>
                </a:cubicBezTo>
                <a:cubicBezTo>
                  <a:pt x="163" y="825"/>
                  <a:pt x="163" y="820"/>
                  <a:pt x="162" y="817"/>
                </a:cubicBezTo>
                <a:cubicBezTo>
                  <a:pt x="162" y="815"/>
                  <a:pt x="162" y="814"/>
                  <a:pt x="161" y="814"/>
                </a:cubicBezTo>
                <a:cubicBezTo>
                  <a:pt x="161" y="814"/>
                  <a:pt x="161" y="813"/>
                  <a:pt x="161" y="813"/>
                </a:cubicBezTo>
                <a:cubicBezTo>
                  <a:pt x="161" y="812"/>
                  <a:pt x="161" y="812"/>
                  <a:pt x="161" y="810"/>
                </a:cubicBezTo>
                <a:cubicBezTo>
                  <a:pt x="161" y="809"/>
                  <a:pt x="161" y="808"/>
                  <a:pt x="160" y="807"/>
                </a:cubicBezTo>
                <a:cubicBezTo>
                  <a:pt x="160" y="807"/>
                  <a:pt x="160" y="806"/>
                  <a:pt x="160" y="805"/>
                </a:cubicBezTo>
                <a:cubicBezTo>
                  <a:pt x="161" y="804"/>
                  <a:pt x="161" y="802"/>
                  <a:pt x="161" y="801"/>
                </a:cubicBezTo>
                <a:cubicBezTo>
                  <a:pt x="161" y="799"/>
                  <a:pt x="160" y="797"/>
                  <a:pt x="160" y="796"/>
                </a:cubicBezTo>
                <a:cubicBezTo>
                  <a:pt x="160" y="796"/>
                  <a:pt x="160" y="794"/>
                  <a:pt x="160" y="794"/>
                </a:cubicBezTo>
                <a:cubicBezTo>
                  <a:pt x="161" y="794"/>
                  <a:pt x="161" y="794"/>
                  <a:pt x="161" y="793"/>
                </a:cubicBezTo>
                <a:cubicBezTo>
                  <a:pt x="161" y="793"/>
                  <a:pt x="161" y="792"/>
                  <a:pt x="162" y="791"/>
                </a:cubicBezTo>
                <a:cubicBezTo>
                  <a:pt x="162" y="791"/>
                  <a:pt x="164" y="788"/>
                  <a:pt x="166" y="786"/>
                </a:cubicBezTo>
                <a:cubicBezTo>
                  <a:pt x="167" y="784"/>
                  <a:pt x="169" y="783"/>
                  <a:pt x="169" y="782"/>
                </a:cubicBezTo>
                <a:cubicBezTo>
                  <a:pt x="170" y="781"/>
                  <a:pt x="171" y="779"/>
                  <a:pt x="171" y="777"/>
                </a:cubicBezTo>
                <a:cubicBezTo>
                  <a:pt x="172" y="774"/>
                  <a:pt x="172" y="772"/>
                  <a:pt x="172" y="771"/>
                </a:cubicBezTo>
                <a:cubicBezTo>
                  <a:pt x="172" y="770"/>
                  <a:pt x="171" y="769"/>
                  <a:pt x="171" y="767"/>
                </a:cubicBezTo>
                <a:cubicBezTo>
                  <a:pt x="170" y="766"/>
                  <a:pt x="167" y="758"/>
                  <a:pt x="165" y="755"/>
                </a:cubicBezTo>
                <a:cubicBezTo>
                  <a:pt x="164" y="751"/>
                  <a:pt x="162" y="749"/>
                  <a:pt x="161" y="748"/>
                </a:cubicBezTo>
                <a:cubicBezTo>
                  <a:pt x="161" y="746"/>
                  <a:pt x="157" y="740"/>
                  <a:pt x="157" y="740"/>
                </a:cubicBezTo>
                <a:cubicBezTo>
                  <a:pt x="156" y="739"/>
                  <a:pt x="155" y="737"/>
                  <a:pt x="155" y="737"/>
                </a:cubicBezTo>
                <a:cubicBezTo>
                  <a:pt x="155" y="736"/>
                  <a:pt x="155" y="736"/>
                  <a:pt x="155" y="735"/>
                </a:cubicBezTo>
                <a:cubicBezTo>
                  <a:pt x="155" y="735"/>
                  <a:pt x="155" y="734"/>
                  <a:pt x="155" y="731"/>
                </a:cubicBezTo>
                <a:cubicBezTo>
                  <a:pt x="156" y="728"/>
                  <a:pt x="156" y="723"/>
                  <a:pt x="156" y="721"/>
                </a:cubicBezTo>
                <a:cubicBezTo>
                  <a:pt x="156" y="720"/>
                  <a:pt x="156" y="707"/>
                  <a:pt x="156" y="703"/>
                </a:cubicBezTo>
                <a:cubicBezTo>
                  <a:pt x="156" y="699"/>
                  <a:pt x="157" y="694"/>
                  <a:pt x="157" y="692"/>
                </a:cubicBezTo>
                <a:cubicBezTo>
                  <a:pt x="157" y="690"/>
                  <a:pt x="157" y="687"/>
                  <a:pt x="157" y="685"/>
                </a:cubicBezTo>
                <a:cubicBezTo>
                  <a:pt x="157" y="683"/>
                  <a:pt x="157" y="677"/>
                  <a:pt x="157" y="675"/>
                </a:cubicBezTo>
                <a:cubicBezTo>
                  <a:pt x="157" y="674"/>
                  <a:pt x="157" y="672"/>
                  <a:pt x="157" y="671"/>
                </a:cubicBezTo>
                <a:cubicBezTo>
                  <a:pt x="157" y="671"/>
                  <a:pt x="157" y="669"/>
                  <a:pt x="157" y="668"/>
                </a:cubicBezTo>
                <a:cubicBezTo>
                  <a:pt x="157" y="667"/>
                  <a:pt x="157" y="658"/>
                  <a:pt x="157" y="656"/>
                </a:cubicBezTo>
                <a:cubicBezTo>
                  <a:pt x="157" y="655"/>
                  <a:pt x="156" y="642"/>
                  <a:pt x="155" y="639"/>
                </a:cubicBezTo>
                <a:cubicBezTo>
                  <a:pt x="155" y="635"/>
                  <a:pt x="154" y="633"/>
                  <a:pt x="154" y="631"/>
                </a:cubicBezTo>
                <a:cubicBezTo>
                  <a:pt x="154" y="629"/>
                  <a:pt x="154" y="628"/>
                  <a:pt x="154" y="627"/>
                </a:cubicBezTo>
                <a:cubicBezTo>
                  <a:pt x="154" y="625"/>
                  <a:pt x="155" y="622"/>
                  <a:pt x="156" y="620"/>
                </a:cubicBezTo>
                <a:cubicBezTo>
                  <a:pt x="156" y="618"/>
                  <a:pt x="157" y="610"/>
                  <a:pt x="158" y="607"/>
                </a:cubicBezTo>
                <a:cubicBezTo>
                  <a:pt x="158" y="604"/>
                  <a:pt x="159" y="600"/>
                  <a:pt x="159" y="599"/>
                </a:cubicBezTo>
                <a:cubicBezTo>
                  <a:pt x="159" y="598"/>
                  <a:pt x="158" y="591"/>
                  <a:pt x="158" y="590"/>
                </a:cubicBezTo>
                <a:cubicBezTo>
                  <a:pt x="158" y="588"/>
                  <a:pt x="158" y="579"/>
                  <a:pt x="158" y="578"/>
                </a:cubicBezTo>
                <a:cubicBezTo>
                  <a:pt x="158" y="577"/>
                  <a:pt x="157" y="573"/>
                  <a:pt x="156" y="571"/>
                </a:cubicBezTo>
                <a:cubicBezTo>
                  <a:pt x="156" y="569"/>
                  <a:pt x="155" y="566"/>
                  <a:pt x="155" y="565"/>
                </a:cubicBezTo>
                <a:cubicBezTo>
                  <a:pt x="155" y="564"/>
                  <a:pt x="154" y="560"/>
                  <a:pt x="154" y="557"/>
                </a:cubicBezTo>
                <a:cubicBezTo>
                  <a:pt x="154" y="555"/>
                  <a:pt x="154" y="550"/>
                  <a:pt x="154" y="549"/>
                </a:cubicBezTo>
                <a:cubicBezTo>
                  <a:pt x="154" y="549"/>
                  <a:pt x="154" y="549"/>
                  <a:pt x="155" y="550"/>
                </a:cubicBezTo>
                <a:cubicBezTo>
                  <a:pt x="155" y="551"/>
                  <a:pt x="155" y="552"/>
                  <a:pt x="155" y="554"/>
                </a:cubicBezTo>
                <a:cubicBezTo>
                  <a:pt x="156" y="555"/>
                  <a:pt x="156" y="558"/>
                  <a:pt x="157" y="559"/>
                </a:cubicBezTo>
                <a:cubicBezTo>
                  <a:pt x="157" y="560"/>
                  <a:pt x="158" y="566"/>
                  <a:pt x="159" y="567"/>
                </a:cubicBezTo>
                <a:cubicBezTo>
                  <a:pt x="159" y="569"/>
                  <a:pt x="159" y="569"/>
                  <a:pt x="159" y="570"/>
                </a:cubicBezTo>
                <a:cubicBezTo>
                  <a:pt x="160" y="571"/>
                  <a:pt x="160" y="574"/>
                  <a:pt x="161" y="576"/>
                </a:cubicBezTo>
                <a:cubicBezTo>
                  <a:pt x="161" y="578"/>
                  <a:pt x="162" y="582"/>
                  <a:pt x="163" y="585"/>
                </a:cubicBezTo>
                <a:cubicBezTo>
                  <a:pt x="164" y="587"/>
                  <a:pt x="164" y="590"/>
                  <a:pt x="165" y="592"/>
                </a:cubicBezTo>
                <a:cubicBezTo>
                  <a:pt x="165" y="594"/>
                  <a:pt x="166" y="598"/>
                  <a:pt x="166" y="599"/>
                </a:cubicBezTo>
                <a:cubicBezTo>
                  <a:pt x="167" y="601"/>
                  <a:pt x="168" y="605"/>
                  <a:pt x="168" y="607"/>
                </a:cubicBezTo>
                <a:cubicBezTo>
                  <a:pt x="168" y="608"/>
                  <a:pt x="169" y="612"/>
                  <a:pt x="169" y="614"/>
                </a:cubicBezTo>
                <a:cubicBezTo>
                  <a:pt x="169" y="615"/>
                  <a:pt x="169" y="617"/>
                  <a:pt x="170" y="619"/>
                </a:cubicBezTo>
                <a:cubicBezTo>
                  <a:pt x="170" y="620"/>
                  <a:pt x="170" y="622"/>
                  <a:pt x="170" y="624"/>
                </a:cubicBezTo>
                <a:cubicBezTo>
                  <a:pt x="170" y="626"/>
                  <a:pt x="171" y="630"/>
                  <a:pt x="171" y="631"/>
                </a:cubicBezTo>
                <a:cubicBezTo>
                  <a:pt x="171" y="632"/>
                  <a:pt x="171" y="635"/>
                  <a:pt x="171" y="637"/>
                </a:cubicBezTo>
                <a:cubicBezTo>
                  <a:pt x="171" y="639"/>
                  <a:pt x="172" y="643"/>
                  <a:pt x="172" y="645"/>
                </a:cubicBezTo>
                <a:cubicBezTo>
                  <a:pt x="173" y="646"/>
                  <a:pt x="173" y="648"/>
                  <a:pt x="173" y="650"/>
                </a:cubicBezTo>
                <a:cubicBezTo>
                  <a:pt x="173" y="652"/>
                  <a:pt x="173" y="655"/>
                  <a:pt x="173" y="656"/>
                </a:cubicBezTo>
                <a:cubicBezTo>
                  <a:pt x="174" y="656"/>
                  <a:pt x="174" y="660"/>
                  <a:pt x="174" y="662"/>
                </a:cubicBezTo>
                <a:cubicBezTo>
                  <a:pt x="174" y="665"/>
                  <a:pt x="175" y="668"/>
                  <a:pt x="175" y="669"/>
                </a:cubicBezTo>
                <a:cubicBezTo>
                  <a:pt x="175" y="670"/>
                  <a:pt x="176" y="672"/>
                  <a:pt x="176" y="674"/>
                </a:cubicBezTo>
                <a:cubicBezTo>
                  <a:pt x="176" y="675"/>
                  <a:pt x="176" y="677"/>
                  <a:pt x="176" y="678"/>
                </a:cubicBezTo>
                <a:cubicBezTo>
                  <a:pt x="176" y="679"/>
                  <a:pt x="176" y="687"/>
                  <a:pt x="177" y="690"/>
                </a:cubicBezTo>
                <a:cubicBezTo>
                  <a:pt x="177" y="693"/>
                  <a:pt x="177" y="703"/>
                  <a:pt x="177" y="707"/>
                </a:cubicBezTo>
                <a:cubicBezTo>
                  <a:pt x="177" y="710"/>
                  <a:pt x="178" y="718"/>
                  <a:pt x="179" y="721"/>
                </a:cubicBezTo>
                <a:cubicBezTo>
                  <a:pt x="179" y="725"/>
                  <a:pt x="182" y="736"/>
                  <a:pt x="182" y="740"/>
                </a:cubicBezTo>
                <a:cubicBezTo>
                  <a:pt x="183" y="744"/>
                  <a:pt x="184" y="748"/>
                  <a:pt x="185" y="751"/>
                </a:cubicBezTo>
                <a:cubicBezTo>
                  <a:pt x="186" y="754"/>
                  <a:pt x="187" y="757"/>
                  <a:pt x="188" y="760"/>
                </a:cubicBezTo>
                <a:cubicBezTo>
                  <a:pt x="190" y="763"/>
                  <a:pt x="191" y="768"/>
                  <a:pt x="192" y="770"/>
                </a:cubicBezTo>
                <a:cubicBezTo>
                  <a:pt x="193" y="772"/>
                  <a:pt x="193" y="773"/>
                  <a:pt x="195" y="774"/>
                </a:cubicBezTo>
                <a:cubicBezTo>
                  <a:pt x="197" y="775"/>
                  <a:pt x="201" y="777"/>
                  <a:pt x="202" y="777"/>
                </a:cubicBezTo>
                <a:cubicBezTo>
                  <a:pt x="203" y="778"/>
                  <a:pt x="203" y="778"/>
                  <a:pt x="202" y="778"/>
                </a:cubicBezTo>
                <a:cubicBezTo>
                  <a:pt x="201" y="779"/>
                  <a:pt x="200" y="780"/>
                  <a:pt x="199" y="780"/>
                </a:cubicBezTo>
                <a:cubicBezTo>
                  <a:pt x="199" y="780"/>
                  <a:pt x="195" y="783"/>
                  <a:pt x="194" y="783"/>
                </a:cubicBezTo>
                <a:cubicBezTo>
                  <a:pt x="194" y="784"/>
                  <a:pt x="193" y="785"/>
                  <a:pt x="192" y="786"/>
                </a:cubicBezTo>
                <a:cubicBezTo>
                  <a:pt x="192" y="788"/>
                  <a:pt x="188" y="793"/>
                  <a:pt x="188" y="794"/>
                </a:cubicBezTo>
                <a:cubicBezTo>
                  <a:pt x="187" y="795"/>
                  <a:pt x="186" y="797"/>
                  <a:pt x="185" y="798"/>
                </a:cubicBezTo>
                <a:cubicBezTo>
                  <a:pt x="184" y="799"/>
                  <a:pt x="184" y="802"/>
                  <a:pt x="185" y="804"/>
                </a:cubicBezTo>
                <a:cubicBezTo>
                  <a:pt x="185" y="805"/>
                  <a:pt x="185" y="808"/>
                  <a:pt x="186" y="809"/>
                </a:cubicBezTo>
                <a:cubicBezTo>
                  <a:pt x="186" y="810"/>
                  <a:pt x="188" y="811"/>
                  <a:pt x="188" y="812"/>
                </a:cubicBezTo>
                <a:cubicBezTo>
                  <a:pt x="189" y="813"/>
                  <a:pt x="190" y="814"/>
                  <a:pt x="191" y="816"/>
                </a:cubicBezTo>
                <a:cubicBezTo>
                  <a:pt x="192" y="817"/>
                  <a:pt x="194" y="819"/>
                  <a:pt x="195" y="819"/>
                </a:cubicBezTo>
                <a:cubicBezTo>
                  <a:pt x="195" y="820"/>
                  <a:pt x="197" y="823"/>
                  <a:pt x="198" y="824"/>
                </a:cubicBezTo>
                <a:cubicBezTo>
                  <a:pt x="199" y="824"/>
                  <a:pt x="200" y="825"/>
                  <a:pt x="200" y="826"/>
                </a:cubicBezTo>
                <a:cubicBezTo>
                  <a:pt x="200" y="826"/>
                  <a:pt x="201" y="828"/>
                  <a:pt x="202" y="829"/>
                </a:cubicBezTo>
                <a:cubicBezTo>
                  <a:pt x="203" y="830"/>
                  <a:pt x="205" y="831"/>
                  <a:pt x="206" y="832"/>
                </a:cubicBezTo>
                <a:cubicBezTo>
                  <a:pt x="206" y="832"/>
                  <a:pt x="206" y="833"/>
                  <a:pt x="206" y="834"/>
                </a:cubicBezTo>
                <a:cubicBezTo>
                  <a:pt x="206" y="835"/>
                  <a:pt x="205" y="837"/>
                  <a:pt x="204" y="839"/>
                </a:cubicBezTo>
                <a:cubicBezTo>
                  <a:pt x="203" y="842"/>
                  <a:pt x="204" y="846"/>
                  <a:pt x="204" y="847"/>
                </a:cubicBezTo>
                <a:cubicBezTo>
                  <a:pt x="205" y="848"/>
                  <a:pt x="205" y="848"/>
                  <a:pt x="205" y="849"/>
                </a:cubicBezTo>
                <a:cubicBezTo>
                  <a:pt x="204" y="849"/>
                  <a:pt x="204" y="850"/>
                  <a:pt x="204" y="850"/>
                </a:cubicBezTo>
                <a:cubicBezTo>
                  <a:pt x="204" y="851"/>
                  <a:pt x="203" y="851"/>
                  <a:pt x="203" y="852"/>
                </a:cubicBezTo>
                <a:cubicBezTo>
                  <a:pt x="202" y="852"/>
                  <a:pt x="202" y="854"/>
                  <a:pt x="202" y="857"/>
                </a:cubicBezTo>
                <a:cubicBezTo>
                  <a:pt x="202" y="860"/>
                  <a:pt x="202" y="860"/>
                  <a:pt x="202" y="861"/>
                </a:cubicBezTo>
                <a:cubicBezTo>
                  <a:pt x="202" y="862"/>
                  <a:pt x="203" y="863"/>
                  <a:pt x="204" y="864"/>
                </a:cubicBezTo>
                <a:cubicBezTo>
                  <a:pt x="205" y="864"/>
                  <a:pt x="207" y="864"/>
                  <a:pt x="209" y="864"/>
                </a:cubicBezTo>
                <a:cubicBezTo>
                  <a:pt x="210" y="865"/>
                  <a:pt x="214" y="865"/>
                  <a:pt x="216" y="865"/>
                </a:cubicBezTo>
                <a:cubicBezTo>
                  <a:pt x="219" y="865"/>
                  <a:pt x="232" y="864"/>
                  <a:pt x="235" y="864"/>
                </a:cubicBezTo>
                <a:cubicBezTo>
                  <a:pt x="238" y="864"/>
                  <a:pt x="246" y="863"/>
                  <a:pt x="249" y="863"/>
                </a:cubicBezTo>
                <a:cubicBezTo>
                  <a:pt x="253" y="862"/>
                  <a:pt x="256" y="861"/>
                  <a:pt x="257" y="860"/>
                </a:cubicBezTo>
                <a:cubicBezTo>
                  <a:pt x="258" y="859"/>
                  <a:pt x="258" y="858"/>
                  <a:pt x="258" y="857"/>
                </a:cubicBezTo>
                <a:cubicBezTo>
                  <a:pt x="258" y="855"/>
                  <a:pt x="258" y="852"/>
                  <a:pt x="258" y="850"/>
                </a:cubicBezTo>
                <a:cubicBezTo>
                  <a:pt x="258" y="848"/>
                  <a:pt x="257" y="846"/>
                  <a:pt x="256" y="845"/>
                </a:cubicBezTo>
                <a:cubicBezTo>
                  <a:pt x="256" y="845"/>
                  <a:pt x="256" y="844"/>
                  <a:pt x="257" y="842"/>
                </a:cubicBezTo>
                <a:cubicBezTo>
                  <a:pt x="257" y="840"/>
                  <a:pt x="256" y="835"/>
                  <a:pt x="256" y="834"/>
                </a:cubicBezTo>
                <a:cubicBezTo>
                  <a:pt x="256" y="833"/>
                  <a:pt x="256" y="833"/>
                  <a:pt x="255" y="832"/>
                </a:cubicBezTo>
                <a:cubicBezTo>
                  <a:pt x="255" y="831"/>
                  <a:pt x="254" y="830"/>
                  <a:pt x="254" y="829"/>
                </a:cubicBezTo>
                <a:cubicBezTo>
                  <a:pt x="254" y="828"/>
                  <a:pt x="254" y="828"/>
                  <a:pt x="255" y="828"/>
                </a:cubicBezTo>
                <a:cubicBezTo>
                  <a:pt x="255" y="828"/>
                  <a:pt x="256" y="827"/>
                  <a:pt x="256" y="826"/>
                </a:cubicBezTo>
                <a:cubicBezTo>
                  <a:pt x="257" y="825"/>
                  <a:pt x="258" y="821"/>
                  <a:pt x="259" y="819"/>
                </a:cubicBezTo>
                <a:cubicBezTo>
                  <a:pt x="260" y="816"/>
                  <a:pt x="260" y="815"/>
                  <a:pt x="260" y="815"/>
                </a:cubicBezTo>
                <a:cubicBezTo>
                  <a:pt x="260" y="814"/>
                  <a:pt x="260" y="814"/>
                  <a:pt x="260" y="814"/>
                </a:cubicBezTo>
                <a:cubicBezTo>
                  <a:pt x="260" y="813"/>
                  <a:pt x="261" y="813"/>
                  <a:pt x="261" y="811"/>
                </a:cubicBezTo>
                <a:cubicBezTo>
                  <a:pt x="262" y="809"/>
                  <a:pt x="265" y="805"/>
                  <a:pt x="266" y="804"/>
                </a:cubicBezTo>
                <a:cubicBezTo>
                  <a:pt x="266" y="802"/>
                  <a:pt x="267" y="801"/>
                  <a:pt x="267" y="801"/>
                </a:cubicBezTo>
                <a:cubicBezTo>
                  <a:pt x="268" y="801"/>
                  <a:pt x="268" y="800"/>
                  <a:pt x="268" y="799"/>
                </a:cubicBezTo>
                <a:cubicBezTo>
                  <a:pt x="268" y="797"/>
                  <a:pt x="267" y="795"/>
                  <a:pt x="266" y="795"/>
                </a:cubicBez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  <a:effectLst>
            <a:outerShdw blurRad="139700" dir="120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457200" y="191069"/>
            <a:ext cx="8229600" cy="1214650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2133600"/>
            <a:ext cx="9144000" cy="1676400"/>
            <a:chOff x="0" y="2086"/>
            <a:chExt cx="5760" cy="105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8" name="Down Arrow 27"/>
          <p:cNvSpPr/>
          <p:nvPr/>
        </p:nvSpPr>
        <p:spPr>
          <a:xfrm>
            <a:off x="2667000" y="3931297"/>
            <a:ext cx="838912" cy="1693653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isometricOffAxis2Top">
              <a:rot lat="19152445" lon="4046761" rev="174913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876800" y="2881750"/>
            <a:ext cx="838912" cy="1693653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isometricOffAxis2Top">
              <a:rot lat="19152445" lon="4046761" rev="174913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705600" y="1950097"/>
            <a:ext cx="838912" cy="1693653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isometricOffAxis2Top">
              <a:rot lat="19152445" lon="4046761" rev="17491312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4024750"/>
            <a:ext cx="2209800" cy="2209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  <a:alpha val="69000"/>
              </a:schemeClr>
            </a:solidFill>
          </a:ln>
          <a:scene3d>
            <a:camera prst="isometricOffAxis2Top"/>
            <a:lightRig rig="morning" dir="t"/>
          </a:scene3d>
          <a:sp3d extrusionH="635000" prstMaterial="softEdge">
            <a:bevelT w="114300" prst="artDeco"/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48000" y="3186550"/>
            <a:ext cx="1676400" cy="1676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lumMod val="60000"/>
                <a:lumOff val="40000"/>
                <a:alpha val="69000"/>
              </a:schemeClr>
            </a:solidFill>
          </a:ln>
          <a:effectLst>
            <a:outerShdw blurRad="203200" dist="38100" sx="97000" sy="97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morning" dir="t"/>
          </a:scene3d>
          <a:sp3d extrusionH="381000" prstMaterial="softEdge">
            <a:bevelT w="114300" prst="artDeco"/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5400" y="2348350"/>
            <a:ext cx="1447800" cy="14478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lumMod val="60000"/>
                <a:lumOff val="40000"/>
                <a:alpha val="69000"/>
              </a:schemeClr>
            </a:solidFill>
          </a:ln>
          <a:effectLst>
            <a:outerShdw blurRad="203200" dist="38100" sx="97000" sy="97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morning" dir="t"/>
          </a:scene3d>
          <a:sp3d extrusionH="381000" prstMaterial="softEdge">
            <a:bevelT w="114300" prst="artDeco"/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10400" y="1510150"/>
            <a:ext cx="1219200" cy="12192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lumMod val="60000"/>
                <a:lumOff val="40000"/>
                <a:alpha val="69000"/>
              </a:schemeClr>
            </a:solidFill>
          </a:ln>
          <a:effectLst>
            <a:outerShdw blurRad="203200" dist="38100" sx="97000" sy="97000" algn="t" rotWithShape="0">
              <a:prstClr val="black">
                <a:alpha val="40000"/>
              </a:prstClr>
            </a:outerShdw>
          </a:effectLst>
          <a:scene3d>
            <a:camera prst="isometricOffAxis2Top"/>
            <a:lightRig rig="morning" dir="t"/>
          </a:scene3d>
          <a:sp3d extrusionH="381000" prstMaterial="softEdge">
            <a:bevelT w="114300" prst="artDeco"/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04248" y="158635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1</a:t>
            </a:r>
            <a:endParaRPr lang="en-US" sz="4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75448" y="247592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2</a:t>
            </a:r>
            <a:endParaRPr lang="en-US" sz="48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6729" y="3237925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3</a:t>
            </a:r>
            <a:endParaRPr lang="en-US" sz="66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402475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4</a:t>
            </a:r>
            <a:endParaRPr lang="en-US" sz="8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509155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Transition 3:</a:t>
            </a:r>
          </a:p>
          <a:p>
            <a:r>
              <a:rPr lang="en-US" sz="2400" dirty="0" smtClean="0">
                <a:latin typeface="Calibri" pitchFamily="34" charset="0"/>
              </a:rPr>
              <a:t>Technology 3 was introduced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410095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Transition 2:</a:t>
            </a:r>
          </a:p>
          <a:p>
            <a:r>
              <a:rPr lang="en-US" sz="2400" dirty="0" smtClean="0">
                <a:latin typeface="Calibri" pitchFamily="34" charset="0"/>
              </a:rPr>
              <a:t>Technology 2 was introduced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5600" y="295795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Transition 1:</a:t>
            </a:r>
          </a:p>
          <a:p>
            <a:r>
              <a:rPr lang="en-US" sz="2400" dirty="0" smtClean="0">
                <a:latin typeface="Calibri" pitchFamily="34" charset="0"/>
              </a:rPr>
              <a:t>Technology 1 was introduced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3 transitions over the years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215669"/>
            <a:ext cx="9144000" cy="2049462"/>
            <a:chOff x="0" y="2086"/>
            <a:chExt cx="5760" cy="1056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457200" y="3200400"/>
            <a:ext cx="1600200" cy="762000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752600" y="3200400"/>
            <a:ext cx="1600200" cy="762000"/>
          </a:xfrm>
          <a:prstGeom prst="chevron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048000" y="3200400"/>
            <a:ext cx="1600200" cy="762000"/>
          </a:xfrm>
          <a:prstGeom prst="chevron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343400" y="3200400"/>
            <a:ext cx="1600200" cy="762000"/>
          </a:xfrm>
          <a:prstGeom prst="chevron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5638800" y="3200400"/>
            <a:ext cx="1600200" cy="7620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7010400" y="3200400"/>
            <a:ext cx="1600200" cy="762000"/>
          </a:xfrm>
          <a:prstGeom prst="chevron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857250" y="1371600"/>
            <a:ext cx="1994106" cy="1828800"/>
            <a:chOff x="857250" y="122904"/>
            <a:chExt cx="1994106" cy="2544096"/>
          </a:xfrm>
        </p:grpSpPr>
        <p:cxnSp>
          <p:nvCxnSpPr>
            <p:cNvPr id="20" name="Shape 19"/>
            <p:cNvCxnSpPr/>
            <p:nvPr/>
          </p:nvCxnSpPr>
          <p:spPr>
            <a:xfrm rot="5400000" flipH="1" flipV="1">
              <a:off x="215265" y="1861185"/>
              <a:ext cx="1447800" cy="163830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1061892" y="122904"/>
              <a:ext cx="1789464" cy="2209800"/>
            </a:xfrm>
            <a:prstGeom prst="roundRect">
              <a:avLst>
                <a:gd name="adj" fmla="val 9063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3448050" y="1295400"/>
            <a:ext cx="2055558" cy="1905000"/>
            <a:chOff x="3448050" y="137652"/>
            <a:chExt cx="2055558" cy="2529348"/>
          </a:xfrm>
        </p:grpSpPr>
        <p:cxnSp>
          <p:nvCxnSpPr>
            <p:cNvPr id="23" name="Shape 22"/>
            <p:cNvCxnSpPr/>
            <p:nvPr/>
          </p:nvCxnSpPr>
          <p:spPr>
            <a:xfrm rot="5400000" flipH="1" flipV="1">
              <a:off x="2844165" y="1823085"/>
              <a:ext cx="1447800" cy="240030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3714144" y="137652"/>
              <a:ext cx="1789464" cy="2112511"/>
            </a:xfrm>
            <a:prstGeom prst="roundRect">
              <a:avLst>
                <a:gd name="adj" fmla="val 9063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6038850" y="1295400"/>
            <a:ext cx="2013774" cy="1905000"/>
            <a:chOff x="6038850" y="122904"/>
            <a:chExt cx="2013774" cy="2544096"/>
          </a:xfrm>
        </p:grpSpPr>
        <p:cxnSp>
          <p:nvCxnSpPr>
            <p:cNvPr id="26" name="Shape 25"/>
            <p:cNvCxnSpPr/>
            <p:nvPr/>
          </p:nvCxnSpPr>
          <p:spPr>
            <a:xfrm rot="5400000" flipH="1" flipV="1">
              <a:off x="5419725" y="1838325"/>
              <a:ext cx="1447800" cy="209550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6263160" y="122904"/>
              <a:ext cx="1789464" cy="2124829"/>
            </a:xfrm>
            <a:prstGeom prst="roundRect">
              <a:avLst>
                <a:gd name="adj" fmla="val 9063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693156" y="3962400"/>
            <a:ext cx="2108406" cy="2105796"/>
            <a:chOff x="693156" y="3657600"/>
            <a:chExt cx="2108406" cy="2745265"/>
          </a:xfrm>
        </p:grpSpPr>
        <p:cxnSp>
          <p:nvCxnSpPr>
            <p:cNvPr id="29" name="Shape 28"/>
            <p:cNvCxnSpPr/>
            <p:nvPr/>
          </p:nvCxnSpPr>
          <p:spPr>
            <a:xfrm rot="5400000">
              <a:off x="1801437" y="4471035"/>
              <a:ext cx="1813560" cy="186690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693156" y="4328652"/>
              <a:ext cx="1917288" cy="2074213"/>
            </a:xfrm>
            <a:prstGeom prst="roundRect">
              <a:avLst>
                <a:gd name="adj" fmla="val 9063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3271668" y="3962400"/>
            <a:ext cx="2120694" cy="2132477"/>
            <a:chOff x="3271668" y="3657600"/>
            <a:chExt cx="2120694" cy="2701138"/>
          </a:xfrm>
        </p:grpSpPr>
        <p:cxnSp>
          <p:nvCxnSpPr>
            <p:cNvPr id="32" name="Shape 31"/>
            <p:cNvCxnSpPr/>
            <p:nvPr/>
          </p:nvCxnSpPr>
          <p:spPr>
            <a:xfrm rot="5400000">
              <a:off x="4376997" y="4471035"/>
              <a:ext cx="1828800" cy="201930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3271668" y="4343400"/>
              <a:ext cx="1917288" cy="2015338"/>
            </a:xfrm>
            <a:prstGeom prst="roundRect">
              <a:avLst>
                <a:gd name="adj" fmla="val 9063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5850180" y="3962399"/>
            <a:ext cx="2132982" cy="2141295"/>
            <a:chOff x="5850180" y="3657600"/>
            <a:chExt cx="2132982" cy="2611445"/>
          </a:xfrm>
        </p:grpSpPr>
        <p:cxnSp>
          <p:nvCxnSpPr>
            <p:cNvPr id="35" name="Shape 34"/>
            <p:cNvCxnSpPr/>
            <p:nvPr/>
          </p:nvCxnSpPr>
          <p:spPr>
            <a:xfrm rot="5400000">
              <a:off x="6967797" y="4471035"/>
              <a:ext cx="1828800" cy="201930"/>
            </a:xfrm>
            <a:prstGeom prst="bent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5850180" y="4328652"/>
              <a:ext cx="1917288" cy="1940393"/>
            </a:xfrm>
            <a:prstGeom prst="roundRect">
              <a:avLst>
                <a:gd name="adj" fmla="val 9063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Your text here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1906000"/>
            <a:ext cx="9144000" cy="1676400"/>
            <a:chOff x="0" y="2086"/>
            <a:chExt cx="5760" cy="1056"/>
          </a:xfrm>
        </p:grpSpPr>
        <p:sp>
          <p:nvSpPr>
            <p:cNvPr id="924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243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8" name="Ellipse 53"/>
          <p:cNvSpPr/>
          <p:nvPr/>
        </p:nvSpPr>
        <p:spPr bwMode="auto">
          <a:xfrm>
            <a:off x="714348" y="5477892"/>
            <a:ext cx="6215106" cy="35719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1857356" y="1162584"/>
            <a:ext cx="4071966" cy="4358154"/>
            <a:chOff x="785786" y="1542584"/>
            <a:chExt cx="4071966" cy="4358154"/>
          </a:xfrm>
          <a:scene3d>
            <a:camera prst="perspectiveRelaxed" fov="6900000"/>
            <a:lightRig rig="morning" dir="t"/>
          </a:scene3d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 flipV="1">
              <a:off x="785786" y="4214817"/>
              <a:ext cx="4071966" cy="1685921"/>
            </a:xfrm>
            <a:custGeom>
              <a:avLst/>
              <a:gdLst/>
              <a:ahLst/>
              <a:cxnLst>
                <a:cxn ang="0">
                  <a:pos x="632" y="331"/>
                </a:cxn>
                <a:cxn ang="0">
                  <a:pos x="632" y="248"/>
                </a:cxn>
                <a:cxn ang="0">
                  <a:pos x="693" y="248"/>
                </a:cxn>
                <a:cxn ang="0">
                  <a:pos x="622" y="123"/>
                </a:cxn>
                <a:cxn ang="0">
                  <a:pos x="549" y="0"/>
                </a:cxn>
                <a:cxn ang="0">
                  <a:pos x="478" y="123"/>
                </a:cxn>
                <a:cxn ang="0">
                  <a:pos x="405" y="248"/>
                </a:cxn>
                <a:cxn ang="0">
                  <a:pos x="464" y="248"/>
                </a:cxn>
                <a:cxn ang="0">
                  <a:pos x="464" y="331"/>
                </a:cxn>
                <a:cxn ang="0">
                  <a:pos x="0" y="331"/>
                </a:cxn>
                <a:cxn ang="0">
                  <a:pos x="0" y="1422"/>
                </a:cxn>
                <a:cxn ang="0">
                  <a:pos x="466" y="1422"/>
                </a:cxn>
                <a:cxn ang="0">
                  <a:pos x="466" y="1311"/>
                </a:cxn>
                <a:cxn ang="0">
                  <a:pos x="407" y="1311"/>
                </a:cxn>
                <a:cxn ang="0">
                  <a:pos x="478" y="1188"/>
                </a:cxn>
                <a:cxn ang="0">
                  <a:pos x="551" y="1063"/>
                </a:cxn>
                <a:cxn ang="0">
                  <a:pos x="622" y="1188"/>
                </a:cxn>
                <a:cxn ang="0">
                  <a:pos x="696" y="1311"/>
                </a:cxn>
                <a:cxn ang="0">
                  <a:pos x="634" y="1311"/>
                </a:cxn>
                <a:cxn ang="0">
                  <a:pos x="634" y="1422"/>
                </a:cxn>
                <a:cxn ang="0">
                  <a:pos x="1093" y="1422"/>
                </a:cxn>
                <a:cxn ang="0">
                  <a:pos x="1093" y="331"/>
                </a:cxn>
                <a:cxn ang="0">
                  <a:pos x="632" y="331"/>
                </a:cxn>
              </a:cxnLst>
              <a:rect l="0" t="0" r="r" b="b"/>
              <a:pathLst>
                <a:path w="1093" h="1422">
                  <a:moveTo>
                    <a:pt x="632" y="331"/>
                  </a:moveTo>
                  <a:lnTo>
                    <a:pt x="632" y="248"/>
                  </a:lnTo>
                  <a:lnTo>
                    <a:pt x="693" y="248"/>
                  </a:lnTo>
                  <a:lnTo>
                    <a:pt x="622" y="123"/>
                  </a:lnTo>
                  <a:lnTo>
                    <a:pt x="549" y="0"/>
                  </a:lnTo>
                  <a:lnTo>
                    <a:pt x="478" y="123"/>
                  </a:lnTo>
                  <a:lnTo>
                    <a:pt x="405" y="248"/>
                  </a:lnTo>
                  <a:lnTo>
                    <a:pt x="464" y="248"/>
                  </a:lnTo>
                  <a:lnTo>
                    <a:pt x="464" y="331"/>
                  </a:lnTo>
                  <a:lnTo>
                    <a:pt x="0" y="331"/>
                  </a:lnTo>
                  <a:lnTo>
                    <a:pt x="0" y="1422"/>
                  </a:lnTo>
                  <a:lnTo>
                    <a:pt x="466" y="1422"/>
                  </a:lnTo>
                  <a:lnTo>
                    <a:pt x="466" y="1311"/>
                  </a:lnTo>
                  <a:lnTo>
                    <a:pt x="407" y="1311"/>
                  </a:lnTo>
                  <a:lnTo>
                    <a:pt x="478" y="1188"/>
                  </a:lnTo>
                  <a:lnTo>
                    <a:pt x="551" y="1063"/>
                  </a:lnTo>
                  <a:lnTo>
                    <a:pt x="622" y="1188"/>
                  </a:lnTo>
                  <a:lnTo>
                    <a:pt x="696" y="1311"/>
                  </a:lnTo>
                  <a:lnTo>
                    <a:pt x="634" y="1311"/>
                  </a:lnTo>
                  <a:lnTo>
                    <a:pt x="634" y="1422"/>
                  </a:lnTo>
                  <a:lnTo>
                    <a:pt x="1093" y="1422"/>
                  </a:lnTo>
                  <a:lnTo>
                    <a:pt x="1093" y="331"/>
                  </a:lnTo>
                  <a:lnTo>
                    <a:pt x="632" y="33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57150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 flipV="1">
              <a:off x="785786" y="2928934"/>
              <a:ext cx="4071966" cy="1685921"/>
            </a:xfrm>
            <a:custGeom>
              <a:avLst/>
              <a:gdLst/>
              <a:ahLst/>
              <a:cxnLst>
                <a:cxn ang="0">
                  <a:pos x="632" y="331"/>
                </a:cxn>
                <a:cxn ang="0">
                  <a:pos x="632" y="248"/>
                </a:cxn>
                <a:cxn ang="0">
                  <a:pos x="693" y="248"/>
                </a:cxn>
                <a:cxn ang="0">
                  <a:pos x="622" y="123"/>
                </a:cxn>
                <a:cxn ang="0">
                  <a:pos x="549" y="0"/>
                </a:cxn>
                <a:cxn ang="0">
                  <a:pos x="478" y="123"/>
                </a:cxn>
                <a:cxn ang="0">
                  <a:pos x="405" y="248"/>
                </a:cxn>
                <a:cxn ang="0">
                  <a:pos x="464" y="248"/>
                </a:cxn>
                <a:cxn ang="0">
                  <a:pos x="464" y="331"/>
                </a:cxn>
                <a:cxn ang="0">
                  <a:pos x="0" y="331"/>
                </a:cxn>
                <a:cxn ang="0">
                  <a:pos x="0" y="1422"/>
                </a:cxn>
                <a:cxn ang="0">
                  <a:pos x="466" y="1422"/>
                </a:cxn>
                <a:cxn ang="0">
                  <a:pos x="466" y="1311"/>
                </a:cxn>
                <a:cxn ang="0">
                  <a:pos x="407" y="1311"/>
                </a:cxn>
                <a:cxn ang="0">
                  <a:pos x="478" y="1188"/>
                </a:cxn>
                <a:cxn ang="0">
                  <a:pos x="551" y="1063"/>
                </a:cxn>
                <a:cxn ang="0">
                  <a:pos x="622" y="1188"/>
                </a:cxn>
                <a:cxn ang="0">
                  <a:pos x="696" y="1311"/>
                </a:cxn>
                <a:cxn ang="0">
                  <a:pos x="634" y="1311"/>
                </a:cxn>
                <a:cxn ang="0">
                  <a:pos x="634" y="1422"/>
                </a:cxn>
                <a:cxn ang="0">
                  <a:pos x="1093" y="1422"/>
                </a:cxn>
                <a:cxn ang="0">
                  <a:pos x="1093" y="331"/>
                </a:cxn>
                <a:cxn ang="0">
                  <a:pos x="632" y="331"/>
                </a:cxn>
              </a:cxnLst>
              <a:rect l="0" t="0" r="r" b="b"/>
              <a:pathLst>
                <a:path w="1093" h="1422">
                  <a:moveTo>
                    <a:pt x="632" y="331"/>
                  </a:moveTo>
                  <a:lnTo>
                    <a:pt x="632" y="248"/>
                  </a:lnTo>
                  <a:lnTo>
                    <a:pt x="693" y="248"/>
                  </a:lnTo>
                  <a:lnTo>
                    <a:pt x="622" y="123"/>
                  </a:lnTo>
                  <a:lnTo>
                    <a:pt x="549" y="0"/>
                  </a:lnTo>
                  <a:lnTo>
                    <a:pt x="478" y="123"/>
                  </a:lnTo>
                  <a:lnTo>
                    <a:pt x="405" y="248"/>
                  </a:lnTo>
                  <a:lnTo>
                    <a:pt x="464" y="248"/>
                  </a:lnTo>
                  <a:lnTo>
                    <a:pt x="464" y="331"/>
                  </a:lnTo>
                  <a:lnTo>
                    <a:pt x="0" y="331"/>
                  </a:lnTo>
                  <a:lnTo>
                    <a:pt x="0" y="1422"/>
                  </a:lnTo>
                  <a:lnTo>
                    <a:pt x="466" y="1422"/>
                  </a:lnTo>
                  <a:lnTo>
                    <a:pt x="466" y="1311"/>
                  </a:lnTo>
                  <a:lnTo>
                    <a:pt x="407" y="1311"/>
                  </a:lnTo>
                  <a:lnTo>
                    <a:pt x="478" y="1188"/>
                  </a:lnTo>
                  <a:lnTo>
                    <a:pt x="551" y="1063"/>
                  </a:lnTo>
                  <a:lnTo>
                    <a:pt x="622" y="1188"/>
                  </a:lnTo>
                  <a:lnTo>
                    <a:pt x="696" y="1311"/>
                  </a:lnTo>
                  <a:lnTo>
                    <a:pt x="634" y="1311"/>
                  </a:lnTo>
                  <a:lnTo>
                    <a:pt x="634" y="1422"/>
                  </a:lnTo>
                  <a:lnTo>
                    <a:pt x="1093" y="1422"/>
                  </a:lnTo>
                  <a:lnTo>
                    <a:pt x="1093" y="331"/>
                  </a:lnTo>
                  <a:lnTo>
                    <a:pt x="632" y="331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25000"/>
                  </a:schemeClr>
                </a:gs>
                <a:gs pos="5000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0"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z="241300" extrusionH="57150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 flipV="1">
              <a:off x="785786" y="1542584"/>
              <a:ext cx="4071966" cy="1828795"/>
            </a:xfrm>
            <a:custGeom>
              <a:avLst/>
              <a:gdLst/>
              <a:ahLst/>
              <a:cxnLst>
                <a:cxn ang="0">
                  <a:pos x="631" y="331"/>
                </a:cxn>
                <a:cxn ang="0">
                  <a:pos x="631" y="248"/>
                </a:cxn>
                <a:cxn ang="0">
                  <a:pos x="693" y="248"/>
                </a:cxn>
                <a:cxn ang="0">
                  <a:pos x="622" y="125"/>
                </a:cxn>
                <a:cxn ang="0">
                  <a:pos x="548" y="0"/>
                </a:cxn>
                <a:cxn ang="0">
                  <a:pos x="478" y="125"/>
                </a:cxn>
                <a:cxn ang="0">
                  <a:pos x="404" y="248"/>
                </a:cxn>
                <a:cxn ang="0">
                  <a:pos x="463" y="248"/>
                </a:cxn>
                <a:cxn ang="0">
                  <a:pos x="463" y="331"/>
                </a:cxn>
                <a:cxn ang="0">
                  <a:pos x="0" y="331"/>
                </a:cxn>
                <a:cxn ang="0">
                  <a:pos x="0" y="1422"/>
                </a:cxn>
                <a:cxn ang="0">
                  <a:pos x="1092" y="1422"/>
                </a:cxn>
                <a:cxn ang="0">
                  <a:pos x="1092" y="331"/>
                </a:cxn>
                <a:cxn ang="0">
                  <a:pos x="631" y="331"/>
                </a:cxn>
              </a:cxnLst>
              <a:rect l="0" t="0" r="r" b="b"/>
              <a:pathLst>
                <a:path w="1092" h="1422">
                  <a:moveTo>
                    <a:pt x="631" y="331"/>
                  </a:moveTo>
                  <a:lnTo>
                    <a:pt x="631" y="248"/>
                  </a:lnTo>
                  <a:lnTo>
                    <a:pt x="693" y="248"/>
                  </a:lnTo>
                  <a:lnTo>
                    <a:pt x="622" y="125"/>
                  </a:lnTo>
                  <a:lnTo>
                    <a:pt x="548" y="0"/>
                  </a:lnTo>
                  <a:lnTo>
                    <a:pt x="478" y="125"/>
                  </a:lnTo>
                  <a:lnTo>
                    <a:pt x="404" y="248"/>
                  </a:lnTo>
                  <a:lnTo>
                    <a:pt x="463" y="248"/>
                  </a:lnTo>
                  <a:lnTo>
                    <a:pt x="463" y="331"/>
                  </a:lnTo>
                  <a:lnTo>
                    <a:pt x="0" y="331"/>
                  </a:lnTo>
                  <a:lnTo>
                    <a:pt x="0" y="1422"/>
                  </a:lnTo>
                  <a:lnTo>
                    <a:pt x="1092" y="1422"/>
                  </a:lnTo>
                  <a:lnTo>
                    <a:pt x="1092" y="331"/>
                  </a:lnTo>
                  <a:lnTo>
                    <a:pt x="631" y="3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  <a:tileRect/>
            </a:gradFill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sp3d z="520700" extrusionH="571500">
              <a:extrusionClr>
                <a:schemeClr val="bg2">
                  <a:lumMod val="50000"/>
                </a:schemeClr>
              </a:extrusion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285984" y="1905992"/>
            <a:ext cx="12084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STAGE 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115944" y="2913464"/>
            <a:ext cx="15524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STAGE 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253289" y="4075391"/>
            <a:ext cx="223708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itchFamily="34" charset="0"/>
              </a:rPr>
              <a:t>STAGE 3</a:t>
            </a:r>
          </a:p>
        </p:txBody>
      </p:sp>
      <p:grpSp>
        <p:nvGrpSpPr>
          <p:cNvPr id="4" name="Group 141"/>
          <p:cNvGrpSpPr>
            <a:grpSpLocks/>
          </p:cNvGrpSpPr>
          <p:nvPr/>
        </p:nvGrpSpPr>
        <p:grpSpPr bwMode="auto">
          <a:xfrm>
            <a:off x="4857750" y="644224"/>
            <a:ext cx="2600325" cy="1419225"/>
            <a:chOff x="5857884" y="1295400"/>
            <a:chExt cx="2600316" cy="1419220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5344330" y="2191540"/>
              <a:ext cx="1036634" cy="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867409" y="1676399"/>
              <a:ext cx="2590791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31"/>
            <p:cNvSpPr txBox="1">
              <a:spLocks noChangeArrowheads="1"/>
            </p:cNvSpPr>
            <p:nvPr/>
          </p:nvSpPr>
          <p:spPr bwMode="auto">
            <a:xfrm>
              <a:off x="5867400" y="1295400"/>
              <a:ext cx="1195003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STAGE 1</a:t>
              </a:r>
            </a:p>
          </p:txBody>
        </p:sp>
        <p:sp>
          <p:nvSpPr>
            <p:cNvPr id="34" name="TextBox 132"/>
            <p:cNvSpPr txBox="1">
              <a:spLocks noChangeArrowheads="1"/>
            </p:cNvSpPr>
            <p:nvPr/>
          </p:nvSpPr>
          <p:spPr bwMode="auto">
            <a:xfrm>
              <a:off x="5943600" y="1752600"/>
              <a:ext cx="2438400" cy="70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You may enter your text here for stage 1</a:t>
              </a:r>
            </a:p>
          </p:txBody>
        </p:sp>
      </p:grpSp>
      <p:grpSp>
        <p:nvGrpSpPr>
          <p:cNvPr id="5" name="Group 142"/>
          <p:cNvGrpSpPr>
            <a:grpSpLocks/>
          </p:cNvGrpSpPr>
          <p:nvPr/>
        </p:nvGrpSpPr>
        <p:grpSpPr bwMode="auto">
          <a:xfrm>
            <a:off x="5900738" y="1868186"/>
            <a:ext cx="2600325" cy="1419225"/>
            <a:chOff x="5843606" y="2652722"/>
            <a:chExt cx="2600316" cy="1419220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5330052" y="3548863"/>
              <a:ext cx="1036633" cy="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53131" y="3033721"/>
              <a:ext cx="259079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35"/>
            <p:cNvSpPr txBox="1">
              <a:spLocks noChangeArrowheads="1"/>
            </p:cNvSpPr>
            <p:nvPr/>
          </p:nvSpPr>
          <p:spPr bwMode="auto">
            <a:xfrm>
              <a:off x="5853122" y="2652722"/>
              <a:ext cx="1195003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STAGE 2</a:t>
              </a:r>
            </a:p>
          </p:txBody>
        </p:sp>
        <p:sp>
          <p:nvSpPr>
            <p:cNvPr id="39" name="TextBox 136"/>
            <p:cNvSpPr txBox="1">
              <a:spLocks noChangeArrowheads="1"/>
            </p:cNvSpPr>
            <p:nvPr/>
          </p:nvSpPr>
          <p:spPr bwMode="auto">
            <a:xfrm>
              <a:off x="5929322" y="3109922"/>
              <a:ext cx="2438400" cy="70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You may enter your text here for stage 2</a:t>
              </a:r>
            </a:p>
          </p:txBody>
        </p:sp>
      </p:grpSp>
      <p:grpSp>
        <p:nvGrpSpPr>
          <p:cNvPr id="8" name="Group 143"/>
          <p:cNvGrpSpPr>
            <a:grpSpLocks/>
          </p:cNvGrpSpPr>
          <p:nvPr/>
        </p:nvGrpSpPr>
        <p:grpSpPr bwMode="auto">
          <a:xfrm>
            <a:off x="6400800" y="3215974"/>
            <a:ext cx="2600325" cy="1419225"/>
            <a:chOff x="5843606" y="4043370"/>
            <a:chExt cx="2600316" cy="1419220"/>
          </a:xfrm>
        </p:grpSpPr>
        <p:cxnSp>
          <p:nvCxnSpPr>
            <p:cNvPr id="41" name="Straight Connector 40"/>
            <p:cNvCxnSpPr/>
            <p:nvPr/>
          </p:nvCxnSpPr>
          <p:spPr>
            <a:xfrm rot="5400000">
              <a:off x="5330052" y="4939510"/>
              <a:ext cx="1036634" cy="9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853131" y="4424369"/>
              <a:ext cx="2590791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39"/>
            <p:cNvSpPr txBox="1">
              <a:spLocks noChangeArrowheads="1"/>
            </p:cNvSpPr>
            <p:nvPr/>
          </p:nvSpPr>
          <p:spPr bwMode="auto">
            <a:xfrm>
              <a:off x="5853122" y="4043370"/>
              <a:ext cx="1195003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STAGE 3</a:t>
              </a:r>
            </a:p>
          </p:txBody>
        </p:sp>
        <p:sp>
          <p:nvSpPr>
            <p:cNvPr id="44" name="TextBox 140"/>
            <p:cNvSpPr txBox="1">
              <a:spLocks noChangeArrowheads="1"/>
            </p:cNvSpPr>
            <p:nvPr/>
          </p:nvSpPr>
          <p:spPr bwMode="auto">
            <a:xfrm>
              <a:off x="5929322" y="4500570"/>
              <a:ext cx="2438400" cy="707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You may enter your text here for stage 3</a:t>
              </a:r>
            </a:p>
          </p:txBody>
        </p:sp>
      </p:grp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xfrm>
            <a:off x="609600" y="97876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Your Title Text Here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 flipH="1">
            <a:off x="1143000" y="2590800"/>
            <a:ext cx="762000" cy="2305050"/>
            <a:chOff x="7543800" y="3505200"/>
            <a:chExt cx="838200" cy="2609850"/>
          </a:xfrm>
        </p:grpSpPr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7543800" y="3505200"/>
              <a:ext cx="838200" cy="2609850"/>
            </a:xfrm>
            <a:custGeom>
              <a:avLst/>
              <a:gdLst/>
              <a:ahLst/>
              <a:cxnLst>
                <a:cxn ang="0">
                  <a:pos x="174" y="156"/>
                </a:cxn>
                <a:cxn ang="0">
                  <a:pos x="170" y="118"/>
                </a:cxn>
                <a:cxn ang="0">
                  <a:pos x="166" y="100"/>
                </a:cxn>
                <a:cxn ang="0">
                  <a:pos x="152" y="86"/>
                </a:cxn>
                <a:cxn ang="0">
                  <a:pos x="120" y="74"/>
                </a:cxn>
                <a:cxn ang="0">
                  <a:pos x="108" y="66"/>
                </a:cxn>
                <a:cxn ang="0">
                  <a:pos x="102" y="50"/>
                </a:cxn>
                <a:cxn ang="0">
                  <a:pos x="106" y="32"/>
                </a:cxn>
                <a:cxn ang="0">
                  <a:pos x="86" y="2"/>
                </a:cxn>
                <a:cxn ang="0">
                  <a:pos x="52" y="34"/>
                </a:cxn>
                <a:cxn ang="0">
                  <a:pos x="54" y="52"/>
                </a:cxn>
                <a:cxn ang="0">
                  <a:pos x="64" y="72"/>
                </a:cxn>
                <a:cxn ang="0">
                  <a:pos x="62" y="88"/>
                </a:cxn>
                <a:cxn ang="0">
                  <a:pos x="38" y="110"/>
                </a:cxn>
                <a:cxn ang="0">
                  <a:pos x="30" y="120"/>
                </a:cxn>
                <a:cxn ang="0">
                  <a:pos x="26" y="148"/>
                </a:cxn>
                <a:cxn ang="0">
                  <a:pos x="24" y="186"/>
                </a:cxn>
                <a:cxn ang="0">
                  <a:pos x="20" y="206"/>
                </a:cxn>
                <a:cxn ang="0">
                  <a:pos x="18" y="226"/>
                </a:cxn>
                <a:cxn ang="0">
                  <a:pos x="18" y="242"/>
                </a:cxn>
                <a:cxn ang="0">
                  <a:pos x="2" y="272"/>
                </a:cxn>
                <a:cxn ang="0">
                  <a:pos x="4" y="290"/>
                </a:cxn>
                <a:cxn ang="0">
                  <a:pos x="18" y="294"/>
                </a:cxn>
                <a:cxn ang="0">
                  <a:pos x="26" y="354"/>
                </a:cxn>
                <a:cxn ang="0">
                  <a:pos x="40" y="446"/>
                </a:cxn>
                <a:cxn ang="0">
                  <a:pos x="50" y="494"/>
                </a:cxn>
                <a:cxn ang="0">
                  <a:pos x="62" y="526"/>
                </a:cxn>
                <a:cxn ang="0">
                  <a:pos x="64" y="540"/>
                </a:cxn>
                <a:cxn ang="0">
                  <a:pos x="58" y="546"/>
                </a:cxn>
                <a:cxn ang="0">
                  <a:pos x="38" y="548"/>
                </a:cxn>
                <a:cxn ang="0">
                  <a:pos x="30" y="556"/>
                </a:cxn>
                <a:cxn ang="0">
                  <a:pos x="36" y="562"/>
                </a:cxn>
                <a:cxn ang="0">
                  <a:pos x="70" y="564"/>
                </a:cxn>
                <a:cxn ang="0">
                  <a:pos x="86" y="556"/>
                </a:cxn>
                <a:cxn ang="0">
                  <a:pos x="114" y="560"/>
                </a:cxn>
                <a:cxn ang="0">
                  <a:pos x="122" y="558"/>
                </a:cxn>
                <a:cxn ang="0">
                  <a:pos x="120" y="564"/>
                </a:cxn>
                <a:cxn ang="0">
                  <a:pos x="110" y="576"/>
                </a:cxn>
                <a:cxn ang="0">
                  <a:pos x="104" y="584"/>
                </a:cxn>
                <a:cxn ang="0">
                  <a:pos x="152" y="586"/>
                </a:cxn>
                <a:cxn ang="0">
                  <a:pos x="160" y="576"/>
                </a:cxn>
                <a:cxn ang="0">
                  <a:pos x="160" y="560"/>
                </a:cxn>
                <a:cxn ang="0">
                  <a:pos x="160" y="546"/>
                </a:cxn>
                <a:cxn ang="0">
                  <a:pos x="154" y="512"/>
                </a:cxn>
                <a:cxn ang="0">
                  <a:pos x="154" y="466"/>
                </a:cxn>
                <a:cxn ang="0">
                  <a:pos x="146" y="394"/>
                </a:cxn>
                <a:cxn ang="0">
                  <a:pos x="142" y="318"/>
                </a:cxn>
                <a:cxn ang="0">
                  <a:pos x="142" y="286"/>
                </a:cxn>
                <a:cxn ang="0">
                  <a:pos x="154" y="272"/>
                </a:cxn>
                <a:cxn ang="0">
                  <a:pos x="162" y="258"/>
                </a:cxn>
                <a:cxn ang="0">
                  <a:pos x="166" y="246"/>
                </a:cxn>
                <a:cxn ang="0">
                  <a:pos x="176" y="208"/>
                </a:cxn>
                <a:cxn ang="0">
                  <a:pos x="106" y="470"/>
                </a:cxn>
                <a:cxn ang="0">
                  <a:pos x="98" y="418"/>
                </a:cxn>
                <a:cxn ang="0">
                  <a:pos x="102" y="414"/>
                </a:cxn>
                <a:cxn ang="0">
                  <a:pos x="108" y="456"/>
                </a:cxn>
                <a:cxn ang="0">
                  <a:pos x="110" y="500"/>
                </a:cxn>
                <a:cxn ang="0">
                  <a:pos x="110" y="514"/>
                </a:cxn>
                <a:cxn ang="0">
                  <a:pos x="112" y="516"/>
                </a:cxn>
                <a:cxn ang="0">
                  <a:pos x="118" y="552"/>
                </a:cxn>
                <a:cxn ang="0">
                  <a:pos x="118" y="542"/>
                </a:cxn>
              </a:cxnLst>
              <a:rect l="0" t="0" r="r" b="b"/>
              <a:pathLst>
                <a:path w="180" h="588">
                  <a:moveTo>
                    <a:pt x="180" y="190"/>
                  </a:moveTo>
                  <a:lnTo>
                    <a:pt x="180" y="19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6" y="168"/>
                  </a:lnTo>
                  <a:lnTo>
                    <a:pt x="176" y="168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4" y="156"/>
                  </a:lnTo>
                  <a:lnTo>
                    <a:pt x="174" y="156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38"/>
                  </a:lnTo>
                  <a:lnTo>
                    <a:pt x="174" y="138"/>
                  </a:lnTo>
                  <a:lnTo>
                    <a:pt x="172" y="128"/>
                  </a:lnTo>
                  <a:lnTo>
                    <a:pt x="172" y="128"/>
                  </a:lnTo>
                  <a:lnTo>
                    <a:pt x="170" y="122"/>
                  </a:lnTo>
                  <a:lnTo>
                    <a:pt x="170" y="122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66" y="96"/>
                  </a:lnTo>
                  <a:lnTo>
                    <a:pt x="166" y="96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58" y="90"/>
                  </a:lnTo>
                  <a:lnTo>
                    <a:pt x="158" y="90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0" y="82"/>
                  </a:lnTo>
                  <a:lnTo>
                    <a:pt x="140" y="82"/>
                  </a:lnTo>
                  <a:lnTo>
                    <a:pt x="128" y="78"/>
                  </a:lnTo>
                  <a:lnTo>
                    <a:pt x="128" y="78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20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2"/>
                  </a:lnTo>
                  <a:lnTo>
                    <a:pt x="106" y="32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98" y="12"/>
                  </a:lnTo>
                  <a:lnTo>
                    <a:pt x="94" y="8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58" y="8"/>
                  </a:lnTo>
                  <a:lnTo>
                    <a:pt x="54" y="12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6" y="148"/>
                  </a:lnTo>
                  <a:lnTo>
                    <a:pt x="26" y="148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6"/>
                  </a:lnTo>
                  <a:lnTo>
                    <a:pt x="24" y="186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0" y="206"/>
                  </a:lnTo>
                  <a:lnTo>
                    <a:pt x="20" y="210"/>
                  </a:lnTo>
                  <a:lnTo>
                    <a:pt x="20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6"/>
                  </a:lnTo>
                  <a:lnTo>
                    <a:pt x="18" y="216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22"/>
                  </a:lnTo>
                  <a:lnTo>
                    <a:pt x="16" y="222"/>
                  </a:lnTo>
                  <a:lnTo>
                    <a:pt x="18" y="226"/>
                  </a:lnTo>
                  <a:lnTo>
                    <a:pt x="18" y="226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4" y="250"/>
                  </a:lnTo>
                  <a:lnTo>
                    <a:pt x="14" y="250"/>
                  </a:lnTo>
                  <a:lnTo>
                    <a:pt x="10" y="256"/>
                  </a:lnTo>
                  <a:lnTo>
                    <a:pt x="10" y="25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2" y="272"/>
                  </a:lnTo>
                  <a:lnTo>
                    <a:pt x="2" y="27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2" y="286"/>
                  </a:lnTo>
                  <a:lnTo>
                    <a:pt x="2" y="286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12" y="288"/>
                  </a:lnTo>
                  <a:lnTo>
                    <a:pt x="12" y="288"/>
                  </a:lnTo>
                  <a:lnTo>
                    <a:pt x="16" y="286"/>
                  </a:lnTo>
                  <a:lnTo>
                    <a:pt x="16" y="286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94"/>
                  </a:lnTo>
                  <a:lnTo>
                    <a:pt x="18" y="294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20" y="306"/>
                  </a:lnTo>
                  <a:lnTo>
                    <a:pt x="20" y="306"/>
                  </a:lnTo>
                  <a:lnTo>
                    <a:pt x="22" y="320"/>
                  </a:lnTo>
                  <a:lnTo>
                    <a:pt x="22" y="320"/>
                  </a:lnTo>
                  <a:lnTo>
                    <a:pt x="24" y="334"/>
                  </a:lnTo>
                  <a:lnTo>
                    <a:pt x="24" y="334"/>
                  </a:lnTo>
                  <a:lnTo>
                    <a:pt x="26" y="354"/>
                  </a:lnTo>
                  <a:lnTo>
                    <a:pt x="26" y="354"/>
                  </a:lnTo>
                  <a:lnTo>
                    <a:pt x="28" y="366"/>
                  </a:lnTo>
                  <a:lnTo>
                    <a:pt x="28" y="366"/>
                  </a:lnTo>
                  <a:lnTo>
                    <a:pt x="30" y="388"/>
                  </a:lnTo>
                  <a:lnTo>
                    <a:pt x="30" y="388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36" y="424"/>
                  </a:lnTo>
                  <a:lnTo>
                    <a:pt x="36" y="424"/>
                  </a:lnTo>
                  <a:lnTo>
                    <a:pt x="38" y="436"/>
                  </a:lnTo>
                  <a:lnTo>
                    <a:pt x="38" y="436"/>
                  </a:lnTo>
                  <a:lnTo>
                    <a:pt x="40" y="446"/>
                  </a:lnTo>
                  <a:lnTo>
                    <a:pt x="40" y="446"/>
                  </a:lnTo>
                  <a:lnTo>
                    <a:pt x="42" y="456"/>
                  </a:lnTo>
                  <a:lnTo>
                    <a:pt x="42" y="456"/>
                  </a:lnTo>
                  <a:lnTo>
                    <a:pt x="46" y="464"/>
                  </a:lnTo>
                  <a:lnTo>
                    <a:pt x="46" y="464"/>
                  </a:lnTo>
                  <a:lnTo>
                    <a:pt x="48" y="470"/>
                  </a:lnTo>
                  <a:lnTo>
                    <a:pt x="48" y="470"/>
                  </a:lnTo>
                  <a:lnTo>
                    <a:pt x="48" y="474"/>
                  </a:lnTo>
                  <a:lnTo>
                    <a:pt x="48" y="474"/>
                  </a:lnTo>
                  <a:lnTo>
                    <a:pt x="50" y="484"/>
                  </a:lnTo>
                  <a:lnTo>
                    <a:pt x="50" y="484"/>
                  </a:lnTo>
                  <a:lnTo>
                    <a:pt x="50" y="494"/>
                  </a:lnTo>
                  <a:lnTo>
                    <a:pt x="50" y="494"/>
                  </a:lnTo>
                  <a:lnTo>
                    <a:pt x="52" y="502"/>
                  </a:lnTo>
                  <a:lnTo>
                    <a:pt x="52" y="502"/>
                  </a:lnTo>
                  <a:lnTo>
                    <a:pt x="54" y="510"/>
                  </a:lnTo>
                  <a:lnTo>
                    <a:pt x="54" y="510"/>
                  </a:lnTo>
                  <a:lnTo>
                    <a:pt x="56" y="516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2" y="524"/>
                  </a:lnTo>
                  <a:lnTo>
                    <a:pt x="62" y="524"/>
                  </a:lnTo>
                  <a:lnTo>
                    <a:pt x="62" y="526"/>
                  </a:lnTo>
                  <a:lnTo>
                    <a:pt x="62" y="526"/>
                  </a:lnTo>
                  <a:lnTo>
                    <a:pt x="62" y="528"/>
                  </a:lnTo>
                  <a:lnTo>
                    <a:pt x="62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62" y="532"/>
                  </a:lnTo>
                  <a:lnTo>
                    <a:pt x="62" y="532"/>
                  </a:lnTo>
                  <a:lnTo>
                    <a:pt x="64" y="538"/>
                  </a:lnTo>
                  <a:lnTo>
                    <a:pt x="64" y="538"/>
                  </a:lnTo>
                  <a:lnTo>
                    <a:pt x="64" y="538"/>
                  </a:lnTo>
                  <a:lnTo>
                    <a:pt x="64" y="538"/>
                  </a:lnTo>
                  <a:lnTo>
                    <a:pt x="64" y="540"/>
                  </a:lnTo>
                  <a:lnTo>
                    <a:pt x="64" y="540"/>
                  </a:lnTo>
                  <a:lnTo>
                    <a:pt x="64" y="540"/>
                  </a:lnTo>
                  <a:lnTo>
                    <a:pt x="64" y="540"/>
                  </a:lnTo>
                  <a:lnTo>
                    <a:pt x="62" y="542"/>
                  </a:lnTo>
                  <a:lnTo>
                    <a:pt x="62" y="542"/>
                  </a:lnTo>
                  <a:lnTo>
                    <a:pt x="60" y="542"/>
                  </a:lnTo>
                  <a:lnTo>
                    <a:pt x="60" y="542"/>
                  </a:lnTo>
                  <a:lnTo>
                    <a:pt x="60" y="544"/>
                  </a:lnTo>
                  <a:lnTo>
                    <a:pt x="60" y="544"/>
                  </a:lnTo>
                  <a:lnTo>
                    <a:pt x="60" y="544"/>
                  </a:lnTo>
                  <a:lnTo>
                    <a:pt x="60" y="544"/>
                  </a:lnTo>
                  <a:lnTo>
                    <a:pt x="58" y="546"/>
                  </a:lnTo>
                  <a:lnTo>
                    <a:pt x="58" y="546"/>
                  </a:lnTo>
                  <a:lnTo>
                    <a:pt x="54" y="546"/>
                  </a:lnTo>
                  <a:lnTo>
                    <a:pt x="54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8" y="546"/>
                  </a:lnTo>
                  <a:lnTo>
                    <a:pt x="48" y="546"/>
                  </a:lnTo>
                  <a:lnTo>
                    <a:pt x="46" y="546"/>
                  </a:lnTo>
                  <a:lnTo>
                    <a:pt x="46" y="546"/>
                  </a:lnTo>
                  <a:lnTo>
                    <a:pt x="42" y="546"/>
                  </a:lnTo>
                  <a:lnTo>
                    <a:pt x="42" y="546"/>
                  </a:lnTo>
                  <a:lnTo>
                    <a:pt x="38" y="548"/>
                  </a:lnTo>
                  <a:lnTo>
                    <a:pt x="38" y="548"/>
                  </a:lnTo>
                  <a:lnTo>
                    <a:pt x="32" y="548"/>
                  </a:lnTo>
                  <a:lnTo>
                    <a:pt x="32" y="548"/>
                  </a:lnTo>
                  <a:lnTo>
                    <a:pt x="30" y="552"/>
                  </a:lnTo>
                  <a:lnTo>
                    <a:pt x="30" y="552"/>
                  </a:lnTo>
                  <a:lnTo>
                    <a:pt x="30" y="554"/>
                  </a:lnTo>
                  <a:lnTo>
                    <a:pt x="30" y="554"/>
                  </a:lnTo>
                  <a:lnTo>
                    <a:pt x="30" y="556"/>
                  </a:lnTo>
                  <a:lnTo>
                    <a:pt x="30" y="556"/>
                  </a:lnTo>
                  <a:lnTo>
                    <a:pt x="30" y="556"/>
                  </a:lnTo>
                  <a:lnTo>
                    <a:pt x="30" y="556"/>
                  </a:lnTo>
                  <a:lnTo>
                    <a:pt x="30" y="556"/>
                  </a:lnTo>
                  <a:lnTo>
                    <a:pt x="30" y="556"/>
                  </a:lnTo>
                  <a:lnTo>
                    <a:pt x="28" y="556"/>
                  </a:lnTo>
                  <a:lnTo>
                    <a:pt x="28" y="556"/>
                  </a:lnTo>
                  <a:lnTo>
                    <a:pt x="28" y="558"/>
                  </a:lnTo>
                  <a:lnTo>
                    <a:pt x="28" y="55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60"/>
                  </a:lnTo>
                  <a:lnTo>
                    <a:pt x="30" y="560"/>
                  </a:lnTo>
                  <a:lnTo>
                    <a:pt x="32" y="560"/>
                  </a:lnTo>
                  <a:lnTo>
                    <a:pt x="32" y="560"/>
                  </a:lnTo>
                  <a:lnTo>
                    <a:pt x="36" y="562"/>
                  </a:lnTo>
                  <a:lnTo>
                    <a:pt x="36" y="562"/>
                  </a:lnTo>
                  <a:lnTo>
                    <a:pt x="40" y="564"/>
                  </a:lnTo>
                  <a:lnTo>
                    <a:pt x="40" y="564"/>
                  </a:lnTo>
                  <a:lnTo>
                    <a:pt x="48" y="564"/>
                  </a:lnTo>
                  <a:lnTo>
                    <a:pt x="48" y="564"/>
                  </a:lnTo>
                  <a:lnTo>
                    <a:pt x="48" y="564"/>
                  </a:lnTo>
                  <a:lnTo>
                    <a:pt x="48" y="564"/>
                  </a:lnTo>
                  <a:lnTo>
                    <a:pt x="54" y="566"/>
                  </a:lnTo>
                  <a:lnTo>
                    <a:pt x="54" y="566"/>
                  </a:lnTo>
                  <a:lnTo>
                    <a:pt x="64" y="564"/>
                  </a:lnTo>
                  <a:lnTo>
                    <a:pt x="64" y="564"/>
                  </a:lnTo>
                  <a:lnTo>
                    <a:pt x="70" y="564"/>
                  </a:lnTo>
                  <a:lnTo>
                    <a:pt x="70" y="564"/>
                  </a:lnTo>
                  <a:lnTo>
                    <a:pt x="76" y="562"/>
                  </a:lnTo>
                  <a:lnTo>
                    <a:pt x="76" y="562"/>
                  </a:lnTo>
                  <a:lnTo>
                    <a:pt x="80" y="560"/>
                  </a:lnTo>
                  <a:lnTo>
                    <a:pt x="80" y="560"/>
                  </a:lnTo>
                  <a:lnTo>
                    <a:pt x="84" y="558"/>
                  </a:lnTo>
                  <a:lnTo>
                    <a:pt x="84" y="558"/>
                  </a:lnTo>
                  <a:lnTo>
                    <a:pt x="84" y="556"/>
                  </a:lnTo>
                  <a:lnTo>
                    <a:pt x="84" y="556"/>
                  </a:lnTo>
                  <a:lnTo>
                    <a:pt x="86" y="556"/>
                  </a:lnTo>
                  <a:lnTo>
                    <a:pt x="86" y="556"/>
                  </a:lnTo>
                  <a:lnTo>
                    <a:pt x="86" y="556"/>
                  </a:lnTo>
                  <a:lnTo>
                    <a:pt x="86" y="556"/>
                  </a:lnTo>
                  <a:lnTo>
                    <a:pt x="92" y="558"/>
                  </a:lnTo>
                  <a:lnTo>
                    <a:pt x="92" y="558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100" y="560"/>
                  </a:lnTo>
                  <a:lnTo>
                    <a:pt x="100" y="560"/>
                  </a:lnTo>
                  <a:lnTo>
                    <a:pt x="108" y="560"/>
                  </a:lnTo>
                  <a:lnTo>
                    <a:pt x="108" y="560"/>
                  </a:lnTo>
                  <a:lnTo>
                    <a:pt x="114" y="560"/>
                  </a:lnTo>
                  <a:lnTo>
                    <a:pt x="114" y="560"/>
                  </a:lnTo>
                  <a:lnTo>
                    <a:pt x="114" y="558"/>
                  </a:lnTo>
                  <a:lnTo>
                    <a:pt x="114" y="558"/>
                  </a:lnTo>
                  <a:lnTo>
                    <a:pt x="118" y="558"/>
                  </a:lnTo>
                  <a:lnTo>
                    <a:pt x="118" y="558"/>
                  </a:lnTo>
                  <a:lnTo>
                    <a:pt x="118" y="556"/>
                  </a:lnTo>
                  <a:lnTo>
                    <a:pt x="118" y="556"/>
                  </a:lnTo>
                  <a:lnTo>
                    <a:pt x="120" y="556"/>
                  </a:lnTo>
                  <a:lnTo>
                    <a:pt x="120" y="556"/>
                  </a:lnTo>
                  <a:lnTo>
                    <a:pt x="120" y="556"/>
                  </a:lnTo>
                  <a:lnTo>
                    <a:pt x="120" y="556"/>
                  </a:lnTo>
                  <a:lnTo>
                    <a:pt x="122" y="558"/>
                  </a:lnTo>
                  <a:lnTo>
                    <a:pt x="122" y="558"/>
                  </a:lnTo>
                  <a:lnTo>
                    <a:pt x="122" y="558"/>
                  </a:lnTo>
                  <a:lnTo>
                    <a:pt x="122" y="558"/>
                  </a:lnTo>
                  <a:lnTo>
                    <a:pt x="122" y="558"/>
                  </a:lnTo>
                  <a:lnTo>
                    <a:pt x="122" y="558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2"/>
                  </a:lnTo>
                  <a:lnTo>
                    <a:pt x="120" y="564"/>
                  </a:lnTo>
                  <a:lnTo>
                    <a:pt x="120" y="564"/>
                  </a:lnTo>
                  <a:lnTo>
                    <a:pt x="118" y="564"/>
                  </a:lnTo>
                  <a:lnTo>
                    <a:pt x="118" y="564"/>
                  </a:lnTo>
                  <a:lnTo>
                    <a:pt x="116" y="568"/>
                  </a:lnTo>
                  <a:lnTo>
                    <a:pt x="116" y="568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2" y="572"/>
                  </a:lnTo>
                  <a:lnTo>
                    <a:pt x="112" y="572"/>
                  </a:lnTo>
                  <a:lnTo>
                    <a:pt x="112" y="572"/>
                  </a:lnTo>
                  <a:lnTo>
                    <a:pt x="112" y="572"/>
                  </a:lnTo>
                  <a:lnTo>
                    <a:pt x="110" y="576"/>
                  </a:lnTo>
                  <a:lnTo>
                    <a:pt x="110" y="576"/>
                  </a:lnTo>
                  <a:lnTo>
                    <a:pt x="108" y="580"/>
                  </a:lnTo>
                  <a:lnTo>
                    <a:pt x="108" y="580"/>
                  </a:lnTo>
                  <a:lnTo>
                    <a:pt x="108" y="580"/>
                  </a:lnTo>
                  <a:lnTo>
                    <a:pt x="108" y="580"/>
                  </a:lnTo>
                  <a:lnTo>
                    <a:pt x="108" y="580"/>
                  </a:lnTo>
                  <a:lnTo>
                    <a:pt x="108" y="580"/>
                  </a:lnTo>
                  <a:lnTo>
                    <a:pt x="106" y="580"/>
                  </a:lnTo>
                  <a:lnTo>
                    <a:pt x="106" y="580"/>
                  </a:lnTo>
                  <a:lnTo>
                    <a:pt x="106" y="580"/>
                  </a:lnTo>
                  <a:lnTo>
                    <a:pt x="106" y="580"/>
                  </a:lnTo>
                  <a:lnTo>
                    <a:pt x="104" y="584"/>
                  </a:lnTo>
                  <a:lnTo>
                    <a:pt x="104" y="584"/>
                  </a:lnTo>
                  <a:lnTo>
                    <a:pt x="106" y="584"/>
                  </a:lnTo>
                  <a:lnTo>
                    <a:pt x="106" y="584"/>
                  </a:lnTo>
                  <a:lnTo>
                    <a:pt x="110" y="586"/>
                  </a:lnTo>
                  <a:lnTo>
                    <a:pt x="110" y="586"/>
                  </a:lnTo>
                  <a:lnTo>
                    <a:pt x="114" y="586"/>
                  </a:lnTo>
                  <a:lnTo>
                    <a:pt x="114" y="586"/>
                  </a:lnTo>
                  <a:lnTo>
                    <a:pt x="124" y="588"/>
                  </a:lnTo>
                  <a:lnTo>
                    <a:pt x="124" y="588"/>
                  </a:lnTo>
                  <a:lnTo>
                    <a:pt x="142" y="588"/>
                  </a:lnTo>
                  <a:lnTo>
                    <a:pt x="142" y="588"/>
                  </a:lnTo>
                  <a:lnTo>
                    <a:pt x="152" y="586"/>
                  </a:lnTo>
                  <a:lnTo>
                    <a:pt x="152" y="586"/>
                  </a:lnTo>
                  <a:lnTo>
                    <a:pt x="154" y="584"/>
                  </a:lnTo>
                  <a:lnTo>
                    <a:pt x="154" y="582"/>
                  </a:lnTo>
                  <a:lnTo>
                    <a:pt x="154" y="582"/>
                  </a:lnTo>
                  <a:lnTo>
                    <a:pt x="154" y="580"/>
                  </a:lnTo>
                  <a:lnTo>
                    <a:pt x="154" y="580"/>
                  </a:lnTo>
                  <a:lnTo>
                    <a:pt x="156" y="580"/>
                  </a:lnTo>
                  <a:lnTo>
                    <a:pt x="156" y="580"/>
                  </a:lnTo>
                  <a:lnTo>
                    <a:pt x="158" y="578"/>
                  </a:lnTo>
                  <a:lnTo>
                    <a:pt x="158" y="578"/>
                  </a:lnTo>
                  <a:lnTo>
                    <a:pt x="160" y="576"/>
                  </a:lnTo>
                  <a:lnTo>
                    <a:pt x="160" y="576"/>
                  </a:lnTo>
                  <a:lnTo>
                    <a:pt x="160" y="572"/>
                  </a:lnTo>
                  <a:lnTo>
                    <a:pt x="160" y="572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64"/>
                  </a:lnTo>
                  <a:lnTo>
                    <a:pt x="160" y="564"/>
                  </a:lnTo>
                  <a:lnTo>
                    <a:pt x="160" y="562"/>
                  </a:lnTo>
                  <a:lnTo>
                    <a:pt x="160" y="562"/>
                  </a:lnTo>
                  <a:lnTo>
                    <a:pt x="160" y="560"/>
                  </a:lnTo>
                  <a:lnTo>
                    <a:pt x="160" y="560"/>
                  </a:lnTo>
                  <a:lnTo>
                    <a:pt x="160" y="560"/>
                  </a:lnTo>
                  <a:lnTo>
                    <a:pt x="160" y="560"/>
                  </a:lnTo>
                  <a:lnTo>
                    <a:pt x="162" y="560"/>
                  </a:lnTo>
                  <a:lnTo>
                    <a:pt x="162" y="560"/>
                  </a:lnTo>
                  <a:lnTo>
                    <a:pt x="162" y="558"/>
                  </a:lnTo>
                  <a:lnTo>
                    <a:pt x="162" y="558"/>
                  </a:lnTo>
                  <a:lnTo>
                    <a:pt x="162" y="556"/>
                  </a:lnTo>
                  <a:lnTo>
                    <a:pt x="162" y="556"/>
                  </a:lnTo>
                  <a:lnTo>
                    <a:pt x="162" y="552"/>
                  </a:lnTo>
                  <a:lnTo>
                    <a:pt x="162" y="552"/>
                  </a:lnTo>
                  <a:lnTo>
                    <a:pt x="162" y="548"/>
                  </a:lnTo>
                  <a:lnTo>
                    <a:pt x="162" y="548"/>
                  </a:lnTo>
                  <a:lnTo>
                    <a:pt x="160" y="546"/>
                  </a:lnTo>
                  <a:lnTo>
                    <a:pt x="160" y="546"/>
                  </a:lnTo>
                  <a:lnTo>
                    <a:pt x="160" y="546"/>
                  </a:lnTo>
                  <a:lnTo>
                    <a:pt x="160" y="546"/>
                  </a:lnTo>
                  <a:lnTo>
                    <a:pt x="160" y="540"/>
                  </a:lnTo>
                  <a:lnTo>
                    <a:pt x="160" y="540"/>
                  </a:lnTo>
                  <a:lnTo>
                    <a:pt x="156" y="530"/>
                  </a:lnTo>
                  <a:lnTo>
                    <a:pt x="156" y="530"/>
                  </a:lnTo>
                  <a:lnTo>
                    <a:pt x="156" y="526"/>
                  </a:lnTo>
                  <a:lnTo>
                    <a:pt x="156" y="526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4" y="512"/>
                  </a:lnTo>
                  <a:lnTo>
                    <a:pt x="154" y="512"/>
                  </a:lnTo>
                  <a:lnTo>
                    <a:pt x="154" y="500"/>
                  </a:lnTo>
                  <a:lnTo>
                    <a:pt x="154" y="500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4"/>
                  </a:lnTo>
                  <a:lnTo>
                    <a:pt x="154" y="484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54" y="470"/>
                  </a:lnTo>
                  <a:lnTo>
                    <a:pt x="154" y="470"/>
                  </a:lnTo>
                  <a:lnTo>
                    <a:pt x="154" y="466"/>
                  </a:lnTo>
                  <a:lnTo>
                    <a:pt x="154" y="466"/>
                  </a:lnTo>
                  <a:lnTo>
                    <a:pt x="152" y="460"/>
                  </a:lnTo>
                  <a:lnTo>
                    <a:pt x="152" y="460"/>
                  </a:lnTo>
                  <a:lnTo>
                    <a:pt x="152" y="448"/>
                  </a:lnTo>
                  <a:lnTo>
                    <a:pt x="152" y="448"/>
                  </a:lnTo>
                  <a:lnTo>
                    <a:pt x="150" y="438"/>
                  </a:lnTo>
                  <a:lnTo>
                    <a:pt x="150" y="438"/>
                  </a:lnTo>
                  <a:lnTo>
                    <a:pt x="148" y="426"/>
                  </a:lnTo>
                  <a:lnTo>
                    <a:pt x="148" y="426"/>
                  </a:lnTo>
                  <a:lnTo>
                    <a:pt x="146" y="410"/>
                  </a:lnTo>
                  <a:lnTo>
                    <a:pt x="146" y="410"/>
                  </a:lnTo>
                  <a:lnTo>
                    <a:pt x="146" y="394"/>
                  </a:lnTo>
                  <a:lnTo>
                    <a:pt x="146" y="394"/>
                  </a:lnTo>
                  <a:lnTo>
                    <a:pt x="144" y="376"/>
                  </a:lnTo>
                  <a:lnTo>
                    <a:pt x="144" y="376"/>
                  </a:lnTo>
                  <a:lnTo>
                    <a:pt x="144" y="358"/>
                  </a:lnTo>
                  <a:lnTo>
                    <a:pt x="144" y="358"/>
                  </a:lnTo>
                  <a:lnTo>
                    <a:pt x="144" y="346"/>
                  </a:lnTo>
                  <a:lnTo>
                    <a:pt x="144" y="346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4" y="328"/>
                  </a:lnTo>
                  <a:lnTo>
                    <a:pt x="144" y="328"/>
                  </a:lnTo>
                  <a:lnTo>
                    <a:pt x="142" y="318"/>
                  </a:lnTo>
                  <a:lnTo>
                    <a:pt x="142" y="318"/>
                  </a:lnTo>
                  <a:lnTo>
                    <a:pt x="142" y="308"/>
                  </a:lnTo>
                  <a:lnTo>
                    <a:pt x="142" y="308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42" y="286"/>
                  </a:lnTo>
                  <a:lnTo>
                    <a:pt x="142" y="286"/>
                  </a:lnTo>
                  <a:lnTo>
                    <a:pt x="142" y="286"/>
                  </a:lnTo>
                  <a:lnTo>
                    <a:pt x="142" y="286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6" y="280"/>
                  </a:lnTo>
                  <a:lnTo>
                    <a:pt x="146" y="280"/>
                  </a:lnTo>
                  <a:lnTo>
                    <a:pt x="150" y="278"/>
                  </a:lnTo>
                  <a:lnTo>
                    <a:pt x="150" y="278"/>
                  </a:lnTo>
                  <a:lnTo>
                    <a:pt x="152" y="274"/>
                  </a:lnTo>
                  <a:lnTo>
                    <a:pt x="152" y="274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8" y="270"/>
                  </a:lnTo>
                  <a:lnTo>
                    <a:pt x="158" y="270"/>
                  </a:lnTo>
                  <a:lnTo>
                    <a:pt x="158" y="268"/>
                  </a:lnTo>
                  <a:lnTo>
                    <a:pt x="158" y="268"/>
                  </a:lnTo>
                  <a:lnTo>
                    <a:pt x="160" y="266"/>
                  </a:lnTo>
                  <a:lnTo>
                    <a:pt x="160" y="266"/>
                  </a:lnTo>
                  <a:lnTo>
                    <a:pt x="160" y="264"/>
                  </a:lnTo>
                  <a:lnTo>
                    <a:pt x="160" y="264"/>
                  </a:lnTo>
                  <a:lnTo>
                    <a:pt x="162" y="262"/>
                  </a:lnTo>
                  <a:lnTo>
                    <a:pt x="162" y="262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2" y="256"/>
                  </a:lnTo>
                  <a:lnTo>
                    <a:pt x="162" y="256"/>
                  </a:lnTo>
                  <a:lnTo>
                    <a:pt x="162" y="254"/>
                  </a:lnTo>
                  <a:lnTo>
                    <a:pt x="162" y="254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6" y="232"/>
                  </a:lnTo>
                  <a:lnTo>
                    <a:pt x="166" y="232"/>
                  </a:lnTo>
                  <a:lnTo>
                    <a:pt x="166" y="228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6" y="208"/>
                  </a:lnTo>
                  <a:lnTo>
                    <a:pt x="176" y="208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80" y="190"/>
                  </a:lnTo>
                  <a:lnTo>
                    <a:pt x="180" y="190"/>
                  </a:lnTo>
                  <a:close/>
                  <a:moveTo>
                    <a:pt x="106" y="488"/>
                  </a:moveTo>
                  <a:lnTo>
                    <a:pt x="106" y="488"/>
                  </a:lnTo>
                  <a:lnTo>
                    <a:pt x="104" y="486"/>
                  </a:lnTo>
                  <a:lnTo>
                    <a:pt x="104" y="486"/>
                  </a:lnTo>
                  <a:lnTo>
                    <a:pt x="104" y="480"/>
                  </a:lnTo>
                  <a:lnTo>
                    <a:pt x="104" y="480"/>
                  </a:lnTo>
                  <a:lnTo>
                    <a:pt x="106" y="470"/>
                  </a:lnTo>
                  <a:lnTo>
                    <a:pt x="106" y="470"/>
                  </a:lnTo>
                  <a:lnTo>
                    <a:pt x="106" y="458"/>
                  </a:lnTo>
                  <a:lnTo>
                    <a:pt x="106" y="458"/>
                  </a:lnTo>
                  <a:lnTo>
                    <a:pt x="104" y="444"/>
                  </a:lnTo>
                  <a:lnTo>
                    <a:pt x="104" y="444"/>
                  </a:lnTo>
                  <a:lnTo>
                    <a:pt x="102" y="436"/>
                  </a:lnTo>
                  <a:lnTo>
                    <a:pt x="102" y="436"/>
                  </a:lnTo>
                  <a:lnTo>
                    <a:pt x="102" y="430"/>
                  </a:lnTo>
                  <a:lnTo>
                    <a:pt x="102" y="430"/>
                  </a:lnTo>
                  <a:lnTo>
                    <a:pt x="98" y="420"/>
                  </a:lnTo>
                  <a:lnTo>
                    <a:pt x="98" y="420"/>
                  </a:lnTo>
                  <a:lnTo>
                    <a:pt x="98" y="418"/>
                  </a:lnTo>
                  <a:lnTo>
                    <a:pt x="98" y="418"/>
                  </a:lnTo>
                  <a:lnTo>
                    <a:pt x="98" y="414"/>
                  </a:lnTo>
                  <a:lnTo>
                    <a:pt x="98" y="414"/>
                  </a:lnTo>
                  <a:lnTo>
                    <a:pt x="100" y="406"/>
                  </a:lnTo>
                  <a:lnTo>
                    <a:pt x="100" y="406"/>
                  </a:lnTo>
                  <a:lnTo>
                    <a:pt x="100" y="406"/>
                  </a:lnTo>
                  <a:lnTo>
                    <a:pt x="100" y="406"/>
                  </a:lnTo>
                  <a:lnTo>
                    <a:pt x="100" y="408"/>
                  </a:lnTo>
                  <a:lnTo>
                    <a:pt x="100" y="408"/>
                  </a:lnTo>
                  <a:lnTo>
                    <a:pt x="102" y="412"/>
                  </a:lnTo>
                  <a:lnTo>
                    <a:pt x="102" y="412"/>
                  </a:lnTo>
                  <a:lnTo>
                    <a:pt x="102" y="414"/>
                  </a:lnTo>
                  <a:lnTo>
                    <a:pt x="102" y="414"/>
                  </a:lnTo>
                  <a:lnTo>
                    <a:pt x="102" y="418"/>
                  </a:lnTo>
                  <a:lnTo>
                    <a:pt x="102" y="418"/>
                  </a:lnTo>
                  <a:lnTo>
                    <a:pt x="104" y="424"/>
                  </a:lnTo>
                  <a:lnTo>
                    <a:pt x="104" y="424"/>
                  </a:lnTo>
                  <a:lnTo>
                    <a:pt x="104" y="430"/>
                  </a:lnTo>
                  <a:lnTo>
                    <a:pt x="104" y="430"/>
                  </a:lnTo>
                  <a:lnTo>
                    <a:pt x="106" y="438"/>
                  </a:lnTo>
                  <a:lnTo>
                    <a:pt x="106" y="438"/>
                  </a:lnTo>
                  <a:lnTo>
                    <a:pt x="106" y="448"/>
                  </a:lnTo>
                  <a:lnTo>
                    <a:pt x="106" y="448"/>
                  </a:lnTo>
                  <a:lnTo>
                    <a:pt x="108" y="456"/>
                  </a:lnTo>
                  <a:lnTo>
                    <a:pt x="108" y="456"/>
                  </a:lnTo>
                  <a:lnTo>
                    <a:pt x="110" y="460"/>
                  </a:lnTo>
                  <a:lnTo>
                    <a:pt x="110" y="460"/>
                  </a:lnTo>
                  <a:lnTo>
                    <a:pt x="110" y="470"/>
                  </a:lnTo>
                  <a:lnTo>
                    <a:pt x="110" y="470"/>
                  </a:lnTo>
                  <a:lnTo>
                    <a:pt x="110" y="484"/>
                  </a:lnTo>
                  <a:lnTo>
                    <a:pt x="110" y="484"/>
                  </a:lnTo>
                  <a:lnTo>
                    <a:pt x="112" y="494"/>
                  </a:lnTo>
                  <a:lnTo>
                    <a:pt x="112" y="494"/>
                  </a:lnTo>
                  <a:lnTo>
                    <a:pt x="112" y="500"/>
                  </a:lnTo>
                  <a:lnTo>
                    <a:pt x="112" y="500"/>
                  </a:lnTo>
                  <a:lnTo>
                    <a:pt x="110" y="500"/>
                  </a:lnTo>
                  <a:lnTo>
                    <a:pt x="110" y="500"/>
                  </a:lnTo>
                  <a:lnTo>
                    <a:pt x="110" y="498"/>
                  </a:lnTo>
                  <a:lnTo>
                    <a:pt x="110" y="498"/>
                  </a:lnTo>
                  <a:lnTo>
                    <a:pt x="108" y="494"/>
                  </a:lnTo>
                  <a:lnTo>
                    <a:pt x="108" y="494"/>
                  </a:lnTo>
                  <a:lnTo>
                    <a:pt x="106" y="488"/>
                  </a:lnTo>
                  <a:lnTo>
                    <a:pt x="106" y="488"/>
                  </a:lnTo>
                  <a:close/>
                  <a:moveTo>
                    <a:pt x="112" y="516"/>
                  </a:moveTo>
                  <a:lnTo>
                    <a:pt x="112" y="516"/>
                  </a:lnTo>
                  <a:lnTo>
                    <a:pt x="110" y="514"/>
                  </a:lnTo>
                  <a:lnTo>
                    <a:pt x="110" y="514"/>
                  </a:lnTo>
                  <a:lnTo>
                    <a:pt x="110" y="514"/>
                  </a:lnTo>
                  <a:lnTo>
                    <a:pt x="110" y="514"/>
                  </a:lnTo>
                  <a:lnTo>
                    <a:pt x="110" y="512"/>
                  </a:lnTo>
                  <a:lnTo>
                    <a:pt x="110" y="512"/>
                  </a:lnTo>
                  <a:lnTo>
                    <a:pt x="110" y="508"/>
                  </a:lnTo>
                  <a:lnTo>
                    <a:pt x="110" y="508"/>
                  </a:lnTo>
                  <a:lnTo>
                    <a:pt x="112" y="508"/>
                  </a:lnTo>
                  <a:lnTo>
                    <a:pt x="112" y="508"/>
                  </a:lnTo>
                  <a:lnTo>
                    <a:pt x="112" y="508"/>
                  </a:lnTo>
                  <a:lnTo>
                    <a:pt x="112" y="514"/>
                  </a:lnTo>
                  <a:lnTo>
                    <a:pt x="112" y="514"/>
                  </a:lnTo>
                  <a:lnTo>
                    <a:pt x="112" y="516"/>
                  </a:lnTo>
                  <a:lnTo>
                    <a:pt x="112" y="516"/>
                  </a:lnTo>
                  <a:lnTo>
                    <a:pt x="112" y="516"/>
                  </a:lnTo>
                  <a:lnTo>
                    <a:pt x="112" y="516"/>
                  </a:lnTo>
                  <a:close/>
                  <a:moveTo>
                    <a:pt x="120" y="544"/>
                  </a:moveTo>
                  <a:lnTo>
                    <a:pt x="120" y="544"/>
                  </a:lnTo>
                  <a:lnTo>
                    <a:pt x="120" y="546"/>
                  </a:lnTo>
                  <a:lnTo>
                    <a:pt x="120" y="546"/>
                  </a:lnTo>
                  <a:lnTo>
                    <a:pt x="120" y="552"/>
                  </a:lnTo>
                  <a:lnTo>
                    <a:pt x="120" y="552"/>
                  </a:lnTo>
                  <a:lnTo>
                    <a:pt x="118" y="554"/>
                  </a:lnTo>
                  <a:lnTo>
                    <a:pt x="118" y="554"/>
                  </a:lnTo>
                  <a:lnTo>
                    <a:pt x="118" y="552"/>
                  </a:lnTo>
                  <a:lnTo>
                    <a:pt x="118" y="552"/>
                  </a:lnTo>
                  <a:lnTo>
                    <a:pt x="118" y="546"/>
                  </a:lnTo>
                  <a:lnTo>
                    <a:pt x="118" y="546"/>
                  </a:lnTo>
                  <a:lnTo>
                    <a:pt x="118" y="544"/>
                  </a:lnTo>
                  <a:lnTo>
                    <a:pt x="118" y="544"/>
                  </a:lnTo>
                  <a:lnTo>
                    <a:pt x="116" y="544"/>
                  </a:lnTo>
                  <a:lnTo>
                    <a:pt x="116" y="544"/>
                  </a:lnTo>
                  <a:lnTo>
                    <a:pt x="116" y="544"/>
                  </a:lnTo>
                  <a:lnTo>
                    <a:pt x="116" y="544"/>
                  </a:lnTo>
                  <a:lnTo>
                    <a:pt x="116" y="542"/>
                  </a:lnTo>
                  <a:lnTo>
                    <a:pt x="116" y="542"/>
                  </a:lnTo>
                  <a:lnTo>
                    <a:pt x="118" y="542"/>
                  </a:lnTo>
                  <a:lnTo>
                    <a:pt x="118" y="542"/>
                  </a:lnTo>
                  <a:lnTo>
                    <a:pt x="118" y="542"/>
                  </a:lnTo>
                  <a:lnTo>
                    <a:pt x="118" y="542"/>
                  </a:lnTo>
                  <a:lnTo>
                    <a:pt x="118" y="542"/>
                  </a:lnTo>
                  <a:lnTo>
                    <a:pt x="118" y="542"/>
                  </a:lnTo>
                  <a:lnTo>
                    <a:pt x="120" y="544"/>
                  </a:lnTo>
                  <a:lnTo>
                    <a:pt x="120" y="544"/>
                  </a:lnTo>
                  <a:lnTo>
                    <a:pt x="120" y="544"/>
                  </a:lnTo>
                  <a:lnTo>
                    <a:pt x="120" y="5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08"/>
            <p:cNvSpPr>
              <a:spLocks/>
            </p:cNvSpPr>
            <p:nvPr/>
          </p:nvSpPr>
          <p:spPr bwMode="auto">
            <a:xfrm>
              <a:off x="7820025" y="3924300"/>
              <a:ext cx="104775" cy="7239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8" y="0"/>
                </a:cxn>
                <a:cxn ang="0">
                  <a:pos x="12" y="10"/>
                </a:cxn>
                <a:cxn ang="0">
                  <a:pos x="16" y="14"/>
                </a:cxn>
                <a:cxn ang="0">
                  <a:pos x="6" y="34"/>
                </a:cxn>
                <a:cxn ang="0">
                  <a:pos x="6" y="34"/>
                </a:cxn>
                <a:cxn ang="0">
                  <a:pos x="6" y="42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0" y="88"/>
                </a:cxn>
                <a:cxn ang="0">
                  <a:pos x="0" y="96"/>
                </a:cxn>
                <a:cxn ang="0">
                  <a:pos x="8" y="110"/>
                </a:cxn>
                <a:cxn ang="0">
                  <a:pos x="24" y="100"/>
                </a:cxn>
                <a:cxn ang="0">
                  <a:pos x="26" y="48"/>
                </a:cxn>
                <a:cxn ang="0">
                  <a:pos x="26" y="24"/>
                </a:cxn>
                <a:cxn ang="0">
                  <a:pos x="22" y="12"/>
                </a:cxn>
                <a:cxn ang="0">
                  <a:pos x="28" y="6"/>
                </a:cxn>
                <a:cxn ang="0">
                  <a:pos x="24" y="0"/>
                </a:cxn>
              </a:cxnLst>
              <a:rect l="0" t="0" r="r" b="b"/>
              <a:pathLst>
                <a:path w="28" h="110">
                  <a:moveTo>
                    <a:pt x="24" y="0"/>
                  </a:moveTo>
                  <a:lnTo>
                    <a:pt x="18" y="0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4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0"/>
                  </a:lnTo>
                  <a:lnTo>
                    <a:pt x="24" y="100"/>
                  </a:lnTo>
                  <a:lnTo>
                    <a:pt x="26" y="48"/>
                  </a:lnTo>
                  <a:lnTo>
                    <a:pt x="26" y="24"/>
                  </a:lnTo>
                  <a:lnTo>
                    <a:pt x="22" y="12"/>
                  </a:lnTo>
                  <a:lnTo>
                    <a:pt x="28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3705" y="4267199"/>
            <a:ext cx="9144000" cy="19812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304800" y="1855936"/>
            <a:ext cx="3220131" cy="3228430"/>
            <a:chOff x="2730238" y="1743173"/>
            <a:chExt cx="3657600" cy="3667027"/>
          </a:xfrm>
          <a:effectLst>
            <a:reflection blurRad="6350" stA="52000" endA="300" endPos="35000" dir="5400000" sy="-100000" algn="bl" rotWithShape="0"/>
          </a:effectLst>
          <a:scene3d>
            <a:camera prst="isometricOffAxis2Right"/>
            <a:lightRig rig="balanced" dir="t"/>
          </a:scene3d>
        </p:grpSpPr>
        <p:sp>
          <p:nvSpPr>
            <p:cNvPr id="14" name="Block Arc 13"/>
            <p:cNvSpPr/>
            <p:nvPr/>
          </p:nvSpPr>
          <p:spPr>
            <a:xfrm>
              <a:off x="2730238" y="1743173"/>
              <a:ext cx="3657600" cy="3657600"/>
            </a:xfrm>
            <a:prstGeom prst="blockArc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p3d extrusionH="317500" prstMaterial="soft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flipV="1">
              <a:off x="2730238" y="1752600"/>
              <a:ext cx="3657600" cy="3657600"/>
            </a:xfrm>
            <a:prstGeom prst="blockArc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p3d extrusionH="317500" prstMaterial="soft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07556" y="3205957"/>
            <a:ext cx="1749031" cy="699612"/>
          </a:xfrm>
          <a:custGeom>
            <a:avLst/>
            <a:gdLst>
              <a:gd name="connsiteX0" fmla="*/ 0 w 1981200"/>
              <a:gd name="connsiteY0" fmla="*/ 0 h 762000"/>
              <a:gd name="connsiteX1" fmla="*/ 1981200 w 1981200"/>
              <a:gd name="connsiteY1" fmla="*/ 0 h 762000"/>
              <a:gd name="connsiteX2" fmla="*/ 1981200 w 1981200"/>
              <a:gd name="connsiteY2" fmla="*/ 762000 h 762000"/>
              <a:gd name="connsiteX3" fmla="*/ 0 w 1981200"/>
              <a:gd name="connsiteY3" fmla="*/ 762000 h 762000"/>
              <a:gd name="connsiteX4" fmla="*/ 0 w 1981200"/>
              <a:gd name="connsiteY4" fmla="*/ 0 h 762000"/>
              <a:gd name="connsiteX0" fmla="*/ 97972 w 1981200"/>
              <a:gd name="connsiteY0" fmla="*/ 0 h 762000"/>
              <a:gd name="connsiteX1" fmla="*/ 1981200 w 1981200"/>
              <a:gd name="connsiteY1" fmla="*/ 0 h 762000"/>
              <a:gd name="connsiteX2" fmla="*/ 1981200 w 1981200"/>
              <a:gd name="connsiteY2" fmla="*/ 762000 h 762000"/>
              <a:gd name="connsiteX3" fmla="*/ 0 w 1981200"/>
              <a:gd name="connsiteY3" fmla="*/ 762000 h 762000"/>
              <a:gd name="connsiteX4" fmla="*/ 97972 w 1981200"/>
              <a:gd name="connsiteY4" fmla="*/ 0 h 762000"/>
              <a:gd name="connsiteX0" fmla="*/ 97972 w 1981200"/>
              <a:gd name="connsiteY0" fmla="*/ 0 h 762000"/>
              <a:gd name="connsiteX1" fmla="*/ 1981200 w 1981200"/>
              <a:gd name="connsiteY1" fmla="*/ 0 h 762000"/>
              <a:gd name="connsiteX2" fmla="*/ 1981200 w 1981200"/>
              <a:gd name="connsiteY2" fmla="*/ 762000 h 762000"/>
              <a:gd name="connsiteX3" fmla="*/ 0 w 1981200"/>
              <a:gd name="connsiteY3" fmla="*/ 762000 h 762000"/>
              <a:gd name="connsiteX4" fmla="*/ 97972 w 1981200"/>
              <a:gd name="connsiteY4" fmla="*/ 0 h 762000"/>
              <a:gd name="connsiteX0" fmla="*/ 115396 w 1998624"/>
              <a:gd name="connsiteY0" fmla="*/ 0 h 762000"/>
              <a:gd name="connsiteX1" fmla="*/ 1998624 w 1998624"/>
              <a:gd name="connsiteY1" fmla="*/ 0 h 762000"/>
              <a:gd name="connsiteX2" fmla="*/ 1998624 w 1998624"/>
              <a:gd name="connsiteY2" fmla="*/ 762000 h 762000"/>
              <a:gd name="connsiteX3" fmla="*/ 17424 w 1998624"/>
              <a:gd name="connsiteY3" fmla="*/ 762000 h 762000"/>
              <a:gd name="connsiteX4" fmla="*/ 115396 w 1998624"/>
              <a:gd name="connsiteY4" fmla="*/ 0 h 762000"/>
              <a:gd name="connsiteX0" fmla="*/ 103416 w 1986644"/>
              <a:gd name="connsiteY0" fmla="*/ 0 h 794657"/>
              <a:gd name="connsiteX1" fmla="*/ 1986644 w 1986644"/>
              <a:gd name="connsiteY1" fmla="*/ 0 h 794657"/>
              <a:gd name="connsiteX2" fmla="*/ 1986644 w 1986644"/>
              <a:gd name="connsiteY2" fmla="*/ 762000 h 794657"/>
              <a:gd name="connsiteX3" fmla="*/ 27215 w 1986644"/>
              <a:gd name="connsiteY3" fmla="*/ 794657 h 794657"/>
              <a:gd name="connsiteX4" fmla="*/ 103416 w 1986644"/>
              <a:gd name="connsiteY4" fmla="*/ 0 h 7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644" h="794657">
                <a:moveTo>
                  <a:pt x="103416" y="0"/>
                </a:moveTo>
                <a:lnTo>
                  <a:pt x="1986644" y="0"/>
                </a:lnTo>
                <a:lnTo>
                  <a:pt x="1986644" y="762000"/>
                </a:lnTo>
                <a:lnTo>
                  <a:pt x="27215" y="794657"/>
                </a:lnTo>
                <a:cubicBezTo>
                  <a:pt x="16329" y="605972"/>
                  <a:pt x="-59870" y="417285"/>
                  <a:pt x="103416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2283839" y="1855936"/>
            <a:ext cx="3220131" cy="3228430"/>
            <a:chOff x="2730238" y="1743173"/>
            <a:chExt cx="3657600" cy="3667027"/>
          </a:xfrm>
          <a:effectLst>
            <a:reflection blurRad="6350" stA="52000" endA="300" endPos="35000" dir="5400000" sy="-100000" algn="bl" rotWithShape="0"/>
          </a:effectLst>
          <a:scene3d>
            <a:camera prst="isometricOffAxis2Right"/>
            <a:lightRig rig="balanced" dir="t"/>
          </a:scene3d>
        </p:grpSpPr>
        <p:sp>
          <p:nvSpPr>
            <p:cNvPr id="6" name="Block Arc 5"/>
            <p:cNvSpPr/>
            <p:nvPr/>
          </p:nvSpPr>
          <p:spPr>
            <a:xfrm>
              <a:off x="2730238" y="1743173"/>
              <a:ext cx="3657600" cy="3657600"/>
            </a:xfrm>
            <a:prstGeom prst="blockArc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p3d extrusionH="317500" prstMaterial="soft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flipV="1">
              <a:off x="2730238" y="1752600"/>
              <a:ext cx="3657600" cy="3657600"/>
            </a:xfrm>
            <a:prstGeom prst="blockArc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p3d extrusionH="317500" prstMaterial="soft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506070" y="3205957"/>
            <a:ext cx="1897271" cy="670861"/>
          </a:xfrm>
          <a:custGeom>
            <a:avLst/>
            <a:gdLst>
              <a:gd name="connsiteX0" fmla="*/ 0 w 2122714"/>
              <a:gd name="connsiteY0" fmla="*/ 0 h 762000"/>
              <a:gd name="connsiteX1" fmla="*/ 2122714 w 2122714"/>
              <a:gd name="connsiteY1" fmla="*/ 0 h 762000"/>
              <a:gd name="connsiteX2" fmla="*/ 2122714 w 2122714"/>
              <a:gd name="connsiteY2" fmla="*/ 762000 h 762000"/>
              <a:gd name="connsiteX3" fmla="*/ 0 w 2122714"/>
              <a:gd name="connsiteY3" fmla="*/ 762000 h 762000"/>
              <a:gd name="connsiteX4" fmla="*/ 0 w 2122714"/>
              <a:gd name="connsiteY4" fmla="*/ 0 h 762000"/>
              <a:gd name="connsiteX0" fmla="*/ 0 w 2122714"/>
              <a:gd name="connsiteY0" fmla="*/ 0 h 762000"/>
              <a:gd name="connsiteX1" fmla="*/ 2122714 w 2122714"/>
              <a:gd name="connsiteY1" fmla="*/ 0 h 762000"/>
              <a:gd name="connsiteX2" fmla="*/ 2122714 w 2122714"/>
              <a:gd name="connsiteY2" fmla="*/ 762000 h 762000"/>
              <a:gd name="connsiteX3" fmla="*/ 0 w 2122714"/>
              <a:gd name="connsiteY3" fmla="*/ 762000 h 762000"/>
              <a:gd name="connsiteX4" fmla="*/ 0 w 2122714"/>
              <a:gd name="connsiteY4" fmla="*/ 0 h 762000"/>
              <a:gd name="connsiteX0" fmla="*/ 29028 w 2151742"/>
              <a:gd name="connsiteY0" fmla="*/ 0 h 762000"/>
              <a:gd name="connsiteX1" fmla="*/ 2151742 w 2151742"/>
              <a:gd name="connsiteY1" fmla="*/ 0 h 762000"/>
              <a:gd name="connsiteX2" fmla="*/ 2151742 w 2151742"/>
              <a:gd name="connsiteY2" fmla="*/ 762000 h 762000"/>
              <a:gd name="connsiteX3" fmla="*/ 29028 w 2151742"/>
              <a:gd name="connsiteY3" fmla="*/ 762000 h 762000"/>
              <a:gd name="connsiteX4" fmla="*/ 29028 w 2151742"/>
              <a:gd name="connsiteY4" fmla="*/ 0 h 762000"/>
              <a:gd name="connsiteX0" fmla="*/ 47027 w 2126198"/>
              <a:gd name="connsiteY0" fmla="*/ 21772 h 762000"/>
              <a:gd name="connsiteX1" fmla="*/ 2126198 w 2126198"/>
              <a:gd name="connsiteY1" fmla="*/ 0 h 762000"/>
              <a:gd name="connsiteX2" fmla="*/ 2126198 w 2126198"/>
              <a:gd name="connsiteY2" fmla="*/ 762000 h 762000"/>
              <a:gd name="connsiteX3" fmla="*/ 3484 w 2126198"/>
              <a:gd name="connsiteY3" fmla="*/ 762000 h 762000"/>
              <a:gd name="connsiteX4" fmla="*/ 47027 w 2126198"/>
              <a:gd name="connsiteY4" fmla="*/ 21772 h 762000"/>
              <a:gd name="connsiteX0" fmla="*/ 95184 w 2174355"/>
              <a:gd name="connsiteY0" fmla="*/ 21772 h 762000"/>
              <a:gd name="connsiteX1" fmla="*/ 2174355 w 2174355"/>
              <a:gd name="connsiteY1" fmla="*/ 0 h 762000"/>
              <a:gd name="connsiteX2" fmla="*/ 2174355 w 2174355"/>
              <a:gd name="connsiteY2" fmla="*/ 762000 h 762000"/>
              <a:gd name="connsiteX3" fmla="*/ 51641 w 2174355"/>
              <a:gd name="connsiteY3" fmla="*/ 762000 h 762000"/>
              <a:gd name="connsiteX4" fmla="*/ 95184 w 2174355"/>
              <a:gd name="connsiteY4" fmla="*/ 21772 h 762000"/>
              <a:gd name="connsiteX0" fmla="*/ 75853 w 2155024"/>
              <a:gd name="connsiteY0" fmla="*/ 21772 h 762000"/>
              <a:gd name="connsiteX1" fmla="*/ 2155024 w 2155024"/>
              <a:gd name="connsiteY1" fmla="*/ 0 h 762000"/>
              <a:gd name="connsiteX2" fmla="*/ 2155024 w 2155024"/>
              <a:gd name="connsiteY2" fmla="*/ 762000 h 762000"/>
              <a:gd name="connsiteX3" fmla="*/ 32310 w 2155024"/>
              <a:gd name="connsiteY3" fmla="*/ 762000 h 762000"/>
              <a:gd name="connsiteX4" fmla="*/ 75853 w 2155024"/>
              <a:gd name="connsiteY4" fmla="*/ 21772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024" h="762000">
                <a:moveTo>
                  <a:pt x="75853" y="21772"/>
                </a:moveTo>
                <a:lnTo>
                  <a:pt x="2155024" y="0"/>
                </a:lnTo>
                <a:lnTo>
                  <a:pt x="2155024" y="762000"/>
                </a:lnTo>
                <a:lnTo>
                  <a:pt x="32310" y="762000"/>
                </a:lnTo>
                <a:cubicBezTo>
                  <a:pt x="-33004" y="410029"/>
                  <a:pt x="10539" y="275772"/>
                  <a:pt x="75853" y="2177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9"/>
          <p:cNvGrpSpPr/>
          <p:nvPr/>
        </p:nvGrpSpPr>
        <p:grpSpPr>
          <a:xfrm>
            <a:off x="4397050" y="2065494"/>
            <a:ext cx="3220131" cy="3228430"/>
            <a:chOff x="2730238" y="1743173"/>
            <a:chExt cx="3657600" cy="3667027"/>
          </a:xfrm>
          <a:effectLst>
            <a:reflection blurRad="6350" stA="52000" endA="300" endPos="35000" dir="5400000" sy="-100000" algn="bl" rotWithShape="0"/>
          </a:effectLst>
          <a:scene3d>
            <a:camera prst="isometricOffAxis2Right"/>
            <a:lightRig rig="balanced" dir="t"/>
          </a:scene3d>
        </p:grpSpPr>
        <p:sp>
          <p:nvSpPr>
            <p:cNvPr id="11" name="Block Arc 10"/>
            <p:cNvSpPr/>
            <p:nvPr/>
          </p:nvSpPr>
          <p:spPr>
            <a:xfrm>
              <a:off x="2730238" y="1743173"/>
              <a:ext cx="3657600" cy="3657600"/>
            </a:xfrm>
            <a:prstGeom prst="blockArc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sp3d extrusionH="317500" prstMaterial="soft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flipV="1">
              <a:off x="2730238" y="1752600"/>
              <a:ext cx="3657600" cy="3657600"/>
            </a:xfrm>
            <a:prstGeom prst="blockArc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p3d extrusionH="317500" prstMaterial="softEdge">
              <a:bevelT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Isosceles Triangle 21"/>
          <p:cNvSpPr/>
          <p:nvPr/>
        </p:nvSpPr>
        <p:spPr>
          <a:xfrm rot="5400000">
            <a:off x="6414271" y="2324101"/>
            <a:ext cx="872119" cy="2453739"/>
          </a:xfrm>
          <a:custGeom>
            <a:avLst/>
            <a:gdLst>
              <a:gd name="connsiteX0" fmla="*/ 0 w 990600"/>
              <a:gd name="connsiteY0" fmla="*/ 853966 h 2787090"/>
              <a:gd name="connsiteX1" fmla="*/ 495300 w 990600"/>
              <a:gd name="connsiteY1" fmla="*/ 0 h 2787090"/>
              <a:gd name="connsiteX2" fmla="*/ 990600 w 990600"/>
              <a:gd name="connsiteY2" fmla="*/ 853966 h 2787090"/>
              <a:gd name="connsiteX3" fmla="*/ 876300 w 990600"/>
              <a:gd name="connsiteY3" fmla="*/ 853966 h 2787090"/>
              <a:gd name="connsiteX4" fmla="*/ 876300 w 990600"/>
              <a:gd name="connsiteY4" fmla="*/ 2787090 h 2787090"/>
              <a:gd name="connsiteX5" fmla="*/ 136072 w 990600"/>
              <a:gd name="connsiteY5" fmla="*/ 2667347 h 2787090"/>
              <a:gd name="connsiteX6" fmla="*/ 115319 w 990600"/>
              <a:gd name="connsiteY6" fmla="*/ 853966 h 2787090"/>
              <a:gd name="connsiteX7" fmla="*/ 0 w 990600"/>
              <a:gd name="connsiteY7" fmla="*/ 853966 h 278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600" h="2787090">
                <a:moveTo>
                  <a:pt x="0" y="853966"/>
                </a:moveTo>
                <a:lnTo>
                  <a:pt x="495300" y="0"/>
                </a:lnTo>
                <a:lnTo>
                  <a:pt x="990600" y="853966"/>
                </a:lnTo>
                <a:lnTo>
                  <a:pt x="876300" y="853966"/>
                </a:lnTo>
                <a:lnTo>
                  <a:pt x="876300" y="2787090"/>
                </a:lnTo>
                <a:cubicBezTo>
                  <a:pt x="535215" y="2787089"/>
                  <a:pt x="422729" y="2732661"/>
                  <a:pt x="136072" y="2667347"/>
                </a:cubicBezTo>
                <a:lnTo>
                  <a:pt x="115319" y="853966"/>
                </a:lnTo>
                <a:lnTo>
                  <a:pt x="0" y="8539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259071" y="1354126"/>
            <a:ext cx="102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Factor 1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4225" y="4971667"/>
            <a:ext cx="102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Factor 2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34816" y="1354125"/>
            <a:ext cx="102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Factor 3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5029200"/>
            <a:ext cx="102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Factor 4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376032" y="1447800"/>
            <a:ext cx="102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Factor 5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292241" y="5100935"/>
            <a:ext cx="1024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Factor 6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077200" y="3294153"/>
            <a:ext cx="93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Result</a:t>
            </a:r>
            <a:endParaRPr lang="en-US" sz="2800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Contributing  factors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8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aspects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44" r="21532"/>
          <a:stretch/>
        </p:blipFill>
        <p:spPr bwMode="auto">
          <a:xfrm>
            <a:off x="-1" y="3721893"/>
            <a:ext cx="9144001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6564075" y="3371545"/>
            <a:ext cx="1905000" cy="182880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914400" h="9144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114800" y="3226266"/>
            <a:ext cx="1714500" cy="164592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914400" h="9144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981200" y="3150123"/>
            <a:ext cx="1543050" cy="1481328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914400" h="9144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152400" y="3095500"/>
            <a:ext cx="1388745" cy="1333195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914400" h="9144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8088" y="3469709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02580" y="3574649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734434" y="3702722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35" name="Ellipse 300"/>
          <p:cNvSpPr/>
          <p:nvPr/>
        </p:nvSpPr>
        <p:spPr bwMode="auto">
          <a:xfrm>
            <a:off x="259615" y="4329501"/>
            <a:ext cx="1094736" cy="1983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noProof="1">
              <a:solidFill>
                <a:srgbClr val="FFFFFF"/>
              </a:solidFill>
              <a:latin typeface="Calibri" pitchFamily="34" charset="0"/>
              <a:ea typeface="ＭＳ Ｐゴシック" pitchFamily="-111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00092" y="3926412"/>
            <a:ext cx="423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4</a:t>
            </a:r>
            <a:endParaRPr lang="en-US" sz="4400" b="1" dirty="0"/>
          </a:p>
        </p:txBody>
      </p:sp>
      <p:sp>
        <p:nvSpPr>
          <p:cNvPr id="36" name="Ellipse 300"/>
          <p:cNvSpPr/>
          <p:nvPr/>
        </p:nvSpPr>
        <p:spPr bwMode="auto">
          <a:xfrm>
            <a:off x="2085953" y="4532257"/>
            <a:ext cx="1283672" cy="1983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noProof="1">
              <a:solidFill>
                <a:srgbClr val="FFFFFF"/>
              </a:solidFill>
              <a:latin typeface="Calibri" pitchFamily="34" charset="0"/>
              <a:ea typeface="ＭＳ Ｐゴシック" pitchFamily="-111" charset="-128"/>
            </a:endParaRPr>
          </a:p>
        </p:txBody>
      </p:sp>
      <p:sp>
        <p:nvSpPr>
          <p:cNvPr id="37" name="Ellipse 300"/>
          <p:cNvSpPr/>
          <p:nvPr/>
        </p:nvSpPr>
        <p:spPr bwMode="auto">
          <a:xfrm>
            <a:off x="4207825" y="4772992"/>
            <a:ext cx="1562100" cy="1983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noProof="1">
              <a:solidFill>
                <a:srgbClr val="FFFFFF"/>
              </a:solidFill>
              <a:latin typeface="Calibri" pitchFamily="34" charset="0"/>
              <a:ea typeface="ＭＳ Ｐゴシック" pitchFamily="-111" charset="-128"/>
            </a:endParaRPr>
          </a:p>
        </p:txBody>
      </p:sp>
      <p:sp>
        <p:nvSpPr>
          <p:cNvPr id="38" name="Ellipse 300"/>
          <p:cNvSpPr/>
          <p:nvPr/>
        </p:nvSpPr>
        <p:spPr bwMode="auto">
          <a:xfrm>
            <a:off x="6671424" y="5101151"/>
            <a:ext cx="1738276" cy="220761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noProof="1">
              <a:solidFill>
                <a:srgbClr val="FFFFFF"/>
              </a:solidFill>
              <a:latin typeface="Calibri" pitchFamily="34" charset="0"/>
              <a:ea typeface="ＭＳ Ｐゴシック" pitchFamily="-11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2209800"/>
            <a:ext cx="1569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003390" y="2293203"/>
            <a:ext cx="1569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222015" y="2392575"/>
            <a:ext cx="1569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755969" y="2510557"/>
            <a:ext cx="1569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Your text here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9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road06.png"/>
          <p:cNvPicPr>
            <a:picLocks noChangeAspect="1"/>
          </p:cNvPicPr>
          <p:nvPr/>
        </p:nvPicPr>
        <p:blipFill>
          <a:blip r:embed="rId2" cstate="email">
            <a:grayscl/>
            <a:lum bright="10000"/>
          </a:blip>
          <a:stretch>
            <a:fillRect/>
          </a:stretch>
        </p:blipFill>
        <p:spPr>
          <a:xfrm>
            <a:off x="0" y="1774120"/>
            <a:ext cx="5486400" cy="4450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pic>
        <p:nvPicPr>
          <p:cNvPr id="4098" name="Picture 2" descr="F:\DOWNLOADS\Icone (png)\CLOUD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81450" y="1381500"/>
            <a:ext cx="666750" cy="628710"/>
          </a:xfrm>
          <a:prstGeom prst="rect">
            <a:avLst/>
          </a:prstGeom>
          <a:noFill/>
        </p:spPr>
      </p:pic>
      <p:pic>
        <p:nvPicPr>
          <p:cNvPr id="16" name="Picture 2" descr="F:\DOWNLOADS\Icone (png)\CLOUD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8315" y="3362700"/>
            <a:ext cx="1000125" cy="92429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800600" y="1610100"/>
            <a:ext cx="164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0807" y="2600700"/>
            <a:ext cx="164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3743700"/>
            <a:ext cx="164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0" y="1991100"/>
            <a:ext cx="39624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67200" y="2981700"/>
            <a:ext cx="42672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0" y="4124700"/>
            <a:ext cx="47244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505200" y="5363010"/>
            <a:ext cx="5029200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10200" y="4962900"/>
            <a:ext cx="1648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52" name="Picture 2" descr="F:\DOWNLOADS\Icone (png)\CLOUD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62200" y="4419600"/>
            <a:ext cx="1220426" cy="1185557"/>
          </a:xfrm>
          <a:prstGeom prst="rect">
            <a:avLst/>
          </a:prstGeom>
          <a:noFill/>
        </p:spPr>
      </p:pic>
      <p:pic>
        <p:nvPicPr>
          <p:cNvPr id="53" name="Picture 2" descr="F:\DOWNLOADS\Icone (png)\CLOUDS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77128" y="2372100"/>
            <a:ext cx="866775" cy="8104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2973388" y="1"/>
            <a:ext cx="6170612" cy="6222669"/>
            <a:chOff x="2973388" y="0"/>
            <a:chExt cx="6170612" cy="6858001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73388" y="0"/>
              <a:ext cx="617061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3846513" y="7938"/>
              <a:ext cx="4959350" cy="6850063"/>
            </a:xfrm>
            <a:custGeom>
              <a:avLst/>
              <a:gdLst/>
              <a:ahLst/>
              <a:cxnLst>
                <a:cxn ang="0">
                  <a:pos x="490" y="2"/>
                </a:cxn>
                <a:cxn ang="0">
                  <a:pos x="445" y="8"/>
                </a:cxn>
                <a:cxn ang="0">
                  <a:pos x="312" y="26"/>
                </a:cxn>
                <a:cxn ang="0">
                  <a:pos x="310" y="36"/>
                </a:cxn>
                <a:cxn ang="0">
                  <a:pos x="339" y="49"/>
                </a:cxn>
                <a:cxn ang="0">
                  <a:pos x="501" y="87"/>
                </a:cxn>
                <a:cxn ang="0">
                  <a:pos x="784" y="141"/>
                </a:cxn>
                <a:cxn ang="0">
                  <a:pos x="950" y="188"/>
                </a:cxn>
                <a:cxn ang="0">
                  <a:pos x="977" y="201"/>
                </a:cxn>
                <a:cxn ang="0">
                  <a:pos x="982" y="228"/>
                </a:cxn>
                <a:cxn ang="0">
                  <a:pos x="932" y="249"/>
                </a:cxn>
                <a:cxn ang="0">
                  <a:pos x="676" y="287"/>
                </a:cxn>
                <a:cxn ang="0">
                  <a:pos x="364" y="334"/>
                </a:cxn>
                <a:cxn ang="0">
                  <a:pos x="252" y="377"/>
                </a:cxn>
                <a:cxn ang="0">
                  <a:pos x="227" y="422"/>
                </a:cxn>
                <a:cxn ang="0">
                  <a:pos x="252" y="462"/>
                </a:cxn>
                <a:cxn ang="0">
                  <a:pos x="339" y="521"/>
                </a:cxn>
                <a:cxn ang="0">
                  <a:pos x="671" y="666"/>
                </a:cxn>
                <a:cxn ang="0">
                  <a:pos x="1538" y="1005"/>
                </a:cxn>
                <a:cxn ang="0">
                  <a:pos x="1918" y="1180"/>
                </a:cxn>
                <a:cxn ang="0">
                  <a:pos x="2400" y="1463"/>
                </a:cxn>
                <a:cxn ang="0">
                  <a:pos x="2612" y="1629"/>
                </a:cxn>
                <a:cxn ang="0">
                  <a:pos x="2825" y="1852"/>
                </a:cxn>
                <a:cxn ang="0">
                  <a:pos x="2987" y="2112"/>
                </a:cxn>
                <a:cxn ang="0">
                  <a:pos x="3104" y="2490"/>
                </a:cxn>
                <a:cxn ang="0">
                  <a:pos x="3124" y="2736"/>
                </a:cxn>
                <a:cxn ang="0">
                  <a:pos x="3068" y="3199"/>
                </a:cxn>
                <a:cxn ang="0">
                  <a:pos x="2958" y="3576"/>
                </a:cxn>
                <a:cxn ang="0">
                  <a:pos x="2785" y="4003"/>
                </a:cxn>
                <a:cxn ang="0">
                  <a:pos x="2295" y="4315"/>
                </a:cxn>
                <a:cxn ang="0">
                  <a:pos x="1275" y="4315"/>
                </a:cxn>
                <a:cxn ang="0">
                  <a:pos x="1833" y="3569"/>
                </a:cxn>
                <a:cxn ang="0">
                  <a:pos x="2059" y="3188"/>
                </a:cxn>
                <a:cxn ang="0">
                  <a:pos x="2253" y="2723"/>
                </a:cxn>
                <a:cxn ang="0">
                  <a:pos x="2315" y="2409"/>
                </a:cxn>
                <a:cxn ang="0">
                  <a:pos x="2288" y="2038"/>
                </a:cxn>
                <a:cxn ang="0">
                  <a:pos x="2187" y="1791"/>
                </a:cxn>
                <a:cxn ang="0">
                  <a:pos x="2037" y="1585"/>
                </a:cxn>
                <a:cxn ang="0">
                  <a:pos x="1897" y="1448"/>
                </a:cxn>
                <a:cxn ang="0">
                  <a:pos x="1579" y="1221"/>
                </a:cxn>
                <a:cxn ang="0">
                  <a:pos x="1157" y="994"/>
                </a:cxn>
                <a:cxn ang="0">
                  <a:pos x="588" y="743"/>
                </a:cxn>
                <a:cxn ang="0">
                  <a:pos x="209" y="579"/>
                </a:cxn>
                <a:cxn ang="0">
                  <a:pos x="43" y="482"/>
                </a:cxn>
                <a:cxn ang="0">
                  <a:pos x="0" y="426"/>
                </a:cxn>
                <a:cxn ang="0">
                  <a:pos x="11" y="392"/>
                </a:cxn>
                <a:cxn ang="0">
                  <a:pos x="106" y="343"/>
                </a:cxn>
                <a:cxn ang="0">
                  <a:pos x="315" y="302"/>
                </a:cxn>
                <a:cxn ang="0">
                  <a:pos x="660" y="262"/>
                </a:cxn>
                <a:cxn ang="0">
                  <a:pos x="826" y="222"/>
                </a:cxn>
                <a:cxn ang="0">
                  <a:pos x="833" y="199"/>
                </a:cxn>
                <a:cxn ang="0">
                  <a:pos x="815" y="186"/>
                </a:cxn>
                <a:cxn ang="0">
                  <a:pos x="696" y="148"/>
                </a:cxn>
                <a:cxn ang="0">
                  <a:pos x="461" y="98"/>
                </a:cxn>
                <a:cxn ang="0">
                  <a:pos x="249" y="51"/>
                </a:cxn>
                <a:cxn ang="0">
                  <a:pos x="200" y="33"/>
                </a:cxn>
                <a:cxn ang="0">
                  <a:pos x="202" y="24"/>
                </a:cxn>
                <a:cxn ang="0">
                  <a:pos x="270" y="9"/>
                </a:cxn>
              </a:cxnLst>
              <a:rect l="0" t="0" r="r" b="b"/>
              <a:pathLst>
                <a:path w="3124" h="4315">
                  <a:moveTo>
                    <a:pt x="443" y="0"/>
                  </a:moveTo>
                  <a:lnTo>
                    <a:pt x="443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90" y="2"/>
                  </a:lnTo>
                  <a:lnTo>
                    <a:pt x="490" y="2"/>
                  </a:lnTo>
                  <a:lnTo>
                    <a:pt x="515" y="2"/>
                  </a:lnTo>
                  <a:lnTo>
                    <a:pt x="515" y="2"/>
                  </a:lnTo>
                  <a:lnTo>
                    <a:pt x="539" y="4"/>
                  </a:lnTo>
                  <a:lnTo>
                    <a:pt x="539" y="4"/>
                  </a:lnTo>
                  <a:lnTo>
                    <a:pt x="445" y="8"/>
                  </a:lnTo>
                  <a:lnTo>
                    <a:pt x="445" y="8"/>
                  </a:lnTo>
                  <a:lnTo>
                    <a:pt x="371" y="13"/>
                  </a:lnTo>
                  <a:lnTo>
                    <a:pt x="371" y="13"/>
                  </a:lnTo>
                  <a:lnTo>
                    <a:pt x="344" y="17"/>
                  </a:lnTo>
                  <a:lnTo>
                    <a:pt x="324" y="20"/>
                  </a:lnTo>
                  <a:lnTo>
                    <a:pt x="324" y="20"/>
                  </a:lnTo>
                  <a:lnTo>
                    <a:pt x="312" y="26"/>
                  </a:lnTo>
                  <a:lnTo>
                    <a:pt x="308" y="27"/>
                  </a:lnTo>
                  <a:lnTo>
                    <a:pt x="306" y="31"/>
                  </a:lnTo>
                  <a:lnTo>
                    <a:pt x="306" y="31"/>
                  </a:lnTo>
                  <a:lnTo>
                    <a:pt x="306" y="33"/>
                  </a:lnTo>
                  <a:lnTo>
                    <a:pt x="306" y="33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4" y="40"/>
                  </a:lnTo>
                  <a:lnTo>
                    <a:pt x="314" y="40"/>
                  </a:lnTo>
                  <a:lnTo>
                    <a:pt x="321" y="42"/>
                  </a:lnTo>
                  <a:lnTo>
                    <a:pt x="321" y="42"/>
                  </a:lnTo>
                  <a:lnTo>
                    <a:pt x="339" y="49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501" y="87"/>
                  </a:lnTo>
                  <a:lnTo>
                    <a:pt x="501" y="87"/>
                  </a:lnTo>
                  <a:lnTo>
                    <a:pt x="586" y="103"/>
                  </a:lnTo>
                  <a:lnTo>
                    <a:pt x="586" y="103"/>
                  </a:lnTo>
                  <a:lnTo>
                    <a:pt x="685" y="121"/>
                  </a:lnTo>
                  <a:lnTo>
                    <a:pt x="685" y="121"/>
                  </a:lnTo>
                  <a:lnTo>
                    <a:pt x="784" y="141"/>
                  </a:lnTo>
                  <a:lnTo>
                    <a:pt x="784" y="141"/>
                  </a:lnTo>
                  <a:lnTo>
                    <a:pt x="833" y="152"/>
                  </a:lnTo>
                  <a:lnTo>
                    <a:pt x="876" y="164"/>
                  </a:lnTo>
                  <a:lnTo>
                    <a:pt x="876" y="164"/>
                  </a:lnTo>
                  <a:lnTo>
                    <a:pt x="918" y="175"/>
                  </a:lnTo>
                  <a:lnTo>
                    <a:pt x="950" y="188"/>
                  </a:lnTo>
                  <a:lnTo>
                    <a:pt x="950" y="188"/>
                  </a:lnTo>
                  <a:lnTo>
                    <a:pt x="961" y="192"/>
                  </a:lnTo>
                  <a:lnTo>
                    <a:pt x="961" y="192"/>
                  </a:lnTo>
                  <a:lnTo>
                    <a:pt x="970" y="195"/>
                  </a:lnTo>
                  <a:lnTo>
                    <a:pt x="970" y="195"/>
                  </a:lnTo>
                  <a:lnTo>
                    <a:pt x="977" y="201"/>
                  </a:lnTo>
                  <a:lnTo>
                    <a:pt x="977" y="201"/>
                  </a:lnTo>
                  <a:lnTo>
                    <a:pt x="982" y="204"/>
                  </a:lnTo>
                  <a:lnTo>
                    <a:pt x="982" y="204"/>
                  </a:lnTo>
                  <a:lnTo>
                    <a:pt x="988" y="211"/>
                  </a:lnTo>
                  <a:lnTo>
                    <a:pt x="988" y="217"/>
                  </a:lnTo>
                  <a:lnTo>
                    <a:pt x="988" y="222"/>
                  </a:lnTo>
                  <a:lnTo>
                    <a:pt x="982" y="228"/>
                  </a:lnTo>
                  <a:lnTo>
                    <a:pt x="982" y="228"/>
                  </a:lnTo>
                  <a:lnTo>
                    <a:pt x="975" y="233"/>
                  </a:lnTo>
                  <a:lnTo>
                    <a:pt x="964" y="238"/>
                  </a:lnTo>
                  <a:lnTo>
                    <a:pt x="950" y="244"/>
                  </a:lnTo>
                  <a:lnTo>
                    <a:pt x="932" y="249"/>
                  </a:lnTo>
                  <a:lnTo>
                    <a:pt x="932" y="249"/>
                  </a:lnTo>
                  <a:lnTo>
                    <a:pt x="889" y="258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759" y="278"/>
                  </a:lnTo>
                  <a:lnTo>
                    <a:pt x="676" y="287"/>
                  </a:lnTo>
                  <a:lnTo>
                    <a:pt x="676" y="287"/>
                  </a:lnTo>
                  <a:lnTo>
                    <a:pt x="584" y="296"/>
                  </a:lnTo>
                  <a:lnTo>
                    <a:pt x="503" y="307"/>
                  </a:lnTo>
                  <a:lnTo>
                    <a:pt x="503" y="307"/>
                  </a:lnTo>
                  <a:lnTo>
                    <a:pt x="427" y="320"/>
                  </a:lnTo>
                  <a:lnTo>
                    <a:pt x="364" y="334"/>
                  </a:lnTo>
                  <a:lnTo>
                    <a:pt x="364" y="334"/>
                  </a:lnTo>
                  <a:lnTo>
                    <a:pt x="335" y="341"/>
                  </a:lnTo>
                  <a:lnTo>
                    <a:pt x="310" y="350"/>
                  </a:lnTo>
                  <a:lnTo>
                    <a:pt x="287" y="359"/>
                  </a:lnTo>
                  <a:lnTo>
                    <a:pt x="269" y="368"/>
                  </a:lnTo>
                  <a:lnTo>
                    <a:pt x="269" y="368"/>
                  </a:lnTo>
                  <a:lnTo>
                    <a:pt x="252" y="377"/>
                  </a:lnTo>
                  <a:lnTo>
                    <a:pt x="240" y="388"/>
                  </a:lnTo>
                  <a:lnTo>
                    <a:pt x="231" y="399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7" y="417"/>
                  </a:lnTo>
                  <a:lnTo>
                    <a:pt x="227" y="422"/>
                  </a:lnTo>
                  <a:lnTo>
                    <a:pt x="227" y="422"/>
                  </a:lnTo>
                  <a:lnTo>
                    <a:pt x="231" y="435"/>
                  </a:lnTo>
                  <a:lnTo>
                    <a:pt x="231" y="435"/>
                  </a:lnTo>
                  <a:lnTo>
                    <a:pt x="240" y="448"/>
                  </a:lnTo>
                  <a:lnTo>
                    <a:pt x="240" y="448"/>
                  </a:lnTo>
                  <a:lnTo>
                    <a:pt x="252" y="462"/>
                  </a:lnTo>
                  <a:lnTo>
                    <a:pt x="252" y="462"/>
                  </a:lnTo>
                  <a:lnTo>
                    <a:pt x="269" y="476"/>
                  </a:lnTo>
                  <a:lnTo>
                    <a:pt x="288" y="491"/>
                  </a:lnTo>
                  <a:lnTo>
                    <a:pt x="314" y="505"/>
                  </a:lnTo>
                  <a:lnTo>
                    <a:pt x="339" y="521"/>
                  </a:lnTo>
                  <a:lnTo>
                    <a:pt x="339" y="521"/>
                  </a:lnTo>
                  <a:lnTo>
                    <a:pt x="404" y="554"/>
                  </a:lnTo>
                  <a:lnTo>
                    <a:pt x="481" y="588"/>
                  </a:lnTo>
                  <a:lnTo>
                    <a:pt x="481" y="588"/>
                  </a:lnTo>
                  <a:lnTo>
                    <a:pt x="571" y="626"/>
                  </a:lnTo>
                  <a:lnTo>
                    <a:pt x="671" y="666"/>
                  </a:lnTo>
                  <a:lnTo>
                    <a:pt x="671" y="666"/>
                  </a:lnTo>
                  <a:lnTo>
                    <a:pt x="903" y="754"/>
                  </a:lnTo>
                  <a:lnTo>
                    <a:pt x="903" y="754"/>
                  </a:lnTo>
                  <a:lnTo>
                    <a:pt x="1197" y="866"/>
                  </a:lnTo>
                  <a:lnTo>
                    <a:pt x="1197" y="866"/>
                  </a:lnTo>
                  <a:lnTo>
                    <a:pt x="1365" y="933"/>
                  </a:lnTo>
                  <a:lnTo>
                    <a:pt x="1538" y="1005"/>
                  </a:lnTo>
                  <a:lnTo>
                    <a:pt x="1538" y="1005"/>
                  </a:lnTo>
                  <a:lnTo>
                    <a:pt x="1633" y="1046"/>
                  </a:lnTo>
                  <a:lnTo>
                    <a:pt x="1729" y="1089"/>
                  </a:lnTo>
                  <a:lnTo>
                    <a:pt x="1823" y="1133"/>
                  </a:lnTo>
                  <a:lnTo>
                    <a:pt x="1918" y="1180"/>
                  </a:lnTo>
                  <a:lnTo>
                    <a:pt x="1918" y="1180"/>
                  </a:lnTo>
                  <a:lnTo>
                    <a:pt x="2021" y="1234"/>
                  </a:lnTo>
                  <a:lnTo>
                    <a:pt x="2124" y="1290"/>
                  </a:lnTo>
                  <a:lnTo>
                    <a:pt x="2225" y="1349"/>
                  </a:lnTo>
                  <a:lnTo>
                    <a:pt x="2324" y="1410"/>
                  </a:lnTo>
                  <a:lnTo>
                    <a:pt x="2324" y="1410"/>
                  </a:lnTo>
                  <a:lnTo>
                    <a:pt x="2400" y="1463"/>
                  </a:lnTo>
                  <a:lnTo>
                    <a:pt x="2400" y="1463"/>
                  </a:lnTo>
                  <a:lnTo>
                    <a:pt x="2473" y="1515"/>
                  </a:lnTo>
                  <a:lnTo>
                    <a:pt x="2473" y="1515"/>
                  </a:lnTo>
                  <a:lnTo>
                    <a:pt x="2544" y="1571"/>
                  </a:lnTo>
                  <a:lnTo>
                    <a:pt x="2544" y="1571"/>
                  </a:lnTo>
                  <a:lnTo>
                    <a:pt x="2612" y="1629"/>
                  </a:lnTo>
                  <a:lnTo>
                    <a:pt x="2612" y="1629"/>
                  </a:lnTo>
                  <a:lnTo>
                    <a:pt x="2659" y="1672"/>
                  </a:lnTo>
                  <a:lnTo>
                    <a:pt x="2704" y="1715"/>
                  </a:lnTo>
                  <a:lnTo>
                    <a:pt x="2746" y="1760"/>
                  </a:lnTo>
                  <a:lnTo>
                    <a:pt x="2787" y="1805"/>
                  </a:lnTo>
                  <a:lnTo>
                    <a:pt x="2825" y="1852"/>
                  </a:lnTo>
                  <a:lnTo>
                    <a:pt x="2861" y="1899"/>
                  </a:lnTo>
                  <a:lnTo>
                    <a:pt x="2893" y="1948"/>
                  </a:lnTo>
                  <a:lnTo>
                    <a:pt x="2926" y="1996"/>
                  </a:lnTo>
                  <a:lnTo>
                    <a:pt x="2926" y="1996"/>
                  </a:lnTo>
                  <a:lnTo>
                    <a:pt x="2958" y="2052"/>
                  </a:lnTo>
                  <a:lnTo>
                    <a:pt x="2987" y="2112"/>
                  </a:lnTo>
                  <a:lnTo>
                    <a:pt x="3014" y="2171"/>
                  </a:lnTo>
                  <a:lnTo>
                    <a:pt x="3040" y="2231"/>
                  </a:lnTo>
                  <a:lnTo>
                    <a:pt x="3059" y="2294"/>
                  </a:lnTo>
                  <a:lnTo>
                    <a:pt x="3077" y="2357"/>
                  </a:lnTo>
                  <a:lnTo>
                    <a:pt x="3094" y="2424"/>
                  </a:lnTo>
                  <a:lnTo>
                    <a:pt x="3104" y="2490"/>
                  </a:lnTo>
                  <a:lnTo>
                    <a:pt x="3104" y="2490"/>
                  </a:lnTo>
                  <a:lnTo>
                    <a:pt x="3112" y="2530"/>
                  </a:lnTo>
                  <a:lnTo>
                    <a:pt x="3115" y="2570"/>
                  </a:lnTo>
                  <a:lnTo>
                    <a:pt x="3119" y="2609"/>
                  </a:lnTo>
                  <a:lnTo>
                    <a:pt x="3121" y="2651"/>
                  </a:lnTo>
                  <a:lnTo>
                    <a:pt x="3124" y="2736"/>
                  </a:lnTo>
                  <a:lnTo>
                    <a:pt x="3121" y="2822"/>
                  </a:lnTo>
                  <a:lnTo>
                    <a:pt x="3115" y="2912"/>
                  </a:lnTo>
                  <a:lnTo>
                    <a:pt x="3103" y="3006"/>
                  </a:lnTo>
                  <a:lnTo>
                    <a:pt x="3088" y="3100"/>
                  </a:lnTo>
                  <a:lnTo>
                    <a:pt x="3068" y="3199"/>
                  </a:lnTo>
                  <a:lnTo>
                    <a:pt x="3068" y="3199"/>
                  </a:lnTo>
                  <a:lnTo>
                    <a:pt x="3054" y="3258"/>
                  </a:lnTo>
                  <a:lnTo>
                    <a:pt x="3038" y="3320"/>
                  </a:lnTo>
                  <a:lnTo>
                    <a:pt x="3021" y="3381"/>
                  </a:lnTo>
                  <a:lnTo>
                    <a:pt x="3002" y="3446"/>
                  </a:lnTo>
                  <a:lnTo>
                    <a:pt x="2982" y="3511"/>
                  </a:lnTo>
                  <a:lnTo>
                    <a:pt x="2958" y="3576"/>
                  </a:lnTo>
                  <a:lnTo>
                    <a:pt x="2933" y="3644"/>
                  </a:lnTo>
                  <a:lnTo>
                    <a:pt x="2908" y="3713"/>
                  </a:lnTo>
                  <a:lnTo>
                    <a:pt x="2879" y="3783"/>
                  </a:lnTo>
                  <a:lnTo>
                    <a:pt x="2850" y="3855"/>
                  </a:lnTo>
                  <a:lnTo>
                    <a:pt x="2818" y="3927"/>
                  </a:lnTo>
                  <a:lnTo>
                    <a:pt x="2785" y="4003"/>
                  </a:lnTo>
                  <a:lnTo>
                    <a:pt x="2749" y="4079"/>
                  </a:lnTo>
                  <a:lnTo>
                    <a:pt x="2711" y="4156"/>
                  </a:lnTo>
                  <a:lnTo>
                    <a:pt x="2630" y="4315"/>
                  </a:lnTo>
                  <a:lnTo>
                    <a:pt x="2630" y="4315"/>
                  </a:lnTo>
                  <a:lnTo>
                    <a:pt x="2295" y="4315"/>
                  </a:lnTo>
                  <a:lnTo>
                    <a:pt x="2295" y="4315"/>
                  </a:lnTo>
                  <a:lnTo>
                    <a:pt x="1956" y="4315"/>
                  </a:lnTo>
                  <a:lnTo>
                    <a:pt x="1956" y="4315"/>
                  </a:lnTo>
                  <a:lnTo>
                    <a:pt x="1617" y="4315"/>
                  </a:lnTo>
                  <a:lnTo>
                    <a:pt x="1617" y="4315"/>
                  </a:lnTo>
                  <a:lnTo>
                    <a:pt x="1275" y="4315"/>
                  </a:lnTo>
                  <a:lnTo>
                    <a:pt x="1275" y="4315"/>
                  </a:lnTo>
                  <a:lnTo>
                    <a:pt x="1406" y="4155"/>
                  </a:lnTo>
                  <a:lnTo>
                    <a:pt x="1527" y="3999"/>
                  </a:lnTo>
                  <a:lnTo>
                    <a:pt x="1639" y="3850"/>
                  </a:lnTo>
                  <a:lnTo>
                    <a:pt x="1740" y="3706"/>
                  </a:lnTo>
                  <a:lnTo>
                    <a:pt x="1788" y="3637"/>
                  </a:lnTo>
                  <a:lnTo>
                    <a:pt x="1833" y="3569"/>
                  </a:lnTo>
                  <a:lnTo>
                    <a:pt x="1877" y="3502"/>
                  </a:lnTo>
                  <a:lnTo>
                    <a:pt x="1916" y="3437"/>
                  </a:lnTo>
                  <a:lnTo>
                    <a:pt x="1956" y="3372"/>
                  </a:lnTo>
                  <a:lnTo>
                    <a:pt x="1992" y="3309"/>
                  </a:lnTo>
                  <a:lnTo>
                    <a:pt x="2026" y="3248"/>
                  </a:lnTo>
                  <a:lnTo>
                    <a:pt x="2059" y="3188"/>
                  </a:lnTo>
                  <a:lnTo>
                    <a:pt x="2059" y="3188"/>
                  </a:lnTo>
                  <a:lnTo>
                    <a:pt x="2107" y="3089"/>
                  </a:lnTo>
                  <a:lnTo>
                    <a:pt x="2153" y="2993"/>
                  </a:lnTo>
                  <a:lnTo>
                    <a:pt x="2192" y="2901"/>
                  </a:lnTo>
                  <a:lnTo>
                    <a:pt x="2225" y="2811"/>
                  </a:lnTo>
                  <a:lnTo>
                    <a:pt x="2253" y="2723"/>
                  </a:lnTo>
                  <a:lnTo>
                    <a:pt x="2277" y="2638"/>
                  </a:lnTo>
                  <a:lnTo>
                    <a:pt x="2295" y="2555"/>
                  </a:lnTo>
                  <a:lnTo>
                    <a:pt x="2302" y="2516"/>
                  </a:lnTo>
                  <a:lnTo>
                    <a:pt x="2308" y="2476"/>
                  </a:lnTo>
                  <a:lnTo>
                    <a:pt x="2308" y="2476"/>
                  </a:lnTo>
                  <a:lnTo>
                    <a:pt x="2315" y="2409"/>
                  </a:lnTo>
                  <a:lnTo>
                    <a:pt x="2320" y="2344"/>
                  </a:lnTo>
                  <a:lnTo>
                    <a:pt x="2320" y="2279"/>
                  </a:lnTo>
                  <a:lnTo>
                    <a:pt x="2317" y="2218"/>
                  </a:lnTo>
                  <a:lnTo>
                    <a:pt x="2311" y="2157"/>
                  </a:lnTo>
                  <a:lnTo>
                    <a:pt x="2300" y="2097"/>
                  </a:lnTo>
                  <a:lnTo>
                    <a:pt x="2288" y="2038"/>
                  </a:lnTo>
                  <a:lnTo>
                    <a:pt x="2272" y="1982"/>
                  </a:lnTo>
                  <a:lnTo>
                    <a:pt x="2272" y="1982"/>
                  </a:lnTo>
                  <a:lnTo>
                    <a:pt x="2253" y="1933"/>
                  </a:lnTo>
                  <a:lnTo>
                    <a:pt x="2234" y="1885"/>
                  </a:lnTo>
                  <a:lnTo>
                    <a:pt x="2212" y="1838"/>
                  </a:lnTo>
                  <a:lnTo>
                    <a:pt x="2187" y="1791"/>
                  </a:lnTo>
                  <a:lnTo>
                    <a:pt x="2160" y="1746"/>
                  </a:lnTo>
                  <a:lnTo>
                    <a:pt x="2129" y="1702"/>
                  </a:lnTo>
                  <a:lnTo>
                    <a:pt x="2097" y="1657"/>
                  </a:lnTo>
                  <a:lnTo>
                    <a:pt x="2062" y="1616"/>
                  </a:lnTo>
                  <a:lnTo>
                    <a:pt x="2062" y="1616"/>
                  </a:lnTo>
                  <a:lnTo>
                    <a:pt x="2037" y="1585"/>
                  </a:lnTo>
                  <a:lnTo>
                    <a:pt x="2010" y="1556"/>
                  </a:lnTo>
                  <a:lnTo>
                    <a:pt x="2010" y="1556"/>
                  </a:lnTo>
                  <a:lnTo>
                    <a:pt x="1954" y="1502"/>
                  </a:lnTo>
                  <a:lnTo>
                    <a:pt x="1954" y="1502"/>
                  </a:lnTo>
                  <a:lnTo>
                    <a:pt x="1897" y="1448"/>
                  </a:lnTo>
                  <a:lnTo>
                    <a:pt x="1897" y="1448"/>
                  </a:lnTo>
                  <a:lnTo>
                    <a:pt x="1833" y="1398"/>
                  </a:lnTo>
                  <a:lnTo>
                    <a:pt x="1833" y="1398"/>
                  </a:lnTo>
                  <a:lnTo>
                    <a:pt x="1794" y="1367"/>
                  </a:lnTo>
                  <a:lnTo>
                    <a:pt x="1752" y="1336"/>
                  </a:lnTo>
                  <a:lnTo>
                    <a:pt x="1666" y="1277"/>
                  </a:lnTo>
                  <a:lnTo>
                    <a:pt x="1579" y="1221"/>
                  </a:lnTo>
                  <a:lnTo>
                    <a:pt x="1491" y="1167"/>
                  </a:lnTo>
                  <a:lnTo>
                    <a:pt x="1491" y="1167"/>
                  </a:lnTo>
                  <a:lnTo>
                    <a:pt x="1408" y="1122"/>
                  </a:lnTo>
                  <a:lnTo>
                    <a:pt x="1325" y="1077"/>
                  </a:lnTo>
                  <a:lnTo>
                    <a:pt x="1240" y="1034"/>
                  </a:lnTo>
                  <a:lnTo>
                    <a:pt x="1157" y="994"/>
                  </a:lnTo>
                  <a:lnTo>
                    <a:pt x="1157" y="994"/>
                  </a:lnTo>
                  <a:lnTo>
                    <a:pt x="1080" y="956"/>
                  </a:lnTo>
                  <a:lnTo>
                    <a:pt x="1002" y="922"/>
                  </a:lnTo>
                  <a:lnTo>
                    <a:pt x="851" y="855"/>
                  </a:lnTo>
                  <a:lnTo>
                    <a:pt x="851" y="855"/>
                  </a:lnTo>
                  <a:lnTo>
                    <a:pt x="588" y="743"/>
                  </a:lnTo>
                  <a:lnTo>
                    <a:pt x="588" y="743"/>
                  </a:lnTo>
                  <a:lnTo>
                    <a:pt x="378" y="655"/>
                  </a:lnTo>
                  <a:lnTo>
                    <a:pt x="378" y="655"/>
                  </a:lnTo>
                  <a:lnTo>
                    <a:pt x="288" y="617"/>
                  </a:lnTo>
                  <a:lnTo>
                    <a:pt x="209" y="579"/>
                  </a:lnTo>
                  <a:lnTo>
                    <a:pt x="209" y="579"/>
                  </a:lnTo>
                  <a:lnTo>
                    <a:pt x="141" y="545"/>
                  </a:lnTo>
                  <a:lnTo>
                    <a:pt x="112" y="529"/>
                  </a:lnTo>
                  <a:lnTo>
                    <a:pt x="85" y="512"/>
                  </a:lnTo>
                  <a:lnTo>
                    <a:pt x="85" y="512"/>
                  </a:lnTo>
                  <a:lnTo>
                    <a:pt x="63" y="496"/>
                  </a:lnTo>
                  <a:lnTo>
                    <a:pt x="43" y="482"/>
                  </a:lnTo>
                  <a:lnTo>
                    <a:pt x="27" y="467"/>
                  </a:lnTo>
                  <a:lnTo>
                    <a:pt x="14" y="453"/>
                  </a:lnTo>
                  <a:lnTo>
                    <a:pt x="14" y="453"/>
                  </a:lnTo>
                  <a:lnTo>
                    <a:pt x="5" y="440"/>
                  </a:lnTo>
                  <a:lnTo>
                    <a:pt x="5" y="440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3" y="402"/>
                  </a:lnTo>
                  <a:lnTo>
                    <a:pt x="3" y="402"/>
                  </a:lnTo>
                  <a:lnTo>
                    <a:pt x="11" y="392"/>
                  </a:lnTo>
                  <a:lnTo>
                    <a:pt x="23" y="381"/>
                  </a:lnTo>
                  <a:lnTo>
                    <a:pt x="40" y="370"/>
                  </a:lnTo>
                  <a:lnTo>
                    <a:pt x="58" y="361"/>
                  </a:lnTo>
                  <a:lnTo>
                    <a:pt x="58" y="361"/>
                  </a:lnTo>
                  <a:lnTo>
                    <a:pt x="81" y="352"/>
                  </a:lnTo>
                  <a:lnTo>
                    <a:pt x="106" y="343"/>
                  </a:lnTo>
                  <a:lnTo>
                    <a:pt x="135" y="334"/>
                  </a:lnTo>
                  <a:lnTo>
                    <a:pt x="166" y="327"/>
                  </a:lnTo>
                  <a:lnTo>
                    <a:pt x="166" y="327"/>
                  </a:lnTo>
                  <a:lnTo>
                    <a:pt x="236" y="314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402" y="291"/>
                  </a:lnTo>
                  <a:lnTo>
                    <a:pt x="496" y="280"/>
                  </a:lnTo>
                  <a:lnTo>
                    <a:pt x="496" y="280"/>
                  </a:lnTo>
                  <a:lnTo>
                    <a:pt x="584" y="271"/>
                  </a:lnTo>
                  <a:lnTo>
                    <a:pt x="660" y="262"/>
                  </a:lnTo>
                  <a:lnTo>
                    <a:pt x="660" y="262"/>
                  </a:lnTo>
                  <a:lnTo>
                    <a:pt x="721" y="253"/>
                  </a:lnTo>
                  <a:lnTo>
                    <a:pt x="768" y="242"/>
                  </a:lnTo>
                  <a:lnTo>
                    <a:pt x="768" y="242"/>
                  </a:lnTo>
                  <a:lnTo>
                    <a:pt x="804" y="233"/>
                  </a:lnTo>
                  <a:lnTo>
                    <a:pt x="817" y="228"/>
                  </a:lnTo>
                  <a:lnTo>
                    <a:pt x="826" y="222"/>
                  </a:lnTo>
                  <a:lnTo>
                    <a:pt x="826" y="222"/>
                  </a:lnTo>
                  <a:lnTo>
                    <a:pt x="833" y="217"/>
                  </a:lnTo>
                  <a:lnTo>
                    <a:pt x="835" y="211"/>
                  </a:lnTo>
                  <a:lnTo>
                    <a:pt x="835" y="204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27" y="195"/>
                  </a:lnTo>
                  <a:lnTo>
                    <a:pt x="827" y="195"/>
                  </a:lnTo>
                  <a:lnTo>
                    <a:pt x="822" y="190"/>
                  </a:lnTo>
                  <a:lnTo>
                    <a:pt x="822" y="190"/>
                  </a:lnTo>
                  <a:lnTo>
                    <a:pt x="815" y="186"/>
                  </a:lnTo>
                  <a:lnTo>
                    <a:pt x="815" y="186"/>
                  </a:lnTo>
                  <a:lnTo>
                    <a:pt x="806" y="181"/>
                  </a:lnTo>
                  <a:lnTo>
                    <a:pt x="806" y="181"/>
                  </a:lnTo>
                  <a:lnTo>
                    <a:pt x="775" y="170"/>
                  </a:lnTo>
                  <a:lnTo>
                    <a:pt x="737" y="159"/>
                  </a:lnTo>
                  <a:lnTo>
                    <a:pt x="737" y="159"/>
                  </a:lnTo>
                  <a:lnTo>
                    <a:pt x="696" y="148"/>
                  </a:lnTo>
                  <a:lnTo>
                    <a:pt x="651" y="137"/>
                  </a:lnTo>
                  <a:lnTo>
                    <a:pt x="651" y="137"/>
                  </a:lnTo>
                  <a:lnTo>
                    <a:pt x="555" y="116"/>
                  </a:lnTo>
                  <a:lnTo>
                    <a:pt x="555" y="116"/>
                  </a:lnTo>
                  <a:lnTo>
                    <a:pt x="461" y="98"/>
                  </a:lnTo>
                  <a:lnTo>
                    <a:pt x="461" y="98"/>
                  </a:lnTo>
                  <a:lnTo>
                    <a:pt x="378" y="82"/>
                  </a:lnTo>
                  <a:lnTo>
                    <a:pt x="378" y="82"/>
                  </a:lnTo>
                  <a:lnTo>
                    <a:pt x="306" y="65"/>
                  </a:lnTo>
                  <a:lnTo>
                    <a:pt x="306" y="65"/>
                  </a:lnTo>
                  <a:lnTo>
                    <a:pt x="249" y="51"/>
                  </a:lnTo>
                  <a:lnTo>
                    <a:pt x="249" y="51"/>
                  </a:lnTo>
                  <a:lnTo>
                    <a:pt x="225" y="45"/>
                  </a:lnTo>
                  <a:lnTo>
                    <a:pt x="209" y="38"/>
                  </a:lnTo>
                  <a:lnTo>
                    <a:pt x="209" y="38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0" y="33"/>
                  </a:lnTo>
                  <a:lnTo>
                    <a:pt x="200" y="33"/>
                  </a:lnTo>
                  <a:lnTo>
                    <a:pt x="198" y="29"/>
                  </a:lnTo>
                  <a:lnTo>
                    <a:pt x="198" y="29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202" y="24"/>
                  </a:lnTo>
                  <a:lnTo>
                    <a:pt x="205" y="22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41" y="13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346" y="4"/>
                  </a:lnTo>
                  <a:lnTo>
                    <a:pt x="346" y="4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846513" y="7938"/>
              <a:ext cx="4959350" cy="6850063"/>
            </a:xfrm>
            <a:custGeom>
              <a:avLst/>
              <a:gdLst/>
              <a:ahLst/>
              <a:cxnLst>
                <a:cxn ang="0">
                  <a:pos x="490" y="2"/>
                </a:cxn>
                <a:cxn ang="0">
                  <a:pos x="445" y="8"/>
                </a:cxn>
                <a:cxn ang="0">
                  <a:pos x="312" y="26"/>
                </a:cxn>
                <a:cxn ang="0">
                  <a:pos x="310" y="36"/>
                </a:cxn>
                <a:cxn ang="0">
                  <a:pos x="339" y="49"/>
                </a:cxn>
                <a:cxn ang="0">
                  <a:pos x="501" y="87"/>
                </a:cxn>
                <a:cxn ang="0">
                  <a:pos x="784" y="141"/>
                </a:cxn>
                <a:cxn ang="0">
                  <a:pos x="950" y="188"/>
                </a:cxn>
                <a:cxn ang="0">
                  <a:pos x="977" y="201"/>
                </a:cxn>
                <a:cxn ang="0">
                  <a:pos x="982" y="228"/>
                </a:cxn>
                <a:cxn ang="0">
                  <a:pos x="932" y="249"/>
                </a:cxn>
                <a:cxn ang="0">
                  <a:pos x="676" y="287"/>
                </a:cxn>
                <a:cxn ang="0">
                  <a:pos x="364" y="334"/>
                </a:cxn>
                <a:cxn ang="0">
                  <a:pos x="252" y="377"/>
                </a:cxn>
                <a:cxn ang="0">
                  <a:pos x="227" y="422"/>
                </a:cxn>
                <a:cxn ang="0">
                  <a:pos x="252" y="462"/>
                </a:cxn>
                <a:cxn ang="0">
                  <a:pos x="339" y="521"/>
                </a:cxn>
                <a:cxn ang="0">
                  <a:pos x="671" y="666"/>
                </a:cxn>
                <a:cxn ang="0">
                  <a:pos x="1538" y="1005"/>
                </a:cxn>
                <a:cxn ang="0">
                  <a:pos x="1918" y="1180"/>
                </a:cxn>
                <a:cxn ang="0">
                  <a:pos x="2400" y="1463"/>
                </a:cxn>
                <a:cxn ang="0">
                  <a:pos x="2612" y="1629"/>
                </a:cxn>
                <a:cxn ang="0">
                  <a:pos x="2825" y="1852"/>
                </a:cxn>
                <a:cxn ang="0">
                  <a:pos x="2987" y="2112"/>
                </a:cxn>
                <a:cxn ang="0">
                  <a:pos x="3104" y="2490"/>
                </a:cxn>
                <a:cxn ang="0">
                  <a:pos x="3124" y="2736"/>
                </a:cxn>
                <a:cxn ang="0">
                  <a:pos x="3068" y="3199"/>
                </a:cxn>
                <a:cxn ang="0">
                  <a:pos x="2958" y="3576"/>
                </a:cxn>
                <a:cxn ang="0">
                  <a:pos x="2785" y="4003"/>
                </a:cxn>
                <a:cxn ang="0">
                  <a:pos x="2295" y="4315"/>
                </a:cxn>
                <a:cxn ang="0">
                  <a:pos x="1275" y="4315"/>
                </a:cxn>
                <a:cxn ang="0">
                  <a:pos x="1833" y="3569"/>
                </a:cxn>
                <a:cxn ang="0">
                  <a:pos x="2059" y="3188"/>
                </a:cxn>
                <a:cxn ang="0">
                  <a:pos x="2253" y="2723"/>
                </a:cxn>
                <a:cxn ang="0">
                  <a:pos x="2315" y="2409"/>
                </a:cxn>
                <a:cxn ang="0">
                  <a:pos x="2288" y="2038"/>
                </a:cxn>
                <a:cxn ang="0">
                  <a:pos x="2187" y="1791"/>
                </a:cxn>
                <a:cxn ang="0">
                  <a:pos x="2037" y="1585"/>
                </a:cxn>
                <a:cxn ang="0">
                  <a:pos x="1897" y="1448"/>
                </a:cxn>
                <a:cxn ang="0">
                  <a:pos x="1579" y="1221"/>
                </a:cxn>
                <a:cxn ang="0">
                  <a:pos x="1157" y="994"/>
                </a:cxn>
                <a:cxn ang="0">
                  <a:pos x="588" y="743"/>
                </a:cxn>
                <a:cxn ang="0">
                  <a:pos x="209" y="579"/>
                </a:cxn>
                <a:cxn ang="0">
                  <a:pos x="43" y="482"/>
                </a:cxn>
                <a:cxn ang="0">
                  <a:pos x="0" y="426"/>
                </a:cxn>
                <a:cxn ang="0">
                  <a:pos x="11" y="392"/>
                </a:cxn>
                <a:cxn ang="0">
                  <a:pos x="106" y="343"/>
                </a:cxn>
                <a:cxn ang="0">
                  <a:pos x="315" y="302"/>
                </a:cxn>
                <a:cxn ang="0">
                  <a:pos x="660" y="262"/>
                </a:cxn>
                <a:cxn ang="0">
                  <a:pos x="826" y="222"/>
                </a:cxn>
                <a:cxn ang="0">
                  <a:pos x="833" y="199"/>
                </a:cxn>
                <a:cxn ang="0">
                  <a:pos x="815" y="186"/>
                </a:cxn>
                <a:cxn ang="0">
                  <a:pos x="696" y="148"/>
                </a:cxn>
                <a:cxn ang="0">
                  <a:pos x="461" y="98"/>
                </a:cxn>
                <a:cxn ang="0">
                  <a:pos x="249" y="51"/>
                </a:cxn>
                <a:cxn ang="0">
                  <a:pos x="200" y="33"/>
                </a:cxn>
                <a:cxn ang="0">
                  <a:pos x="202" y="24"/>
                </a:cxn>
                <a:cxn ang="0">
                  <a:pos x="270" y="9"/>
                </a:cxn>
              </a:cxnLst>
              <a:rect l="0" t="0" r="r" b="b"/>
              <a:pathLst>
                <a:path w="3124" h="4315">
                  <a:moveTo>
                    <a:pt x="443" y="0"/>
                  </a:moveTo>
                  <a:lnTo>
                    <a:pt x="443" y="0"/>
                  </a:lnTo>
                  <a:lnTo>
                    <a:pt x="467" y="0"/>
                  </a:lnTo>
                  <a:lnTo>
                    <a:pt x="467" y="0"/>
                  </a:lnTo>
                  <a:lnTo>
                    <a:pt x="490" y="2"/>
                  </a:lnTo>
                  <a:lnTo>
                    <a:pt x="490" y="2"/>
                  </a:lnTo>
                  <a:lnTo>
                    <a:pt x="515" y="2"/>
                  </a:lnTo>
                  <a:lnTo>
                    <a:pt x="515" y="2"/>
                  </a:lnTo>
                  <a:lnTo>
                    <a:pt x="539" y="4"/>
                  </a:lnTo>
                  <a:lnTo>
                    <a:pt x="539" y="4"/>
                  </a:lnTo>
                  <a:lnTo>
                    <a:pt x="445" y="8"/>
                  </a:lnTo>
                  <a:lnTo>
                    <a:pt x="445" y="8"/>
                  </a:lnTo>
                  <a:lnTo>
                    <a:pt x="371" y="13"/>
                  </a:lnTo>
                  <a:lnTo>
                    <a:pt x="371" y="13"/>
                  </a:lnTo>
                  <a:lnTo>
                    <a:pt x="344" y="17"/>
                  </a:lnTo>
                  <a:lnTo>
                    <a:pt x="324" y="20"/>
                  </a:lnTo>
                  <a:lnTo>
                    <a:pt x="324" y="20"/>
                  </a:lnTo>
                  <a:lnTo>
                    <a:pt x="312" y="26"/>
                  </a:lnTo>
                  <a:lnTo>
                    <a:pt x="308" y="27"/>
                  </a:lnTo>
                  <a:lnTo>
                    <a:pt x="306" y="31"/>
                  </a:lnTo>
                  <a:lnTo>
                    <a:pt x="306" y="31"/>
                  </a:lnTo>
                  <a:lnTo>
                    <a:pt x="306" y="33"/>
                  </a:lnTo>
                  <a:lnTo>
                    <a:pt x="306" y="33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4" y="40"/>
                  </a:lnTo>
                  <a:lnTo>
                    <a:pt x="314" y="40"/>
                  </a:lnTo>
                  <a:lnTo>
                    <a:pt x="321" y="42"/>
                  </a:lnTo>
                  <a:lnTo>
                    <a:pt x="321" y="42"/>
                  </a:lnTo>
                  <a:lnTo>
                    <a:pt x="339" y="49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424" y="71"/>
                  </a:lnTo>
                  <a:lnTo>
                    <a:pt x="424" y="71"/>
                  </a:lnTo>
                  <a:lnTo>
                    <a:pt x="501" y="87"/>
                  </a:lnTo>
                  <a:lnTo>
                    <a:pt x="501" y="87"/>
                  </a:lnTo>
                  <a:lnTo>
                    <a:pt x="586" y="103"/>
                  </a:lnTo>
                  <a:lnTo>
                    <a:pt x="586" y="103"/>
                  </a:lnTo>
                  <a:lnTo>
                    <a:pt x="685" y="121"/>
                  </a:lnTo>
                  <a:lnTo>
                    <a:pt x="685" y="121"/>
                  </a:lnTo>
                  <a:lnTo>
                    <a:pt x="784" y="141"/>
                  </a:lnTo>
                  <a:lnTo>
                    <a:pt x="784" y="141"/>
                  </a:lnTo>
                  <a:lnTo>
                    <a:pt x="833" y="152"/>
                  </a:lnTo>
                  <a:lnTo>
                    <a:pt x="876" y="164"/>
                  </a:lnTo>
                  <a:lnTo>
                    <a:pt x="876" y="164"/>
                  </a:lnTo>
                  <a:lnTo>
                    <a:pt x="918" y="175"/>
                  </a:lnTo>
                  <a:lnTo>
                    <a:pt x="950" y="188"/>
                  </a:lnTo>
                  <a:lnTo>
                    <a:pt x="950" y="188"/>
                  </a:lnTo>
                  <a:lnTo>
                    <a:pt x="961" y="192"/>
                  </a:lnTo>
                  <a:lnTo>
                    <a:pt x="961" y="192"/>
                  </a:lnTo>
                  <a:lnTo>
                    <a:pt x="970" y="195"/>
                  </a:lnTo>
                  <a:lnTo>
                    <a:pt x="970" y="195"/>
                  </a:lnTo>
                  <a:lnTo>
                    <a:pt x="977" y="201"/>
                  </a:lnTo>
                  <a:lnTo>
                    <a:pt x="977" y="201"/>
                  </a:lnTo>
                  <a:lnTo>
                    <a:pt x="982" y="204"/>
                  </a:lnTo>
                  <a:lnTo>
                    <a:pt x="982" y="204"/>
                  </a:lnTo>
                  <a:lnTo>
                    <a:pt x="988" y="211"/>
                  </a:lnTo>
                  <a:lnTo>
                    <a:pt x="988" y="217"/>
                  </a:lnTo>
                  <a:lnTo>
                    <a:pt x="988" y="222"/>
                  </a:lnTo>
                  <a:lnTo>
                    <a:pt x="982" y="228"/>
                  </a:lnTo>
                  <a:lnTo>
                    <a:pt x="982" y="228"/>
                  </a:lnTo>
                  <a:lnTo>
                    <a:pt x="975" y="233"/>
                  </a:lnTo>
                  <a:lnTo>
                    <a:pt x="964" y="238"/>
                  </a:lnTo>
                  <a:lnTo>
                    <a:pt x="950" y="244"/>
                  </a:lnTo>
                  <a:lnTo>
                    <a:pt x="932" y="249"/>
                  </a:lnTo>
                  <a:lnTo>
                    <a:pt x="932" y="249"/>
                  </a:lnTo>
                  <a:lnTo>
                    <a:pt x="889" y="258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759" y="278"/>
                  </a:lnTo>
                  <a:lnTo>
                    <a:pt x="676" y="287"/>
                  </a:lnTo>
                  <a:lnTo>
                    <a:pt x="676" y="287"/>
                  </a:lnTo>
                  <a:lnTo>
                    <a:pt x="584" y="296"/>
                  </a:lnTo>
                  <a:lnTo>
                    <a:pt x="503" y="307"/>
                  </a:lnTo>
                  <a:lnTo>
                    <a:pt x="503" y="307"/>
                  </a:lnTo>
                  <a:lnTo>
                    <a:pt x="427" y="320"/>
                  </a:lnTo>
                  <a:lnTo>
                    <a:pt x="364" y="334"/>
                  </a:lnTo>
                  <a:lnTo>
                    <a:pt x="364" y="334"/>
                  </a:lnTo>
                  <a:lnTo>
                    <a:pt x="335" y="341"/>
                  </a:lnTo>
                  <a:lnTo>
                    <a:pt x="310" y="350"/>
                  </a:lnTo>
                  <a:lnTo>
                    <a:pt x="287" y="359"/>
                  </a:lnTo>
                  <a:lnTo>
                    <a:pt x="269" y="368"/>
                  </a:lnTo>
                  <a:lnTo>
                    <a:pt x="269" y="368"/>
                  </a:lnTo>
                  <a:lnTo>
                    <a:pt x="252" y="377"/>
                  </a:lnTo>
                  <a:lnTo>
                    <a:pt x="240" y="388"/>
                  </a:lnTo>
                  <a:lnTo>
                    <a:pt x="231" y="399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7" y="417"/>
                  </a:lnTo>
                  <a:lnTo>
                    <a:pt x="227" y="422"/>
                  </a:lnTo>
                  <a:lnTo>
                    <a:pt x="227" y="422"/>
                  </a:lnTo>
                  <a:lnTo>
                    <a:pt x="231" y="435"/>
                  </a:lnTo>
                  <a:lnTo>
                    <a:pt x="231" y="435"/>
                  </a:lnTo>
                  <a:lnTo>
                    <a:pt x="240" y="448"/>
                  </a:lnTo>
                  <a:lnTo>
                    <a:pt x="240" y="448"/>
                  </a:lnTo>
                  <a:lnTo>
                    <a:pt x="252" y="462"/>
                  </a:lnTo>
                  <a:lnTo>
                    <a:pt x="252" y="462"/>
                  </a:lnTo>
                  <a:lnTo>
                    <a:pt x="269" y="476"/>
                  </a:lnTo>
                  <a:lnTo>
                    <a:pt x="288" y="491"/>
                  </a:lnTo>
                  <a:lnTo>
                    <a:pt x="314" y="505"/>
                  </a:lnTo>
                  <a:lnTo>
                    <a:pt x="339" y="521"/>
                  </a:lnTo>
                  <a:lnTo>
                    <a:pt x="339" y="521"/>
                  </a:lnTo>
                  <a:lnTo>
                    <a:pt x="404" y="554"/>
                  </a:lnTo>
                  <a:lnTo>
                    <a:pt x="481" y="588"/>
                  </a:lnTo>
                  <a:lnTo>
                    <a:pt x="481" y="588"/>
                  </a:lnTo>
                  <a:lnTo>
                    <a:pt x="571" y="626"/>
                  </a:lnTo>
                  <a:lnTo>
                    <a:pt x="671" y="666"/>
                  </a:lnTo>
                  <a:lnTo>
                    <a:pt x="671" y="666"/>
                  </a:lnTo>
                  <a:lnTo>
                    <a:pt x="903" y="754"/>
                  </a:lnTo>
                  <a:lnTo>
                    <a:pt x="903" y="754"/>
                  </a:lnTo>
                  <a:lnTo>
                    <a:pt x="1197" y="866"/>
                  </a:lnTo>
                  <a:lnTo>
                    <a:pt x="1197" y="866"/>
                  </a:lnTo>
                  <a:lnTo>
                    <a:pt x="1365" y="933"/>
                  </a:lnTo>
                  <a:lnTo>
                    <a:pt x="1538" y="1005"/>
                  </a:lnTo>
                  <a:lnTo>
                    <a:pt x="1538" y="1005"/>
                  </a:lnTo>
                  <a:lnTo>
                    <a:pt x="1633" y="1046"/>
                  </a:lnTo>
                  <a:lnTo>
                    <a:pt x="1729" y="1089"/>
                  </a:lnTo>
                  <a:lnTo>
                    <a:pt x="1823" y="1133"/>
                  </a:lnTo>
                  <a:lnTo>
                    <a:pt x="1918" y="1180"/>
                  </a:lnTo>
                  <a:lnTo>
                    <a:pt x="1918" y="1180"/>
                  </a:lnTo>
                  <a:lnTo>
                    <a:pt x="2021" y="1234"/>
                  </a:lnTo>
                  <a:lnTo>
                    <a:pt x="2124" y="1290"/>
                  </a:lnTo>
                  <a:lnTo>
                    <a:pt x="2225" y="1349"/>
                  </a:lnTo>
                  <a:lnTo>
                    <a:pt x="2324" y="1410"/>
                  </a:lnTo>
                  <a:lnTo>
                    <a:pt x="2324" y="1410"/>
                  </a:lnTo>
                  <a:lnTo>
                    <a:pt x="2400" y="1463"/>
                  </a:lnTo>
                  <a:lnTo>
                    <a:pt x="2400" y="1463"/>
                  </a:lnTo>
                  <a:lnTo>
                    <a:pt x="2473" y="1515"/>
                  </a:lnTo>
                  <a:lnTo>
                    <a:pt x="2473" y="1515"/>
                  </a:lnTo>
                  <a:lnTo>
                    <a:pt x="2544" y="1571"/>
                  </a:lnTo>
                  <a:lnTo>
                    <a:pt x="2544" y="1571"/>
                  </a:lnTo>
                  <a:lnTo>
                    <a:pt x="2612" y="1629"/>
                  </a:lnTo>
                  <a:lnTo>
                    <a:pt x="2612" y="1629"/>
                  </a:lnTo>
                  <a:lnTo>
                    <a:pt x="2659" y="1672"/>
                  </a:lnTo>
                  <a:lnTo>
                    <a:pt x="2704" y="1715"/>
                  </a:lnTo>
                  <a:lnTo>
                    <a:pt x="2746" y="1760"/>
                  </a:lnTo>
                  <a:lnTo>
                    <a:pt x="2787" y="1805"/>
                  </a:lnTo>
                  <a:lnTo>
                    <a:pt x="2825" y="1852"/>
                  </a:lnTo>
                  <a:lnTo>
                    <a:pt x="2861" y="1899"/>
                  </a:lnTo>
                  <a:lnTo>
                    <a:pt x="2893" y="1948"/>
                  </a:lnTo>
                  <a:lnTo>
                    <a:pt x="2926" y="1996"/>
                  </a:lnTo>
                  <a:lnTo>
                    <a:pt x="2926" y="1996"/>
                  </a:lnTo>
                  <a:lnTo>
                    <a:pt x="2958" y="2052"/>
                  </a:lnTo>
                  <a:lnTo>
                    <a:pt x="2987" y="2112"/>
                  </a:lnTo>
                  <a:lnTo>
                    <a:pt x="3014" y="2171"/>
                  </a:lnTo>
                  <a:lnTo>
                    <a:pt x="3040" y="2231"/>
                  </a:lnTo>
                  <a:lnTo>
                    <a:pt x="3059" y="2294"/>
                  </a:lnTo>
                  <a:lnTo>
                    <a:pt x="3077" y="2357"/>
                  </a:lnTo>
                  <a:lnTo>
                    <a:pt x="3094" y="2424"/>
                  </a:lnTo>
                  <a:lnTo>
                    <a:pt x="3104" y="2490"/>
                  </a:lnTo>
                  <a:lnTo>
                    <a:pt x="3104" y="2490"/>
                  </a:lnTo>
                  <a:lnTo>
                    <a:pt x="3112" y="2530"/>
                  </a:lnTo>
                  <a:lnTo>
                    <a:pt x="3115" y="2570"/>
                  </a:lnTo>
                  <a:lnTo>
                    <a:pt x="3119" y="2609"/>
                  </a:lnTo>
                  <a:lnTo>
                    <a:pt x="3121" y="2651"/>
                  </a:lnTo>
                  <a:lnTo>
                    <a:pt x="3124" y="2736"/>
                  </a:lnTo>
                  <a:lnTo>
                    <a:pt x="3121" y="2822"/>
                  </a:lnTo>
                  <a:lnTo>
                    <a:pt x="3115" y="2912"/>
                  </a:lnTo>
                  <a:lnTo>
                    <a:pt x="3103" y="3006"/>
                  </a:lnTo>
                  <a:lnTo>
                    <a:pt x="3088" y="3100"/>
                  </a:lnTo>
                  <a:lnTo>
                    <a:pt x="3068" y="3199"/>
                  </a:lnTo>
                  <a:lnTo>
                    <a:pt x="3068" y="3199"/>
                  </a:lnTo>
                  <a:lnTo>
                    <a:pt x="3054" y="3258"/>
                  </a:lnTo>
                  <a:lnTo>
                    <a:pt x="3038" y="3320"/>
                  </a:lnTo>
                  <a:lnTo>
                    <a:pt x="3021" y="3381"/>
                  </a:lnTo>
                  <a:lnTo>
                    <a:pt x="3002" y="3446"/>
                  </a:lnTo>
                  <a:lnTo>
                    <a:pt x="2982" y="3511"/>
                  </a:lnTo>
                  <a:lnTo>
                    <a:pt x="2958" y="3576"/>
                  </a:lnTo>
                  <a:lnTo>
                    <a:pt x="2933" y="3644"/>
                  </a:lnTo>
                  <a:lnTo>
                    <a:pt x="2908" y="3713"/>
                  </a:lnTo>
                  <a:lnTo>
                    <a:pt x="2879" y="3783"/>
                  </a:lnTo>
                  <a:lnTo>
                    <a:pt x="2850" y="3855"/>
                  </a:lnTo>
                  <a:lnTo>
                    <a:pt x="2818" y="3927"/>
                  </a:lnTo>
                  <a:lnTo>
                    <a:pt x="2785" y="4003"/>
                  </a:lnTo>
                  <a:lnTo>
                    <a:pt x="2749" y="4079"/>
                  </a:lnTo>
                  <a:lnTo>
                    <a:pt x="2711" y="4156"/>
                  </a:lnTo>
                  <a:lnTo>
                    <a:pt x="2630" y="4315"/>
                  </a:lnTo>
                  <a:lnTo>
                    <a:pt x="2630" y="4315"/>
                  </a:lnTo>
                  <a:lnTo>
                    <a:pt x="2295" y="4315"/>
                  </a:lnTo>
                  <a:lnTo>
                    <a:pt x="2295" y="4315"/>
                  </a:lnTo>
                  <a:lnTo>
                    <a:pt x="1956" y="4315"/>
                  </a:lnTo>
                  <a:lnTo>
                    <a:pt x="1956" y="4315"/>
                  </a:lnTo>
                  <a:lnTo>
                    <a:pt x="1617" y="4315"/>
                  </a:lnTo>
                  <a:lnTo>
                    <a:pt x="1617" y="4315"/>
                  </a:lnTo>
                  <a:lnTo>
                    <a:pt x="1275" y="4315"/>
                  </a:lnTo>
                  <a:lnTo>
                    <a:pt x="1275" y="4315"/>
                  </a:lnTo>
                  <a:lnTo>
                    <a:pt x="1406" y="4155"/>
                  </a:lnTo>
                  <a:lnTo>
                    <a:pt x="1527" y="3999"/>
                  </a:lnTo>
                  <a:lnTo>
                    <a:pt x="1639" y="3850"/>
                  </a:lnTo>
                  <a:lnTo>
                    <a:pt x="1740" y="3706"/>
                  </a:lnTo>
                  <a:lnTo>
                    <a:pt x="1788" y="3637"/>
                  </a:lnTo>
                  <a:lnTo>
                    <a:pt x="1833" y="3569"/>
                  </a:lnTo>
                  <a:lnTo>
                    <a:pt x="1877" y="3502"/>
                  </a:lnTo>
                  <a:lnTo>
                    <a:pt x="1916" y="3437"/>
                  </a:lnTo>
                  <a:lnTo>
                    <a:pt x="1956" y="3372"/>
                  </a:lnTo>
                  <a:lnTo>
                    <a:pt x="1992" y="3309"/>
                  </a:lnTo>
                  <a:lnTo>
                    <a:pt x="2026" y="3248"/>
                  </a:lnTo>
                  <a:lnTo>
                    <a:pt x="2059" y="3188"/>
                  </a:lnTo>
                  <a:lnTo>
                    <a:pt x="2059" y="3188"/>
                  </a:lnTo>
                  <a:lnTo>
                    <a:pt x="2107" y="3089"/>
                  </a:lnTo>
                  <a:lnTo>
                    <a:pt x="2153" y="2993"/>
                  </a:lnTo>
                  <a:lnTo>
                    <a:pt x="2192" y="2901"/>
                  </a:lnTo>
                  <a:lnTo>
                    <a:pt x="2225" y="2811"/>
                  </a:lnTo>
                  <a:lnTo>
                    <a:pt x="2253" y="2723"/>
                  </a:lnTo>
                  <a:lnTo>
                    <a:pt x="2277" y="2638"/>
                  </a:lnTo>
                  <a:lnTo>
                    <a:pt x="2295" y="2555"/>
                  </a:lnTo>
                  <a:lnTo>
                    <a:pt x="2302" y="2516"/>
                  </a:lnTo>
                  <a:lnTo>
                    <a:pt x="2308" y="2476"/>
                  </a:lnTo>
                  <a:lnTo>
                    <a:pt x="2308" y="2476"/>
                  </a:lnTo>
                  <a:lnTo>
                    <a:pt x="2315" y="2409"/>
                  </a:lnTo>
                  <a:lnTo>
                    <a:pt x="2320" y="2344"/>
                  </a:lnTo>
                  <a:lnTo>
                    <a:pt x="2320" y="2279"/>
                  </a:lnTo>
                  <a:lnTo>
                    <a:pt x="2317" y="2218"/>
                  </a:lnTo>
                  <a:lnTo>
                    <a:pt x="2311" y="2157"/>
                  </a:lnTo>
                  <a:lnTo>
                    <a:pt x="2300" y="2097"/>
                  </a:lnTo>
                  <a:lnTo>
                    <a:pt x="2288" y="2038"/>
                  </a:lnTo>
                  <a:lnTo>
                    <a:pt x="2272" y="1982"/>
                  </a:lnTo>
                  <a:lnTo>
                    <a:pt x="2272" y="1982"/>
                  </a:lnTo>
                  <a:lnTo>
                    <a:pt x="2253" y="1933"/>
                  </a:lnTo>
                  <a:lnTo>
                    <a:pt x="2234" y="1885"/>
                  </a:lnTo>
                  <a:lnTo>
                    <a:pt x="2212" y="1838"/>
                  </a:lnTo>
                  <a:lnTo>
                    <a:pt x="2187" y="1791"/>
                  </a:lnTo>
                  <a:lnTo>
                    <a:pt x="2160" y="1746"/>
                  </a:lnTo>
                  <a:lnTo>
                    <a:pt x="2129" y="1702"/>
                  </a:lnTo>
                  <a:lnTo>
                    <a:pt x="2097" y="1657"/>
                  </a:lnTo>
                  <a:lnTo>
                    <a:pt x="2062" y="1616"/>
                  </a:lnTo>
                  <a:lnTo>
                    <a:pt x="2062" y="1616"/>
                  </a:lnTo>
                  <a:lnTo>
                    <a:pt x="2037" y="1585"/>
                  </a:lnTo>
                  <a:lnTo>
                    <a:pt x="2010" y="1556"/>
                  </a:lnTo>
                  <a:lnTo>
                    <a:pt x="2010" y="1556"/>
                  </a:lnTo>
                  <a:lnTo>
                    <a:pt x="1954" y="1502"/>
                  </a:lnTo>
                  <a:lnTo>
                    <a:pt x="1954" y="1502"/>
                  </a:lnTo>
                  <a:lnTo>
                    <a:pt x="1897" y="1448"/>
                  </a:lnTo>
                  <a:lnTo>
                    <a:pt x="1897" y="1448"/>
                  </a:lnTo>
                  <a:lnTo>
                    <a:pt x="1833" y="1398"/>
                  </a:lnTo>
                  <a:lnTo>
                    <a:pt x="1833" y="1398"/>
                  </a:lnTo>
                  <a:lnTo>
                    <a:pt x="1794" y="1367"/>
                  </a:lnTo>
                  <a:lnTo>
                    <a:pt x="1752" y="1336"/>
                  </a:lnTo>
                  <a:lnTo>
                    <a:pt x="1666" y="1277"/>
                  </a:lnTo>
                  <a:lnTo>
                    <a:pt x="1579" y="1221"/>
                  </a:lnTo>
                  <a:lnTo>
                    <a:pt x="1491" y="1167"/>
                  </a:lnTo>
                  <a:lnTo>
                    <a:pt x="1491" y="1167"/>
                  </a:lnTo>
                  <a:lnTo>
                    <a:pt x="1408" y="1122"/>
                  </a:lnTo>
                  <a:lnTo>
                    <a:pt x="1325" y="1077"/>
                  </a:lnTo>
                  <a:lnTo>
                    <a:pt x="1240" y="1034"/>
                  </a:lnTo>
                  <a:lnTo>
                    <a:pt x="1157" y="994"/>
                  </a:lnTo>
                  <a:lnTo>
                    <a:pt x="1157" y="994"/>
                  </a:lnTo>
                  <a:lnTo>
                    <a:pt x="1080" y="956"/>
                  </a:lnTo>
                  <a:lnTo>
                    <a:pt x="1002" y="922"/>
                  </a:lnTo>
                  <a:lnTo>
                    <a:pt x="851" y="855"/>
                  </a:lnTo>
                  <a:lnTo>
                    <a:pt x="851" y="855"/>
                  </a:lnTo>
                  <a:lnTo>
                    <a:pt x="588" y="743"/>
                  </a:lnTo>
                  <a:lnTo>
                    <a:pt x="588" y="743"/>
                  </a:lnTo>
                  <a:lnTo>
                    <a:pt x="378" y="655"/>
                  </a:lnTo>
                  <a:lnTo>
                    <a:pt x="378" y="655"/>
                  </a:lnTo>
                  <a:lnTo>
                    <a:pt x="288" y="617"/>
                  </a:lnTo>
                  <a:lnTo>
                    <a:pt x="209" y="579"/>
                  </a:lnTo>
                  <a:lnTo>
                    <a:pt x="209" y="579"/>
                  </a:lnTo>
                  <a:lnTo>
                    <a:pt x="141" y="545"/>
                  </a:lnTo>
                  <a:lnTo>
                    <a:pt x="112" y="529"/>
                  </a:lnTo>
                  <a:lnTo>
                    <a:pt x="85" y="512"/>
                  </a:lnTo>
                  <a:lnTo>
                    <a:pt x="85" y="512"/>
                  </a:lnTo>
                  <a:lnTo>
                    <a:pt x="63" y="496"/>
                  </a:lnTo>
                  <a:lnTo>
                    <a:pt x="43" y="482"/>
                  </a:lnTo>
                  <a:lnTo>
                    <a:pt x="27" y="467"/>
                  </a:lnTo>
                  <a:lnTo>
                    <a:pt x="14" y="453"/>
                  </a:lnTo>
                  <a:lnTo>
                    <a:pt x="14" y="453"/>
                  </a:lnTo>
                  <a:lnTo>
                    <a:pt x="5" y="440"/>
                  </a:lnTo>
                  <a:lnTo>
                    <a:pt x="5" y="440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3" y="402"/>
                  </a:lnTo>
                  <a:lnTo>
                    <a:pt x="3" y="402"/>
                  </a:lnTo>
                  <a:lnTo>
                    <a:pt x="11" y="392"/>
                  </a:lnTo>
                  <a:lnTo>
                    <a:pt x="23" y="381"/>
                  </a:lnTo>
                  <a:lnTo>
                    <a:pt x="40" y="370"/>
                  </a:lnTo>
                  <a:lnTo>
                    <a:pt x="58" y="361"/>
                  </a:lnTo>
                  <a:lnTo>
                    <a:pt x="58" y="361"/>
                  </a:lnTo>
                  <a:lnTo>
                    <a:pt x="81" y="352"/>
                  </a:lnTo>
                  <a:lnTo>
                    <a:pt x="106" y="343"/>
                  </a:lnTo>
                  <a:lnTo>
                    <a:pt x="135" y="334"/>
                  </a:lnTo>
                  <a:lnTo>
                    <a:pt x="166" y="327"/>
                  </a:lnTo>
                  <a:lnTo>
                    <a:pt x="166" y="327"/>
                  </a:lnTo>
                  <a:lnTo>
                    <a:pt x="236" y="314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402" y="291"/>
                  </a:lnTo>
                  <a:lnTo>
                    <a:pt x="496" y="280"/>
                  </a:lnTo>
                  <a:lnTo>
                    <a:pt x="496" y="280"/>
                  </a:lnTo>
                  <a:lnTo>
                    <a:pt x="584" y="271"/>
                  </a:lnTo>
                  <a:lnTo>
                    <a:pt x="660" y="262"/>
                  </a:lnTo>
                  <a:lnTo>
                    <a:pt x="660" y="262"/>
                  </a:lnTo>
                  <a:lnTo>
                    <a:pt x="721" y="253"/>
                  </a:lnTo>
                  <a:lnTo>
                    <a:pt x="768" y="242"/>
                  </a:lnTo>
                  <a:lnTo>
                    <a:pt x="768" y="242"/>
                  </a:lnTo>
                  <a:lnTo>
                    <a:pt x="804" y="233"/>
                  </a:lnTo>
                  <a:lnTo>
                    <a:pt x="817" y="228"/>
                  </a:lnTo>
                  <a:lnTo>
                    <a:pt x="826" y="222"/>
                  </a:lnTo>
                  <a:lnTo>
                    <a:pt x="826" y="222"/>
                  </a:lnTo>
                  <a:lnTo>
                    <a:pt x="833" y="217"/>
                  </a:lnTo>
                  <a:lnTo>
                    <a:pt x="835" y="211"/>
                  </a:lnTo>
                  <a:lnTo>
                    <a:pt x="835" y="204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27" y="195"/>
                  </a:lnTo>
                  <a:lnTo>
                    <a:pt x="827" y="195"/>
                  </a:lnTo>
                  <a:lnTo>
                    <a:pt x="822" y="190"/>
                  </a:lnTo>
                  <a:lnTo>
                    <a:pt x="822" y="190"/>
                  </a:lnTo>
                  <a:lnTo>
                    <a:pt x="815" y="186"/>
                  </a:lnTo>
                  <a:lnTo>
                    <a:pt x="815" y="186"/>
                  </a:lnTo>
                  <a:lnTo>
                    <a:pt x="806" y="181"/>
                  </a:lnTo>
                  <a:lnTo>
                    <a:pt x="806" y="181"/>
                  </a:lnTo>
                  <a:lnTo>
                    <a:pt x="775" y="170"/>
                  </a:lnTo>
                  <a:lnTo>
                    <a:pt x="737" y="159"/>
                  </a:lnTo>
                  <a:lnTo>
                    <a:pt x="737" y="159"/>
                  </a:lnTo>
                  <a:lnTo>
                    <a:pt x="696" y="148"/>
                  </a:lnTo>
                  <a:lnTo>
                    <a:pt x="651" y="137"/>
                  </a:lnTo>
                  <a:lnTo>
                    <a:pt x="651" y="137"/>
                  </a:lnTo>
                  <a:lnTo>
                    <a:pt x="555" y="116"/>
                  </a:lnTo>
                  <a:lnTo>
                    <a:pt x="555" y="116"/>
                  </a:lnTo>
                  <a:lnTo>
                    <a:pt x="461" y="98"/>
                  </a:lnTo>
                  <a:lnTo>
                    <a:pt x="461" y="98"/>
                  </a:lnTo>
                  <a:lnTo>
                    <a:pt x="378" y="82"/>
                  </a:lnTo>
                  <a:lnTo>
                    <a:pt x="378" y="82"/>
                  </a:lnTo>
                  <a:lnTo>
                    <a:pt x="306" y="65"/>
                  </a:lnTo>
                  <a:lnTo>
                    <a:pt x="306" y="65"/>
                  </a:lnTo>
                  <a:lnTo>
                    <a:pt x="249" y="51"/>
                  </a:lnTo>
                  <a:lnTo>
                    <a:pt x="249" y="51"/>
                  </a:lnTo>
                  <a:lnTo>
                    <a:pt x="225" y="45"/>
                  </a:lnTo>
                  <a:lnTo>
                    <a:pt x="209" y="38"/>
                  </a:lnTo>
                  <a:lnTo>
                    <a:pt x="209" y="38"/>
                  </a:lnTo>
                  <a:lnTo>
                    <a:pt x="204" y="35"/>
                  </a:lnTo>
                  <a:lnTo>
                    <a:pt x="204" y="35"/>
                  </a:lnTo>
                  <a:lnTo>
                    <a:pt x="200" y="33"/>
                  </a:lnTo>
                  <a:lnTo>
                    <a:pt x="200" y="33"/>
                  </a:lnTo>
                  <a:lnTo>
                    <a:pt x="198" y="29"/>
                  </a:lnTo>
                  <a:lnTo>
                    <a:pt x="198" y="29"/>
                  </a:lnTo>
                  <a:lnTo>
                    <a:pt x="198" y="27"/>
                  </a:lnTo>
                  <a:lnTo>
                    <a:pt x="198" y="27"/>
                  </a:lnTo>
                  <a:lnTo>
                    <a:pt x="202" y="24"/>
                  </a:lnTo>
                  <a:lnTo>
                    <a:pt x="205" y="22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41" y="13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346" y="4"/>
                  </a:lnTo>
                  <a:lnTo>
                    <a:pt x="346" y="4"/>
                  </a:lnTo>
                  <a:lnTo>
                    <a:pt x="443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457575" y="3175"/>
              <a:ext cx="3997325" cy="6854825"/>
            </a:xfrm>
            <a:custGeom>
              <a:avLst/>
              <a:gdLst/>
              <a:ahLst/>
              <a:cxnLst>
                <a:cxn ang="0">
                  <a:pos x="634" y="2"/>
                </a:cxn>
                <a:cxn ang="0">
                  <a:pos x="586" y="7"/>
                </a:cxn>
                <a:cxn ang="0">
                  <a:pos x="443" y="25"/>
                </a:cxn>
                <a:cxn ang="0">
                  <a:pos x="438" y="36"/>
                </a:cxn>
                <a:cxn ang="0">
                  <a:pos x="465" y="48"/>
                </a:cxn>
                <a:cxn ang="0">
                  <a:pos x="616" y="85"/>
                </a:cxn>
                <a:cxn ang="0">
                  <a:pos x="887" y="139"/>
                </a:cxn>
                <a:cxn ang="0">
                  <a:pos x="1042" y="184"/>
                </a:cxn>
                <a:cxn ang="0">
                  <a:pos x="1063" y="198"/>
                </a:cxn>
                <a:cxn ang="0">
                  <a:pos x="1062" y="223"/>
                </a:cxn>
                <a:cxn ang="0">
                  <a:pos x="955" y="256"/>
                </a:cxn>
                <a:cxn ang="0">
                  <a:pos x="730" y="283"/>
                </a:cxn>
                <a:cxn ang="0">
                  <a:pos x="398" y="330"/>
                </a:cxn>
                <a:cxn ang="0">
                  <a:pos x="270" y="373"/>
                </a:cxn>
                <a:cxn ang="0">
                  <a:pos x="230" y="416"/>
                </a:cxn>
                <a:cxn ang="0">
                  <a:pos x="243" y="456"/>
                </a:cxn>
                <a:cxn ang="0">
                  <a:pos x="340" y="530"/>
                </a:cxn>
                <a:cxn ang="0">
                  <a:pos x="604" y="658"/>
                </a:cxn>
                <a:cxn ang="0">
                  <a:pos x="1377" y="995"/>
                </a:cxn>
                <a:cxn ang="0">
                  <a:pos x="1709" y="1170"/>
                </a:cxn>
                <a:cxn ang="0">
                  <a:pos x="2048" y="1401"/>
                </a:cxn>
                <a:cxn ang="0">
                  <a:pos x="2221" y="1559"/>
                </a:cxn>
                <a:cxn ang="0">
                  <a:pos x="2367" y="1749"/>
                </a:cxn>
                <a:cxn ang="0">
                  <a:pos x="2475" y="1985"/>
                </a:cxn>
                <a:cxn ang="0">
                  <a:pos x="2517" y="2346"/>
                </a:cxn>
                <a:cxn ang="0">
                  <a:pos x="2468" y="2641"/>
                </a:cxn>
                <a:cxn ang="0">
                  <a:pos x="2239" y="3191"/>
                </a:cxn>
                <a:cxn ang="0">
                  <a:pos x="2050" y="3505"/>
                </a:cxn>
                <a:cxn ang="0">
                  <a:pos x="1566" y="4158"/>
                </a:cxn>
                <a:cxn ang="0">
                  <a:pos x="741" y="4318"/>
                </a:cxn>
                <a:cxn ang="0">
                  <a:pos x="402" y="3997"/>
                </a:cxn>
                <a:cxn ang="0">
                  <a:pos x="1157" y="3240"/>
                </a:cxn>
                <a:cxn ang="0">
                  <a:pos x="1501" y="2800"/>
                </a:cxn>
                <a:cxn ang="0">
                  <a:pos x="1721" y="2398"/>
                </a:cxn>
                <a:cxn ang="0">
                  <a:pos x="1812" y="2026"/>
                </a:cxn>
                <a:cxn ang="0">
                  <a:pos x="1788" y="1779"/>
                </a:cxn>
                <a:cxn ang="0">
                  <a:pos x="1700" y="1574"/>
                </a:cxn>
                <a:cxn ang="0">
                  <a:pos x="1622" y="1464"/>
                </a:cxn>
                <a:cxn ang="0">
                  <a:pos x="1489" y="1325"/>
                </a:cxn>
                <a:cxn ang="0">
                  <a:pos x="1208" y="1110"/>
                </a:cxn>
                <a:cxn ang="0">
                  <a:pos x="858" y="912"/>
                </a:cxn>
                <a:cxn ang="0">
                  <a:pos x="310" y="649"/>
                </a:cxn>
                <a:cxn ang="0">
                  <a:pos x="79" y="521"/>
                </a:cxn>
                <a:cxn ang="0">
                  <a:pos x="5" y="447"/>
                </a:cxn>
                <a:cxn ang="0">
                  <a:pos x="3" y="409"/>
                </a:cxn>
                <a:cxn ang="0">
                  <a:pos x="57" y="366"/>
                </a:cxn>
                <a:cxn ang="0">
                  <a:pos x="200" y="323"/>
                </a:cxn>
                <a:cxn ang="0">
                  <a:pos x="550" y="276"/>
                </a:cxn>
                <a:cxn ang="0">
                  <a:pos x="786" y="249"/>
                </a:cxn>
                <a:cxn ang="0">
                  <a:pos x="903" y="218"/>
                </a:cxn>
                <a:cxn ang="0">
                  <a:pos x="914" y="191"/>
                </a:cxn>
                <a:cxn ang="0">
                  <a:pos x="896" y="178"/>
                </a:cxn>
                <a:cxn ang="0">
                  <a:pos x="753" y="135"/>
                </a:cxn>
                <a:cxn ang="0">
                  <a:pos x="495" y="79"/>
                </a:cxn>
                <a:cxn ang="0">
                  <a:pos x="351" y="43"/>
                </a:cxn>
                <a:cxn ang="0">
                  <a:pos x="330" y="30"/>
                </a:cxn>
                <a:cxn ang="0">
                  <a:pos x="339" y="20"/>
                </a:cxn>
                <a:cxn ang="0">
                  <a:pos x="486" y="3"/>
                </a:cxn>
              </a:cxnLst>
              <a:rect l="0" t="0" r="r" b="b"/>
              <a:pathLst>
                <a:path w="2518" h="4318">
                  <a:moveTo>
                    <a:pt x="586" y="0"/>
                  </a:moveTo>
                  <a:lnTo>
                    <a:pt x="586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34" y="2"/>
                  </a:lnTo>
                  <a:lnTo>
                    <a:pt x="634" y="2"/>
                  </a:lnTo>
                  <a:lnTo>
                    <a:pt x="658" y="2"/>
                  </a:lnTo>
                  <a:lnTo>
                    <a:pt x="658" y="2"/>
                  </a:lnTo>
                  <a:lnTo>
                    <a:pt x="681" y="3"/>
                  </a:lnTo>
                  <a:lnTo>
                    <a:pt x="681" y="3"/>
                  </a:lnTo>
                  <a:lnTo>
                    <a:pt x="586" y="7"/>
                  </a:lnTo>
                  <a:lnTo>
                    <a:pt x="586" y="7"/>
                  </a:lnTo>
                  <a:lnTo>
                    <a:pt x="510" y="12"/>
                  </a:lnTo>
                  <a:lnTo>
                    <a:pt x="510" y="12"/>
                  </a:lnTo>
                  <a:lnTo>
                    <a:pt x="481" y="16"/>
                  </a:lnTo>
                  <a:lnTo>
                    <a:pt x="459" y="20"/>
                  </a:lnTo>
                  <a:lnTo>
                    <a:pt x="459" y="20"/>
                  </a:lnTo>
                  <a:lnTo>
                    <a:pt x="443" y="25"/>
                  </a:lnTo>
                  <a:lnTo>
                    <a:pt x="440" y="27"/>
                  </a:lnTo>
                  <a:lnTo>
                    <a:pt x="438" y="30"/>
                  </a:lnTo>
                  <a:lnTo>
                    <a:pt x="438" y="30"/>
                  </a:lnTo>
                  <a:lnTo>
                    <a:pt x="438" y="32"/>
                  </a:lnTo>
                  <a:lnTo>
                    <a:pt x="438" y="32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41" y="38"/>
                  </a:lnTo>
                  <a:lnTo>
                    <a:pt x="441" y="38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65" y="48"/>
                  </a:lnTo>
                  <a:lnTo>
                    <a:pt x="486" y="54"/>
                  </a:lnTo>
                  <a:lnTo>
                    <a:pt x="486" y="54"/>
                  </a:lnTo>
                  <a:lnTo>
                    <a:pt x="544" y="68"/>
                  </a:lnTo>
                  <a:lnTo>
                    <a:pt x="544" y="68"/>
                  </a:lnTo>
                  <a:lnTo>
                    <a:pt x="616" y="85"/>
                  </a:lnTo>
                  <a:lnTo>
                    <a:pt x="616" y="85"/>
                  </a:lnTo>
                  <a:lnTo>
                    <a:pt x="699" y="101"/>
                  </a:lnTo>
                  <a:lnTo>
                    <a:pt x="699" y="101"/>
                  </a:lnTo>
                  <a:lnTo>
                    <a:pt x="793" y="119"/>
                  </a:lnTo>
                  <a:lnTo>
                    <a:pt x="793" y="119"/>
                  </a:lnTo>
                  <a:lnTo>
                    <a:pt x="887" y="139"/>
                  </a:lnTo>
                  <a:lnTo>
                    <a:pt x="887" y="139"/>
                  </a:lnTo>
                  <a:lnTo>
                    <a:pt x="932" y="149"/>
                  </a:lnTo>
                  <a:lnTo>
                    <a:pt x="973" y="160"/>
                  </a:lnTo>
                  <a:lnTo>
                    <a:pt x="973" y="160"/>
                  </a:lnTo>
                  <a:lnTo>
                    <a:pt x="1011" y="173"/>
                  </a:lnTo>
                  <a:lnTo>
                    <a:pt x="1042" y="184"/>
                  </a:lnTo>
                  <a:lnTo>
                    <a:pt x="1042" y="184"/>
                  </a:lnTo>
                  <a:lnTo>
                    <a:pt x="1051" y="189"/>
                  </a:lnTo>
                  <a:lnTo>
                    <a:pt x="1051" y="189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63" y="198"/>
                  </a:lnTo>
                  <a:lnTo>
                    <a:pt x="1063" y="198"/>
                  </a:lnTo>
                  <a:lnTo>
                    <a:pt x="1067" y="202"/>
                  </a:lnTo>
                  <a:lnTo>
                    <a:pt x="1067" y="202"/>
                  </a:lnTo>
                  <a:lnTo>
                    <a:pt x="1071" y="207"/>
                  </a:lnTo>
                  <a:lnTo>
                    <a:pt x="1071" y="213"/>
                  </a:lnTo>
                  <a:lnTo>
                    <a:pt x="1067" y="218"/>
                  </a:lnTo>
                  <a:lnTo>
                    <a:pt x="1062" y="223"/>
                  </a:lnTo>
                  <a:lnTo>
                    <a:pt x="1062" y="223"/>
                  </a:lnTo>
                  <a:lnTo>
                    <a:pt x="1051" y="229"/>
                  </a:lnTo>
                  <a:lnTo>
                    <a:pt x="1038" y="234"/>
                  </a:lnTo>
                  <a:lnTo>
                    <a:pt x="1004" y="245"/>
                  </a:lnTo>
                  <a:lnTo>
                    <a:pt x="1004" y="245"/>
                  </a:lnTo>
                  <a:lnTo>
                    <a:pt x="955" y="256"/>
                  </a:lnTo>
                  <a:lnTo>
                    <a:pt x="894" y="265"/>
                  </a:lnTo>
                  <a:lnTo>
                    <a:pt x="894" y="265"/>
                  </a:lnTo>
                  <a:lnTo>
                    <a:pt x="818" y="274"/>
                  </a:lnTo>
                  <a:lnTo>
                    <a:pt x="730" y="283"/>
                  </a:lnTo>
                  <a:lnTo>
                    <a:pt x="730" y="283"/>
                  </a:lnTo>
                  <a:lnTo>
                    <a:pt x="730" y="283"/>
                  </a:lnTo>
                  <a:lnTo>
                    <a:pt x="634" y="292"/>
                  </a:lnTo>
                  <a:lnTo>
                    <a:pt x="548" y="303"/>
                  </a:lnTo>
                  <a:lnTo>
                    <a:pt x="548" y="303"/>
                  </a:lnTo>
                  <a:lnTo>
                    <a:pt x="468" y="315"/>
                  </a:lnTo>
                  <a:lnTo>
                    <a:pt x="398" y="330"/>
                  </a:lnTo>
                  <a:lnTo>
                    <a:pt x="398" y="330"/>
                  </a:lnTo>
                  <a:lnTo>
                    <a:pt x="367" y="337"/>
                  </a:lnTo>
                  <a:lnTo>
                    <a:pt x="339" y="346"/>
                  </a:lnTo>
                  <a:lnTo>
                    <a:pt x="312" y="353"/>
                  </a:lnTo>
                  <a:lnTo>
                    <a:pt x="290" y="362"/>
                  </a:lnTo>
                  <a:lnTo>
                    <a:pt x="290" y="362"/>
                  </a:lnTo>
                  <a:lnTo>
                    <a:pt x="270" y="373"/>
                  </a:lnTo>
                  <a:lnTo>
                    <a:pt x="254" y="384"/>
                  </a:lnTo>
                  <a:lnTo>
                    <a:pt x="243" y="395"/>
                  </a:lnTo>
                  <a:lnTo>
                    <a:pt x="234" y="405"/>
                  </a:lnTo>
                  <a:lnTo>
                    <a:pt x="234" y="405"/>
                  </a:lnTo>
                  <a:lnTo>
                    <a:pt x="230" y="416"/>
                  </a:lnTo>
                  <a:lnTo>
                    <a:pt x="230" y="416"/>
                  </a:lnTo>
                  <a:lnTo>
                    <a:pt x="230" y="429"/>
                  </a:lnTo>
                  <a:lnTo>
                    <a:pt x="230" y="429"/>
                  </a:lnTo>
                  <a:lnTo>
                    <a:pt x="236" y="442"/>
                  </a:lnTo>
                  <a:lnTo>
                    <a:pt x="236" y="442"/>
                  </a:lnTo>
                  <a:lnTo>
                    <a:pt x="243" y="456"/>
                  </a:lnTo>
                  <a:lnTo>
                    <a:pt x="243" y="456"/>
                  </a:lnTo>
                  <a:lnTo>
                    <a:pt x="256" y="470"/>
                  </a:lnTo>
                  <a:lnTo>
                    <a:pt x="272" y="485"/>
                  </a:lnTo>
                  <a:lnTo>
                    <a:pt x="292" y="499"/>
                  </a:lnTo>
                  <a:lnTo>
                    <a:pt x="313" y="514"/>
                  </a:lnTo>
                  <a:lnTo>
                    <a:pt x="313" y="514"/>
                  </a:lnTo>
                  <a:lnTo>
                    <a:pt x="340" y="530"/>
                  </a:lnTo>
                  <a:lnTo>
                    <a:pt x="369" y="548"/>
                  </a:lnTo>
                  <a:lnTo>
                    <a:pt x="436" y="582"/>
                  </a:lnTo>
                  <a:lnTo>
                    <a:pt x="436" y="582"/>
                  </a:lnTo>
                  <a:lnTo>
                    <a:pt x="515" y="618"/>
                  </a:lnTo>
                  <a:lnTo>
                    <a:pt x="604" y="658"/>
                  </a:lnTo>
                  <a:lnTo>
                    <a:pt x="604" y="658"/>
                  </a:lnTo>
                  <a:lnTo>
                    <a:pt x="811" y="746"/>
                  </a:lnTo>
                  <a:lnTo>
                    <a:pt x="811" y="746"/>
                  </a:lnTo>
                  <a:lnTo>
                    <a:pt x="1074" y="858"/>
                  </a:lnTo>
                  <a:lnTo>
                    <a:pt x="1074" y="858"/>
                  </a:lnTo>
                  <a:lnTo>
                    <a:pt x="1224" y="925"/>
                  </a:lnTo>
                  <a:lnTo>
                    <a:pt x="1377" y="995"/>
                  </a:lnTo>
                  <a:lnTo>
                    <a:pt x="1377" y="995"/>
                  </a:lnTo>
                  <a:lnTo>
                    <a:pt x="1460" y="1037"/>
                  </a:lnTo>
                  <a:lnTo>
                    <a:pt x="1543" y="1078"/>
                  </a:lnTo>
                  <a:lnTo>
                    <a:pt x="1626" y="1123"/>
                  </a:lnTo>
                  <a:lnTo>
                    <a:pt x="1709" y="1170"/>
                  </a:lnTo>
                  <a:lnTo>
                    <a:pt x="1709" y="1170"/>
                  </a:lnTo>
                  <a:lnTo>
                    <a:pt x="1795" y="1222"/>
                  </a:lnTo>
                  <a:lnTo>
                    <a:pt x="1882" y="1278"/>
                  </a:lnTo>
                  <a:lnTo>
                    <a:pt x="1967" y="1338"/>
                  </a:lnTo>
                  <a:lnTo>
                    <a:pt x="2008" y="1368"/>
                  </a:lnTo>
                  <a:lnTo>
                    <a:pt x="2048" y="1401"/>
                  </a:lnTo>
                  <a:lnTo>
                    <a:pt x="2048" y="1401"/>
                  </a:lnTo>
                  <a:lnTo>
                    <a:pt x="2109" y="1451"/>
                  </a:lnTo>
                  <a:lnTo>
                    <a:pt x="2109" y="1451"/>
                  </a:lnTo>
                  <a:lnTo>
                    <a:pt x="2167" y="1504"/>
                  </a:lnTo>
                  <a:lnTo>
                    <a:pt x="2167" y="1504"/>
                  </a:lnTo>
                  <a:lnTo>
                    <a:pt x="2194" y="1532"/>
                  </a:lnTo>
                  <a:lnTo>
                    <a:pt x="2221" y="1559"/>
                  </a:lnTo>
                  <a:lnTo>
                    <a:pt x="2221" y="1559"/>
                  </a:lnTo>
                  <a:lnTo>
                    <a:pt x="2273" y="1617"/>
                  </a:lnTo>
                  <a:lnTo>
                    <a:pt x="2273" y="1617"/>
                  </a:lnTo>
                  <a:lnTo>
                    <a:pt x="2307" y="1660"/>
                  </a:lnTo>
                  <a:lnTo>
                    <a:pt x="2338" y="1704"/>
                  </a:lnTo>
                  <a:lnTo>
                    <a:pt x="2367" y="1749"/>
                  </a:lnTo>
                  <a:lnTo>
                    <a:pt x="2394" y="1794"/>
                  </a:lnTo>
                  <a:lnTo>
                    <a:pt x="2417" y="1841"/>
                  </a:lnTo>
                  <a:lnTo>
                    <a:pt x="2439" y="1888"/>
                  </a:lnTo>
                  <a:lnTo>
                    <a:pt x="2459" y="1934"/>
                  </a:lnTo>
                  <a:lnTo>
                    <a:pt x="2475" y="1985"/>
                  </a:lnTo>
                  <a:lnTo>
                    <a:pt x="2475" y="1985"/>
                  </a:lnTo>
                  <a:lnTo>
                    <a:pt x="2491" y="2041"/>
                  </a:lnTo>
                  <a:lnTo>
                    <a:pt x="2502" y="2099"/>
                  </a:lnTo>
                  <a:lnTo>
                    <a:pt x="2511" y="2158"/>
                  </a:lnTo>
                  <a:lnTo>
                    <a:pt x="2517" y="2219"/>
                  </a:lnTo>
                  <a:lnTo>
                    <a:pt x="2518" y="2282"/>
                  </a:lnTo>
                  <a:lnTo>
                    <a:pt x="2517" y="2346"/>
                  </a:lnTo>
                  <a:lnTo>
                    <a:pt x="2511" y="2412"/>
                  </a:lnTo>
                  <a:lnTo>
                    <a:pt x="2502" y="2479"/>
                  </a:lnTo>
                  <a:lnTo>
                    <a:pt x="2502" y="2479"/>
                  </a:lnTo>
                  <a:lnTo>
                    <a:pt x="2497" y="2519"/>
                  </a:lnTo>
                  <a:lnTo>
                    <a:pt x="2488" y="2558"/>
                  </a:lnTo>
                  <a:lnTo>
                    <a:pt x="2468" y="2641"/>
                  </a:lnTo>
                  <a:lnTo>
                    <a:pt x="2443" y="2726"/>
                  </a:lnTo>
                  <a:lnTo>
                    <a:pt x="2414" y="2812"/>
                  </a:lnTo>
                  <a:lnTo>
                    <a:pt x="2378" y="2903"/>
                  </a:lnTo>
                  <a:lnTo>
                    <a:pt x="2336" y="2996"/>
                  </a:lnTo>
                  <a:lnTo>
                    <a:pt x="2291" y="3092"/>
                  </a:lnTo>
                  <a:lnTo>
                    <a:pt x="2239" y="3191"/>
                  </a:lnTo>
                  <a:lnTo>
                    <a:pt x="2239" y="3191"/>
                  </a:lnTo>
                  <a:lnTo>
                    <a:pt x="2206" y="3251"/>
                  </a:lnTo>
                  <a:lnTo>
                    <a:pt x="2170" y="3312"/>
                  </a:lnTo>
                  <a:lnTo>
                    <a:pt x="2132" y="3375"/>
                  </a:lnTo>
                  <a:lnTo>
                    <a:pt x="2093" y="3438"/>
                  </a:lnTo>
                  <a:lnTo>
                    <a:pt x="2050" y="3505"/>
                  </a:lnTo>
                  <a:lnTo>
                    <a:pt x="2006" y="3572"/>
                  </a:lnTo>
                  <a:lnTo>
                    <a:pt x="1959" y="3640"/>
                  </a:lnTo>
                  <a:lnTo>
                    <a:pt x="1911" y="3709"/>
                  </a:lnTo>
                  <a:lnTo>
                    <a:pt x="1806" y="3853"/>
                  </a:lnTo>
                  <a:lnTo>
                    <a:pt x="1691" y="4001"/>
                  </a:lnTo>
                  <a:lnTo>
                    <a:pt x="1566" y="4158"/>
                  </a:lnTo>
                  <a:lnTo>
                    <a:pt x="1433" y="4318"/>
                  </a:lnTo>
                  <a:lnTo>
                    <a:pt x="1433" y="4318"/>
                  </a:lnTo>
                  <a:lnTo>
                    <a:pt x="1089" y="4318"/>
                  </a:lnTo>
                  <a:lnTo>
                    <a:pt x="1089" y="4318"/>
                  </a:lnTo>
                  <a:lnTo>
                    <a:pt x="741" y="4318"/>
                  </a:lnTo>
                  <a:lnTo>
                    <a:pt x="741" y="4318"/>
                  </a:lnTo>
                  <a:lnTo>
                    <a:pt x="393" y="4318"/>
                  </a:lnTo>
                  <a:lnTo>
                    <a:pt x="393" y="4318"/>
                  </a:lnTo>
                  <a:lnTo>
                    <a:pt x="39" y="4318"/>
                  </a:lnTo>
                  <a:lnTo>
                    <a:pt x="39" y="4318"/>
                  </a:lnTo>
                  <a:lnTo>
                    <a:pt x="227" y="4154"/>
                  </a:lnTo>
                  <a:lnTo>
                    <a:pt x="402" y="3997"/>
                  </a:lnTo>
                  <a:lnTo>
                    <a:pt x="564" y="3847"/>
                  </a:lnTo>
                  <a:lnTo>
                    <a:pt x="715" y="3701"/>
                  </a:lnTo>
                  <a:lnTo>
                    <a:pt x="856" y="3563"/>
                  </a:lnTo>
                  <a:lnTo>
                    <a:pt x="984" y="3429"/>
                  </a:lnTo>
                  <a:lnTo>
                    <a:pt x="1101" y="3303"/>
                  </a:lnTo>
                  <a:lnTo>
                    <a:pt x="1157" y="3240"/>
                  </a:lnTo>
                  <a:lnTo>
                    <a:pt x="1209" y="3180"/>
                  </a:lnTo>
                  <a:lnTo>
                    <a:pt x="1209" y="3180"/>
                  </a:lnTo>
                  <a:lnTo>
                    <a:pt x="1292" y="3079"/>
                  </a:lnTo>
                  <a:lnTo>
                    <a:pt x="1368" y="2984"/>
                  </a:lnTo>
                  <a:lnTo>
                    <a:pt x="1438" y="2890"/>
                  </a:lnTo>
                  <a:lnTo>
                    <a:pt x="1501" y="2800"/>
                  </a:lnTo>
                  <a:lnTo>
                    <a:pt x="1557" y="2712"/>
                  </a:lnTo>
                  <a:lnTo>
                    <a:pt x="1610" y="2627"/>
                  </a:lnTo>
                  <a:lnTo>
                    <a:pt x="1653" y="2544"/>
                  </a:lnTo>
                  <a:lnTo>
                    <a:pt x="1693" y="2465"/>
                  </a:lnTo>
                  <a:lnTo>
                    <a:pt x="1693" y="2465"/>
                  </a:lnTo>
                  <a:lnTo>
                    <a:pt x="1721" y="2398"/>
                  </a:lnTo>
                  <a:lnTo>
                    <a:pt x="1747" y="2331"/>
                  </a:lnTo>
                  <a:lnTo>
                    <a:pt x="1768" y="2268"/>
                  </a:lnTo>
                  <a:lnTo>
                    <a:pt x="1785" y="2205"/>
                  </a:lnTo>
                  <a:lnTo>
                    <a:pt x="1797" y="2144"/>
                  </a:lnTo>
                  <a:lnTo>
                    <a:pt x="1806" y="2084"/>
                  </a:lnTo>
                  <a:lnTo>
                    <a:pt x="1812" y="2026"/>
                  </a:lnTo>
                  <a:lnTo>
                    <a:pt x="1813" y="1970"/>
                  </a:lnTo>
                  <a:lnTo>
                    <a:pt x="1813" y="1970"/>
                  </a:lnTo>
                  <a:lnTo>
                    <a:pt x="1812" y="1920"/>
                  </a:lnTo>
                  <a:lnTo>
                    <a:pt x="1806" y="1873"/>
                  </a:lnTo>
                  <a:lnTo>
                    <a:pt x="1799" y="1826"/>
                  </a:lnTo>
                  <a:lnTo>
                    <a:pt x="1788" y="1779"/>
                  </a:lnTo>
                  <a:lnTo>
                    <a:pt x="1774" y="1734"/>
                  </a:lnTo>
                  <a:lnTo>
                    <a:pt x="1757" y="1689"/>
                  </a:lnTo>
                  <a:lnTo>
                    <a:pt x="1738" y="1646"/>
                  </a:lnTo>
                  <a:lnTo>
                    <a:pt x="1716" y="1603"/>
                  </a:lnTo>
                  <a:lnTo>
                    <a:pt x="1716" y="1603"/>
                  </a:lnTo>
                  <a:lnTo>
                    <a:pt x="1700" y="1574"/>
                  </a:lnTo>
                  <a:lnTo>
                    <a:pt x="1682" y="1545"/>
                  </a:lnTo>
                  <a:lnTo>
                    <a:pt x="1682" y="1545"/>
                  </a:lnTo>
                  <a:lnTo>
                    <a:pt x="1664" y="1518"/>
                  </a:lnTo>
                  <a:lnTo>
                    <a:pt x="1642" y="1491"/>
                  </a:lnTo>
                  <a:lnTo>
                    <a:pt x="1642" y="1491"/>
                  </a:lnTo>
                  <a:lnTo>
                    <a:pt x="1622" y="1464"/>
                  </a:lnTo>
                  <a:lnTo>
                    <a:pt x="1599" y="1437"/>
                  </a:lnTo>
                  <a:lnTo>
                    <a:pt x="1599" y="1437"/>
                  </a:lnTo>
                  <a:lnTo>
                    <a:pt x="1552" y="1386"/>
                  </a:lnTo>
                  <a:lnTo>
                    <a:pt x="1552" y="1386"/>
                  </a:lnTo>
                  <a:lnTo>
                    <a:pt x="1521" y="1356"/>
                  </a:lnTo>
                  <a:lnTo>
                    <a:pt x="1489" y="1325"/>
                  </a:lnTo>
                  <a:lnTo>
                    <a:pt x="1455" y="1294"/>
                  </a:lnTo>
                  <a:lnTo>
                    <a:pt x="1420" y="1266"/>
                  </a:lnTo>
                  <a:lnTo>
                    <a:pt x="1350" y="1210"/>
                  </a:lnTo>
                  <a:lnTo>
                    <a:pt x="1276" y="1157"/>
                  </a:lnTo>
                  <a:lnTo>
                    <a:pt x="1276" y="1157"/>
                  </a:lnTo>
                  <a:lnTo>
                    <a:pt x="1208" y="1110"/>
                  </a:lnTo>
                  <a:lnTo>
                    <a:pt x="1137" y="1067"/>
                  </a:lnTo>
                  <a:lnTo>
                    <a:pt x="1065" y="1024"/>
                  </a:lnTo>
                  <a:lnTo>
                    <a:pt x="993" y="984"/>
                  </a:lnTo>
                  <a:lnTo>
                    <a:pt x="993" y="984"/>
                  </a:lnTo>
                  <a:lnTo>
                    <a:pt x="926" y="948"/>
                  </a:lnTo>
                  <a:lnTo>
                    <a:pt x="858" y="912"/>
                  </a:lnTo>
                  <a:lnTo>
                    <a:pt x="726" y="847"/>
                  </a:lnTo>
                  <a:lnTo>
                    <a:pt x="726" y="847"/>
                  </a:lnTo>
                  <a:lnTo>
                    <a:pt x="607" y="790"/>
                  </a:lnTo>
                  <a:lnTo>
                    <a:pt x="494" y="735"/>
                  </a:lnTo>
                  <a:lnTo>
                    <a:pt x="494" y="735"/>
                  </a:lnTo>
                  <a:lnTo>
                    <a:pt x="310" y="649"/>
                  </a:lnTo>
                  <a:lnTo>
                    <a:pt x="310" y="649"/>
                  </a:lnTo>
                  <a:lnTo>
                    <a:pt x="232" y="609"/>
                  </a:lnTo>
                  <a:lnTo>
                    <a:pt x="162" y="571"/>
                  </a:lnTo>
                  <a:lnTo>
                    <a:pt x="162" y="571"/>
                  </a:lnTo>
                  <a:lnTo>
                    <a:pt x="104" y="539"/>
                  </a:lnTo>
                  <a:lnTo>
                    <a:pt x="79" y="521"/>
                  </a:lnTo>
                  <a:lnTo>
                    <a:pt x="57" y="506"/>
                  </a:lnTo>
                  <a:lnTo>
                    <a:pt x="57" y="506"/>
                  </a:lnTo>
                  <a:lnTo>
                    <a:pt x="39" y="490"/>
                  </a:lnTo>
                  <a:lnTo>
                    <a:pt x="25" y="476"/>
                  </a:lnTo>
                  <a:lnTo>
                    <a:pt x="14" y="461"/>
                  </a:lnTo>
                  <a:lnTo>
                    <a:pt x="5" y="447"/>
                  </a:lnTo>
                  <a:lnTo>
                    <a:pt x="5" y="447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3" y="409"/>
                  </a:lnTo>
                  <a:lnTo>
                    <a:pt x="3" y="409"/>
                  </a:lnTo>
                  <a:lnTo>
                    <a:pt x="11" y="398"/>
                  </a:lnTo>
                  <a:lnTo>
                    <a:pt x="11" y="398"/>
                  </a:lnTo>
                  <a:lnTo>
                    <a:pt x="21" y="386"/>
                  </a:lnTo>
                  <a:lnTo>
                    <a:pt x="38" y="375"/>
                  </a:lnTo>
                  <a:lnTo>
                    <a:pt x="57" y="366"/>
                  </a:lnTo>
                  <a:lnTo>
                    <a:pt x="79" y="355"/>
                  </a:lnTo>
                  <a:lnTo>
                    <a:pt x="79" y="355"/>
                  </a:lnTo>
                  <a:lnTo>
                    <a:pt x="104" y="346"/>
                  </a:lnTo>
                  <a:lnTo>
                    <a:pt x="133" y="339"/>
                  </a:lnTo>
                  <a:lnTo>
                    <a:pt x="166" y="330"/>
                  </a:lnTo>
                  <a:lnTo>
                    <a:pt x="200" y="323"/>
                  </a:lnTo>
                  <a:lnTo>
                    <a:pt x="200" y="323"/>
                  </a:lnTo>
                  <a:lnTo>
                    <a:pt x="274" y="308"/>
                  </a:lnTo>
                  <a:lnTo>
                    <a:pt x="360" y="297"/>
                  </a:lnTo>
                  <a:lnTo>
                    <a:pt x="360" y="297"/>
                  </a:lnTo>
                  <a:lnTo>
                    <a:pt x="450" y="286"/>
                  </a:lnTo>
                  <a:lnTo>
                    <a:pt x="550" y="276"/>
                  </a:lnTo>
                  <a:lnTo>
                    <a:pt x="550" y="276"/>
                  </a:lnTo>
                  <a:lnTo>
                    <a:pt x="550" y="276"/>
                  </a:lnTo>
                  <a:lnTo>
                    <a:pt x="642" y="267"/>
                  </a:lnTo>
                  <a:lnTo>
                    <a:pt x="721" y="258"/>
                  </a:lnTo>
                  <a:lnTo>
                    <a:pt x="721" y="258"/>
                  </a:lnTo>
                  <a:lnTo>
                    <a:pt x="786" y="249"/>
                  </a:lnTo>
                  <a:lnTo>
                    <a:pt x="838" y="240"/>
                  </a:lnTo>
                  <a:lnTo>
                    <a:pt x="838" y="240"/>
                  </a:lnTo>
                  <a:lnTo>
                    <a:pt x="878" y="229"/>
                  </a:lnTo>
                  <a:lnTo>
                    <a:pt x="892" y="223"/>
                  </a:lnTo>
                  <a:lnTo>
                    <a:pt x="903" y="218"/>
                  </a:lnTo>
                  <a:lnTo>
                    <a:pt x="903" y="218"/>
                  </a:lnTo>
                  <a:lnTo>
                    <a:pt x="912" y="213"/>
                  </a:lnTo>
                  <a:lnTo>
                    <a:pt x="917" y="207"/>
                  </a:lnTo>
                  <a:lnTo>
                    <a:pt x="919" y="202"/>
                  </a:lnTo>
                  <a:lnTo>
                    <a:pt x="917" y="196"/>
                  </a:lnTo>
                  <a:lnTo>
                    <a:pt x="917" y="196"/>
                  </a:lnTo>
                  <a:lnTo>
                    <a:pt x="914" y="191"/>
                  </a:lnTo>
                  <a:lnTo>
                    <a:pt x="914" y="191"/>
                  </a:lnTo>
                  <a:lnTo>
                    <a:pt x="910" y="187"/>
                  </a:lnTo>
                  <a:lnTo>
                    <a:pt x="910" y="187"/>
                  </a:lnTo>
                  <a:lnTo>
                    <a:pt x="903" y="184"/>
                  </a:lnTo>
                  <a:lnTo>
                    <a:pt x="903" y="184"/>
                  </a:lnTo>
                  <a:lnTo>
                    <a:pt x="896" y="178"/>
                  </a:lnTo>
                  <a:lnTo>
                    <a:pt x="896" y="178"/>
                  </a:lnTo>
                  <a:lnTo>
                    <a:pt x="869" y="167"/>
                  </a:lnTo>
                  <a:lnTo>
                    <a:pt x="834" y="157"/>
                  </a:lnTo>
                  <a:lnTo>
                    <a:pt x="834" y="157"/>
                  </a:lnTo>
                  <a:lnTo>
                    <a:pt x="797" y="144"/>
                  </a:lnTo>
                  <a:lnTo>
                    <a:pt x="753" y="135"/>
                  </a:lnTo>
                  <a:lnTo>
                    <a:pt x="753" y="135"/>
                  </a:lnTo>
                  <a:lnTo>
                    <a:pt x="663" y="113"/>
                  </a:lnTo>
                  <a:lnTo>
                    <a:pt x="663" y="113"/>
                  </a:lnTo>
                  <a:lnTo>
                    <a:pt x="573" y="95"/>
                  </a:lnTo>
                  <a:lnTo>
                    <a:pt x="573" y="95"/>
                  </a:lnTo>
                  <a:lnTo>
                    <a:pt x="495" y="79"/>
                  </a:lnTo>
                  <a:lnTo>
                    <a:pt x="495" y="79"/>
                  </a:lnTo>
                  <a:lnTo>
                    <a:pt x="425" y="65"/>
                  </a:lnTo>
                  <a:lnTo>
                    <a:pt x="425" y="65"/>
                  </a:lnTo>
                  <a:lnTo>
                    <a:pt x="371" y="50"/>
                  </a:lnTo>
                  <a:lnTo>
                    <a:pt x="371" y="50"/>
                  </a:lnTo>
                  <a:lnTo>
                    <a:pt x="351" y="43"/>
                  </a:lnTo>
                  <a:lnTo>
                    <a:pt x="337" y="38"/>
                  </a:lnTo>
                  <a:lnTo>
                    <a:pt x="337" y="38"/>
                  </a:lnTo>
                  <a:lnTo>
                    <a:pt x="331" y="34"/>
                  </a:lnTo>
                  <a:lnTo>
                    <a:pt x="331" y="34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5"/>
                  </a:lnTo>
                  <a:lnTo>
                    <a:pt x="330" y="25"/>
                  </a:lnTo>
                  <a:lnTo>
                    <a:pt x="333" y="23"/>
                  </a:lnTo>
                  <a:lnTo>
                    <a:pt x="339" y="20"/>
                  </a:lnTo>
                  <a:lnTo>
                    <a:pt x="355" y="16"/>
                  </a:lnTo>
                  <a:lnTo>
                    <a:pt x="355" y="16"/>
                  </a:lnTo>
                  <a:lnTo>
                    <a:pt x="378" y="12"/>
                  </a:lnTo>
                  <a:lnTo>
                    <a:pt x="409" y="9"/>
                  </a:lnTo>
                  <a:lnTo>
                    <a:pt x="409" y="9"/>
                  </a:lnTo>
                  <a:lnTo>
                    <a:pt x="486" y="3"/>
                  </a:lnTo>
                  <a:lnTo>
                    <a:pt x="486" y="3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457575" y="3175"/>
              <a:ext cx="3997325" cy="6854825"/>
            </a:xfrm>
            <a:custGeom>
              <a:avLst/>
              <a:gdLst/>
              <a:ahLst/>
              <a:cxnLst>
                <a:cxn ang="0">
                  <a:pos x="634" y="2"/>
                </a:cxn>
                <a:cxn ang="0">
                  <a:pos x="586" y="7"/>
                </a:cxn>
                <a:cxn ang="0">
                  <a:pos x="443" y="25"/>
                </a:cxn>
                <a:cxn ang="0">
                  <a:pos x="438" y="36"/>
                </a:cxn>
                <a:cxn ang="0">
                  <a:pos x="465" y="48"/>
                </a:cxn>
                <a:cxn ang="0">
                  <a:pos x="616" y="85"/>
                </a:cxn>
                <a:cxn ang="0">
                  <a:pos x="887" y="139"/>
                </a:cxn>
                <a:cxn ang="0">
                  <a:pos x="1042" y="184"/>
                </a:cxn>
                <a:cxn ang="0">
                  <a:pos x="1063" y="198"/>
                </a:cxn>
                <a:cxn ang="0">
                  <a:pos x="1062" y="223"/>
                </a:cxn>
                <a:cxn ang="0">
                  <a:pos x="955" y="256"/>
                </a:cxn>
                <a:cxn ang="0">
                  <a:pos x="730" y="283"/>
                </a:cxn>
                <a:cxn ang="0">
                  <a:pos x="398" y="330"/>
                </a:cxn>
                <a:cxn ang="0">
                  <a:pos x="270" y="373"/>
                </a:cxn>
                <a:cxn ang="0">
                  <a:pos x="230" y="416"/>
                </a:cxn>
                <a:cxn ang="0">
                  <a:pos x="243" y="456"/>
                </a:cxn>
                <a:cxn ang="0">
                  <a:pos x="340" y="530"/>
                </a:cxn>
                <a:cxn ang="0">
                  <a:pos x="604" y="658"/>
                </a:cxn>
                <a:cxn ang="0">
                  <a:pos x="1377" y="995"/>
                </a:cxn>
                <a:cxn ang="0">
                  <a:pos x="1709" y="1170"/>
                </a:cxn>
                <a:cxn ang="0">
                  <a:pos x="2048" y="1401"/>
                </a:cxn>
                <a:cxn ang="0">
                  <a:pos x="2221" y="1559"/>
                </a:cxn>
                <a:cxn ang="0">
                  <a:pos x="2367" y="1749"/>
                </a:cxn>
                <a:cxn ang="0">
                  <a:pos x="2475" y="1985"/>
                </a:cxn>
                <a:cxn ang="0">
                  <a:pos x="2517" y="2346"/>
                </a:cxn>
                <a:cxn ang="0">
                  <a:pos x="2468" y="2641"/>
                </a:cxn>
                <a:cxn ang="0">
                  <a:pos x="2239" y="3191"/>
                </a:cxn>
                <a:cxn ang="0">
                  <a:pos x="2050" y="3505"/>
                </a:cxn>
                <a:cxn ang="0">
                  <a:pos x="1566" y="4158"/>
                </a:cxn>
                <a:cxn ang="0">
                  <a:pos x="741" y="4318"/>
                </a:cxn>
                <a:cxn ang="0">
                  <a:pos x="402" y="3997"/>
                </a:cxn>
                <a:cxn ang="0">
                  <a:pos x="1157" y="3240"/>
                </a:cxn>
                <a:cxn ang="0">
                  <a:pos x="1501" y="2800"/>
                </a:cxn>
                <a:cxn ang="0">
                  <a:pos x="1721" y="2398"/>
                </a:cxn>
                <a:cxn ang="0">
                  <a:pos x="1812" y="2026"/>
                </a:cxn>
                <a:cxn ang="0">
                  <a:pos x="1788" y="1779"/>
                </a:cxn>
                <a:cxn ang="0">
                  <a:pos x="1700" y="1574"/>
                </a:cxn>
                <a:cxn ang="0">
                  <a:pos x="1622" y="1464"/>
                </a:cxn>
                <a:cxn ang="0">
                  <a:pos x="1489" y="1325"/>
                </a:cxn>
                <a:cxn ang="0">
                  <a:pos x="1208" y="1110"/>
                </a:cxn>
                <a:cxn ang="0">
                  <a:pos x="858" y="912"/>
                </a:cxn>
                <a:cxn ang="0">
                  <a:pos x="310" y="649"/>
                </a:cxn>
                <a:cxn ang="0">
                  <a:pos x="79" y="521"/>
                </a:cxn>
                <a:cxn ang="0">
                  <a:pos x="5" y="447"/>
                </a:cxn>
                <a:cxn ang="0">
                  <a:pos x="3" y="409"/>
                </a:cxn>
                <a:cxn ang="0">
                  <a:pos x="57" y="366"/>
                </a:cxn>
                <a:cxn ang="0">
                  <a:pos x="200" y="323"/>
                </a:cxn>
                <a:cxn ang="0">
                  <a:pos x="550" y="276"/>
                </a:cxn>
                <a:cxn ang="0">
                  <a:pos x="786" y="249"/>
                </a:cxn>
                <a:cxn ang="0">
                  <a:pos x="903" y="218"/>
                </a:cxn>
                <a:cxn ang="0">
                  <a:pos x="914" y="191"/>
                </a:cxn>
                <a:cxn ang="0">
                  <a:pos x="896" y="178"/>
                </a:cxn>
                <a:cxn ang="0">
                  <a:pos x="753" y="135"/>
                </a:cxn>
                <a:cxn ang="0">
                  <a:pos x="495" y="79"/>
                </a:cxn>
                <a:cxn ang="0">
                  <a:pos x="351" y="43"/>
                </a:cxn>
                <a:cxn ang="0">
                  <a:pos x="330" y="30"/>
                </a:cxn>
                <a:cxn ang="0">
                  <a:pos x="339" y="20"/>
                </a:cxn>
                <a:cxn ang="0">
                  <a:pos x="486" y="3"/>
                </a:cxn>
              </a:cxnLst>
              <a:rect l="0" t="0" r="r" b="b"/>
              <a:pathLst>
                <a:path w="2518" h="4318">
                  <a:moveTo>
                    <a:pt x="586" y="0"/>
                  </a:moveTo>
                  <a:lnTo>
                    <a:pt x="586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34" y="2"/>
                  </a:lnTo>
                  <a:lnTo>
                    <a:pt x="634" y="2"/>
                  </a:lnTo>
                  <a:lnTo>
                    <a:pt x="658" y="2"/>
                  </a:lnTo>
                  <a:lnTo>
                    <a:pt x="658" y="2"/>
                  </a:lnTo>
                  <a:lnTo>
                    <a:pt x="681" y="3"/>
                  </a:lnTo>
                  <a:lnTo>
                    <a:pt x="681" y="3"/>
                  </a:lnTo>
                  <a:lnTo>
                    <a:pt x="586" y="7"/>
                  </a:lnTo>
                  <a:lnTo>
                    <a:pt x="586" y="7"/>
                  </a:lnTo>
                  <a:lnTo>
                    <a:pt x="510" y="12"/>
                  </a:lnTo>
                  <a:lnTo>
                    <a:pt x="510" y="12"/>
                  </a:lnTo>
                  <a:lnTo>
                    <a:pt x="481" y="16"/>
                  </a:lnTo>
                  <a:lnTo>
                    <a:pt x="459" y="20"/>
                  </a:lnTo>
                  <a:lnTo>
                    <a:pt x="459" y="20"/>
                  </a:lnTo>
                  <a:lnTo>
                    <a:pt x="443" y="25"/>
                  </a:lnTo>
                  <a:lnTo>
                    <a:pt x="440" y="27"/>
                  </a:lnTo>
                  <a:lnTo>
                    <a:pt x="438" y="30"/>
                  </a:lnTo>
                  <a:lnTo>
                    <a:pt x="438" y="30"/>
                  </a:lnTo>
                  <a:lnTo>
                    <a:pt x="438" y="32"/>
                  </a:lnTo>
                  <a:lnTo>
                    <a:pt x="438" y="32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41" y="38"/>
                  </a:lnTo>
                  <a:lnTo>
                    <a:pt x="441" y="38"/>
                  </a:lnTo>
                  <a:lnTo>
                    <a:pt x="449" y="41"/>
                  </a:lnTo>
                  <a:lnTo>
                    <a:pt x="449" y="41"/>
                  </a:lnTo>
                  <a:lnTo>
                    <a:pt x="465" y="48"/>
                  </a:lnTo>
                  <a:lnTo>
                    <a:pt x="486" y="54"/>
                  </a:lnTo>
                  <a:lnTo>
                    <a:pt x="486" y="54"/>
                  </a:lnTo>
                  <a:lnTo>
                    <a:pt x="544" y="68"/>
                  </a:lnTo>
                  <a:lnTo>
                    <a:pt x="544" y="68"/>
                  </a:lnTo>
                  <a:lnTo>
                    <a:pt x="616" y="85"/>
                  </a:lnTo>
                  <a:lnTo>
                    <a:pt x="616" y="85"/>
                  </a:lnTo>
                  <a:lnTo>
                    <a:pt x="699" y="101"/>
                  </a:lnTo>
                  <a:lnTo>
                    <a:pt x="699" y="101"/>
                  </a:lnTo>
                  <a:lnTo>
                    <a:pt x="793" y="119"/>
                  </a:lnTo>
                  <a:lnTo>
                    <a:pt x="793" y="119"/>
                  </a:lnTo>
                  <a:lnTo>
                    <a:pt x="887" y="139"/>
                  </a:lnTo>
                  <a:lnTo>
                    <a:pt x="887" y="139"/>
                  </a:lnTo>
                  <a:lnTo>
                    <a:pt x="932" y="149"/>
                  </a:lnTo>
                  <a:lnTo>
                    <a:pt x="973" y="160"/>
                  </a:lnTo>
                  <a:lnTo>
                    <a:pt x="973" y="160"/>
                  </a:lnTo>
                  <a:lnTo>
                    <a:pt x="1011" y="173"/>
                  </a:lnTo>
                  <a:lnTo>
                    <a:pt x="1042" y="184"/>
                  </a:lnTo>
                  <a:lnTo>
                    <a:pt x="1042" y="184"/>
                  </a:lnTo>
                  <a:lnTo>
                    <a:pt x="1051" y="189"/>
                  </a:lnTo>
                  <a:lnTo>
                    <a:pt x="1051" y="189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63" y="198"/>
                  </a:lnTo>
                  <a:lnTo>
                    <a:pt x="1063" y="198"/>
                  </a:lnTo>
                  <a:lnTo>
                    <a:pt x="1067" y="202"/>
                  </a:lnTo>
                  <a:lnTo>
                    <a:pt x="1067" y="202"/>
                  </a:lnTo>
                  <a:lnTo>
                    <a:pt x="1071" y="207"/>
                  </a:lnTo>
                  <a:lnTo>
                    <a:pt x="1071" y="213"/>
                  </a:lnTo>
                  <a:lnTo>
                    <a:pt x="1067" y="218"/>
                  </a:lnTo>
                  <a:lnTo>
                    <a:pt x="1062" y="223"/>
                  </a:lnTo>
                  <a:lnTo>
                    <a:pt x="1062" y="223"/>
                  </a:lnTo>
                  <a:lnTo>
                    <a:pt x="1051" y="229"/>
                  </a:lnTo>
                  <a:lnTo>
                    <a:pt x="1038" y="234"/>
                  </a:lnTo>
                  <a:lnTo>
                    <a:pt x="1004" y="245"/>
                  </a:lnTo>
                  <a:lnTo>
                    <a:pt x="1004" y="245"/>
                  </a:lnTo>
                  <a:lnTo>
                    <a:pt x="955" y="256"/>
                  </a:lnTo>
                  <a:lnTo>
                    <a:pt x="894" y="265"/>
                  </a:lnTo>
                  <a:lnTo>
                    <a:pt x="894" y="265"/>
                  </a:lnTo>
                  <a:lnTo>
                    <a:pt x="818" y="274"/>
                  </a:lnTo>
                  <a:lnTo>
                    <a:pt x="730" y="283"/>
                  </a:lnTo>
                  <a:lnTo>
                    <a:pt x="730" y="283"/>
                  </a:lnTo>
                  <a:lnTo>
                    <a:pt x="730" y="283"/>
                  </a:lnTo>
                  <a:lnTo>
                    <a:pt x="634" y="292"/>
                  </a:lnTo>
                  <a:lnTo>
                    <a:pt x="548" y="303"/>
                  </a:lnTo>
                  <a:lnTo>
                    <a:pt x="548" y="303"/>
                  </a:lnTo>
                  <a:lnTo>
                    <a:pt x="468" y="315"/>
                  </a:lnTo>
                  <a:lnTo>
                    <a:pt x="398" y="330"/>
                  </a:lnTo>
                  <a:lnTo>
                    <a:pt x="398" y="330"/>
                  </a:lnTo>
                  <a:lnTo>
                    <a:pt x="367" y="337"/>
                  </a:lnTo>
                  <a:lnTo>
                    <a:pt x="339" y="346"/>
                  </a:lnTo>
                  <a:lnTo>
                    <a:pt x="312" y="353"/>
                  </a:lnTo>
                  <a:lnTo>
                    <a:pt x="290" y="362"/>
                  </a:lnTo>
                  <a:lnTo>
                    <a:pt x="290" y="362"/>
                  </a:lnTo>
                  <a:lnTo>
                    <a:pt x="270" y="373"/>
                  </a:lnTo>
                  <a:lnTo>
                    <a:pt x="254" y="384"/>
                  </a:lnTo>
                  <a:lnTo>
                    <a:pt x="243" y="395"/>
                  </a:lnTo>
                  <a:lnTo>
                    <a:pt x="234" y="405"/>
                  </a:lnTo>
                  <a:lnTo>
                    <a:pt x="234" y="405"/>
                  </a:lnTo>
                  <a:lnTo>
                    <a:pt x="230" y="416"/>
                  </a:lnTo>
                  <a:lnTo>
                    <a:pt x="230" y="416"/>
                  </a:lnTo>
                  <a:lnTo>
                    <a:pt x="230" y="429"/>
                  </a:lnTo>
                  <a:lnTo>
                    <a:pt x="230" y="429"/>
                  </a:lnTo>
                  <a:lnTo>
                    <a:pt x="236" y="442"/>
                  </a:lnTo>
                  <a:lnTo>
                    <a:pt x="236" y="442"/>
                  </a:lnTo>
                  <a:lnTo>
                    <a:pt x="243" y="456"/>
                  </a:lnTo>
                  <a:lnTo>
                    <a:pt x="243" y="456"/>
                  </a:lnTo>
                  <a:lnTo>
                    <a:pt x="256" y="470"/>
                  </a:lnTo>
                  <a:lnTo>
                    <a:pt x="272" y="485"/>
                  </a:lnTo>
                  <a:lnTo>
                    <a:pt x="292" y="499"/>
                  </a:lnTo>
                  <a:lnTo>
                    <a:pt x="313" y="514"/>
                  </a:lnTo>
                  <a:lnTo>
                    <a:pt x="313" y="514"/>
                  </a:lnTo>
                  <a:lnTo>
                    <a:pt x="340" y="530"/>
                  </a:lnTo>
                  <a:lnTo>
                    <a:pt x="369" y="548"/>
                  </a:lnTo>
                  <a:lnTo>
                    <a:pt x="436" y="582"/>
                  </a:lnTo>
                  <a:lnTo>
                    <a:pt x="436" y="582"/>
                  </a:lnTo>
                  <a:lnTo>
                    <a:pt x="515" y="618"/>
                  </a:lnTo>
                  <a:lnTo>
                    <a:pt x="604" y="658"/>
                  </a:lnTo>
                  <a:lnTo>
                    <a:pt x="604" y="658"/>
                  </a:lnTo>
                  <a:lnTo>
                    <a:pt x="811" y="746"/>
                  </a:lnTo>
                  <a:lnTo>
                    <a:pt x="811" y="746"/>
                  </a:lnTo>
                  <a:lnTo>
                    <a:pt x="1074" y="858"/>
                  </a:lnTo>
                  <a:lnTo>
                    <a:pt x="1074" y="858"/>
                  </a:lnTo>
                  <a:lnTo>
                    <a:pt x="1224" y="925"/>
                  </a:lnTo>
                  <a:lnTo>
                    <a:pt x="1377" y="995"/>
                  </a:lnTo>
                  <a:lnTo>
                    <a:pt x="1377" y="995"/>
                  </a:lnTo>
                  <a:lnTo>
                    <a:pt x="1460" y="1037"/>
                  </a:lnTo>
                  <a:lnTo>
                    <a:pt x="1543" y="1078"/>
                  </a:lnTo>
                  <a:lnTo>
                    <a:pt x="1626" y="1123"/>
                  </a:lnTo>
                  <a:lnTo>
                    <a:pt x="1709" y="1170"/>
                  </a:lnTo>
                  <a:lnTo>
                    <a:pt x="1709" y="1170"/>
                  </a:lnTo>
                  <a:lnTo>
                    <a:pt x="1795" y="1222"/>
                  </a:lnTo>
                  <a:lnTo>
                    <a:pt x="1882" y="1278"/>
                  </a:lnTo>
                  <a:lnTo>
                    <a:pt x="1967" y="1338"/>
                  </a:lnTo>
                  <a:lnTo>
                    <a:pt x="2008" y="1368"/>
                  </a:lnTo>
                  <a:lnTo>
                    <a:pt x="2048" y="1401"/>
                  </a:lnTo>
                  <a:lnTo>
                    <a:pt x="2048" y="1401"/>
                  </a:lnTo>
                  <a:lnTo>
                    <a:pt x="2109" y="1451"/>
                  </a:lnTo>
                  <a:lnTo>
                    <a:pt x="2109" y="1451"/>
                  </a:lnTo>
                  <a:lnTo>
                    <a:pt x="2167" y="1504"/>
                  </a:lnTo>
                  <a:lnTo>
                    <a:pt x="2167" y="1504"/>
                  </a:lnTo>
                  <a:lnTo>
                    <a:pt x="2194" y="1532"/>
                  </a:lnTo>
                  <a:lnTo>
                    <a:pt x="2221" y="1559"/>
                  </a:lnTo>
                  <a:lnTo>
                    <a:pt x="2221" y="1559"/>
                  </a:lnTo>
                  <a:lnTo>
                    <a:pt x="2273" y="1617"/>
                  </a:lnTo>
                  <a:lnTo>
                    <a:pt x="2273" y="1617"/>
                  </a:lnTo>
                  <a:lnTo>
                    <a:pt x="2307" y="1660"/>
                  </a:lnTo>
                  <a:lnTo>
                    <a:pt x="2338" y="1704"/>
                  </a:lnTo>
                  <a:lnTo>
                    <a:pt x="2367" y="1749"/>
                  </a:lnTo>
                  <a:lnTo>
                    <a:pt x="2394" y="1794"/>
                  </a:lnTo>
                  <a:lnTo>
                    <a:pt x="2417" y="1841"/>
                  </a:lnTo>
                  <a:lnTo>
                    <a:pt x="2439" y="1888"/>
                  </a:lnTo>
                  <a:lnTo>
                    <a:pt x="2459" y="1934"/>
                  </a:lnTo>
                  <a:lnTo>
                    <a:pt x="2475" y="1985"/>
                  </a:lnTo>
                  <a:lnTo>
                    <a:pt x="2475" y="1985"/>
                  </a:lnTo>
                  <a:lnTo>
                    <a:pt x="2491" y="2041"/>
                  </a:lnTo>
                  <a:lnTo>
                    <a:pt x="2502" y="2099"/>
                  </a:lnTo>
                  <a:lnTo>
                    <a:pt x="2511" y="2158"/>
                  </a:lnTo>
                  <a:lnTo>
                    <a:pt x="2517" y="2219"/>
                  </a:lnTo>
                  <a:lnTo>
                    <a:pt x="2518" y="2282"/>
                  </a:lnTo>
                  <a:lnTo>
                    <a:pt x="2517" y="2346"/>
                  </a:lnTo>
                  <a:lnTo>
                    <a:pt x="2511" y="2412"/>
                  </a:lnTo>
                  <a:lnTo>
                    <a:pt x="2502" y="2479"/>
                  </a:lnTo>
                  <a:lnTo>
                    <a:pt x="2502" y="2479"/>
                  </a:lnTo>
                  <a:lnTo>
                    <a:pt x="2497" y="2519"/>
                  </a:lnTo>
                  <a:lnTo>
                    <a:pt x="2488" y="2558"/>
                  </a:lnTo>
                  <a:lnTo>
                    <a:pt x="2468" y="2641"/>
                  </a:lnTo>
                  <a:lnTo>
                    <a:pt x="2443" y="2726"/>
                  </a:lnTo>
                  <a:lnTo>
                    <a:pt x="2414" y="2812"/>
                  </a:lnTo>
                  <a:lnTo>
                    <a:pt x="2378" y="2903"/>
                  </a:lnTo>
                  <a:lnTo>
                    <a:pt x="2336" y="2996"/>
                  </a:lnTo>
                  <a:lnTo>
                    <a:pt x="2291" y="3092"/>
                  </a:lnTo>
                  <a:lnTo>
                    <a:pt x="2239" y="3191"/>
                  </a:lnTo>
                  <a:lnTo>
                    <a:pt x="2239" y="3191"/>
                  </a:lnTo>
                  <a:lnTo>
                    <a:pt x="2206" y="3251"/>
                  </a:lnTo>
                  <a:lnTo>
                    <a:pt x="2170" y="3312"/>
                  </a:lnTo>
                  <a:lnTo>
                    <a:pt x="2132" y="3375"/>
                  </a:lnTo>
                  <a:lnTo>
                    <a:pt x="2093" y="3438"/>
                  </a:lnTo>
                  <a:lnTo>
                    <a:pt x="2050" y="3505"/>
                  </a:lnTo>
                  <a:lnTo>
                    <a:pt x="2006" y="3572"/>
                  </a:lnTo>
                  <a:lnTo>
                    <a:pt x="1959" y="3640"/>
                  </a:lnTo>
                  <a:lnTo>
                    <a:pt x="1911" y="3709"/>
                  </a:lnTo>
                  <a:lnTo>
                    <a:pt x="1806" y="3853"/>
                  </a:lnTo>
                  <a:lnTo>
                    <a:pt x="1691" y="4001"/>
                  </a:lnTo>
                  <a:lnTo>
                    <a:pt x="1566" y="4158"/>
                  </a:lnTo>
                  <a:lnTo>
                    <a:pt x="1433" y="4318"/>
                  </a:lnTo>
                  <a:lnTo>
                    <a:pt x="1433" y="4318"/>
                  </a:lnTo>
                  <a:lnTo>
                    <a:pt x="1089" y="4318"/>
                  </a:lnTo>
                  <a:lnTo>
                    <a:pt x="1089" y="4318"/>
                  </a:lnTo>
                  <a:lnTo>
                    <a:pt x="741" y="4318"/>
                  </a:lnTo>
                  <a:lnTo>
                    <a:pt x="741" y="4318"/>
                  </a:lnTo>
                  <a:lnTo>
                    <a:pt x="393" y="4318"/>
                  </a:lnTo>
                  <a:lnTo>
                    <a:pt x="393" y="4318"/>
                  </a:lnTo>
                  <a:lnTo>
                    <a:pt x="39" y="4318"/>
                  </a:lnTo>
                  <a:lnTo>
                    <a:pt x="39" y="4318"/>
                  </a:lnTo>
                  <a:lnTo>
                    <a:pt x="227" y="4154"/>
                  </a:lnTo>
                  <a:lnTo>
                    <a:pt x="402" y="3997"/>
                  </a:lnTo>
                  <a:lnTo>
                    <a:pt x="564" y="3847"/>
                  </a:lnTo>
                  <a:lnTo>
                    <a:pt x="715" y="3701"/>
                  </a:lnTo>
                  <a:lnTo>
                    <a:pt x="856" y="3563"/>
                  </a:lnTo>
                  <a:lnTo>
                    <a:pt x="984" y="3429"/>
                  </a:lnTo>
                  <a:lnTo>
                    <a:pt x="1101" y="3303"/>
                  </a:lnTo>
                  <a:lnTo>
                    <a:pt x="1157" y="3240"/>
                  </a:lnTo>
                  <a:lnTo>
                    <a:pt x="1209" y="3180"/>
                  </a:lnTo>
                  <a:lnTo>
                    <a:pt x="1209" y="3180"/>
                  </a:lnTo>
                  <a:lnTo>
                    <a:pt x="1292" y="3079"/>
                  </a:lnTo>
                  <a:lnTo>
                    <a:pt x="1368" y="2984"/>
                  </a:lnTo>
                  <a:lnTo>
                    <a:pt x="1438" y="2890"/>
                  </a:lnTo>
                  <a:lnTo>
                    <a:pt x="1501" y="2800"/>
                  </a:lnTo>
                  <a:lnTo>
                    <a:pt x="1557" y="2712"/>
                  </a:lnTo>
                  <a:lnTo>
                    <a:pt x="1610" y="2627"/>
                  </a:lnTo>
                  <a:lnTo>
                    <a:pt x="1653" y="2544"/>
                  </a:lnTo>
                  <a:lnTo>
                    <a:pt x="1693" y="2465"/>
                  </a:lnTo>
                  <a:lnTo>
                    <a:pt x="1693" y="2465"/>
                  </a:lnTo>
                  <a:lnTo>
                    <a:pt x="1721" y="2398"/>
                  </a:lnTo>
                  <a:lnTo>
                    <a:pt x="1747" y="2331"/>
                  </a:lnTo>
                  <a:lnTo>
                    <a:pt x="1768" y="2268"/>
                  </a:lnTo>
                  <a:lnTo>
                    <a:pt x="1785" y="2205"/>
                  </a:lnTo>
                  <a:lnTo>
                    <a:pt x="1797" y="2144"/>
                  </a:lnTo>
                  <a:lnTo>
                    <a:pt x="1806" y="2084"/>
                  </a:lnTo>
                  <a:lnTo>
                    <a:pt x="1812" y="2026"/>
                  </a:lnTo>
                  <a:lnTo>
                    <a:pt x="1813" y="1970"/>
                  </a:lnTo>
                  <a:lnTo>
                    <a:pt x="1813" y="1970"/>
                  </a:lnTo>
                  <a:lnTo>
                    <a:pt x="1812" y="1920"/>
                  </a:lnTo>
                  <a:lnTo>
                    <a:pt x="1806" y="1873"/>
                  </a:lnTo>
                  <a:lnTo>
                    <a:pt x="1799" y="1826"/>
                  </a:lnTo>
                  <a:lnTo>
                    <a:pt x="1788" y="1779"/>
                  </a:lnTo>
                  <a:lnTo>
                    <a:pt x="1774" y="1734"/>
                  </a:lnTo>
                  <a:lnTo>
                    <a:pt x="1757" y="1689"/>
                  </a:lnTo>
                  <a:lnTo>
                    <a:pt x="1738" y="1646"/>
                  </a:lnTo>
                  <a:lnTo>
                    <a:pt x="1716" y="1603"/>
                  </a:lnTo>
                  <a:lnTo>
                    <a:pt x="1716" y="1603"/>
                  </a:lnTo>
                  <a:lnTo>
                    <a:pt x="1700" y="1574"/>
                  </a:lnTo>
                  <a:lnTo>
                    <a:pt x="1682" y="1545"/>
                  </a:lnTo>
                  <a:lnTo>
                    <a:pt x="1682" y="1545"/>
                  </a:lnTo>
                  <a:lnTo>
                    <a:pt x="1664" y="1518"/>
                  </a:lnTo>
                  <a:lnTo>
                    <a:pt x="1642" y="1491"/>
                  </a:lnTo>
                  <a:lnTo>
                    <a:pt x="1642" y="1491"/>
                  </a:lnTo>
                  <a:lnTo>
                    <a:pt x="1622" y="1464"/>
                  </a:lnTo>
                  <a:lnTo>
                    <a:pt x="1599" y="1437"/>
                  </a:lnTo>
                  <a:lnTo>
                    <a:pt x="1599" y="1437"/>
                  </a:lnTo>
                  <a:lnTo>
                    <a:pt x="1552" y="1386"/>
                  </a:lnTo>
                  <a:lnTo>
                    <a:pt x="1552" y="1386"/>
                  </a:lnTo>
                  <a:lnTo>
                    <a:pt x="1521" y="1356"/>
                  </a:lnTo>
                  <a:lnTo>
                    <a:pt x="1489" y="1325"/>
                  </a:lnTo>
                  <a:lnTo>
                    <a:pt x="1455" y="1294"/>
                  </a:lnTo>
                  <a:lnTo>
                    <a:pt x="1420" y="1266"/>
                  </a:lnTo>
                  <a:lnTo>
                    <a:pt x="1350" y="1210"/>
                  </a:lnTo>
                  <a:lnTo>
                    <a:pt x="1276" y="1157"/>
                  </a:lnTo>
                  <a:lnTo>
                    <a:pt x="1276" y="1157"/>
                  </a:lnTo>
                  <a:lnTo>
                    <a:pt x="1208" y="1110"/>
                  </a:lnTo>
                  <a:lnTo>
                    <a:pt x="1137" y="1067"/>
                  </a:lnTo>
                  <a:lnTo>
                    <a:pt x="1065" y="1024"/>
                  </a:lnTo>
                  <a:lnTo>
                    <a:pt x="993" y="984"/>
                  </a:lnTo>
                  <a:lnTo>
                    <a:pt x="993" y="984"/>
                  </a:lnTo>
                  <a:lnTo>
                    <a:pt x="926" y="948"/>
                  </a:lnTo>
                  <a:lnTo>
                    <a:pt x="858" y="912"/>
                  </a:lnTo>
                  <a:lnTo>
                    <a:pt x="726" y="847"/>
                  </a:lnTo>
                  <a:lnTo>
                    <a:pt x="726" y="847"/>
                  </a:lnTo>
                  <a:lnTo>
                    <a:pt x="607" y="790"/>
                  </a:lnTo>
                  <a:lnTo>
                    <a:pt x="494" y="735"/>
                  </a:lnTo>
                  <a:lnTo>
                    <a:pt x="494" y="735"/>
                  </a:lnTo>
                  <a:lnTo>
                    <a:pt x="310" y="649"/>
                  </a:lnTo>
                  <a:lnTo>
                    <a:pt x="310" y="649"/>
                  </a:lnTo>
                  <a:lnTo>
                    <a:pt x="232" y="609"/>
                  </a:lnTo>
                  <a:lnTo>
                    <a:pt x="162" y="571"/>
                  </a:lnTo>
                  <a:lnTo>
                    <a:pt x="162" y="571"/>
                  </a:lnTo>
                  <a:lnTo>
                    <a:pt x="104" y="539"/>
                  </a:lnTo>
                  <a:lnTo>
                    <a:pt x="79" y="521"/>
                  </a:lnTo>
                  <a:lnTo>
                    <a:pt x="57" y="506"/>
                  </a:lnTo>
                  <a:lnTo>
                    <a:pt x="57" y="506"/>
                  </a:lnTo>
                  <a:lnTo>
                    <a:pt x="39" y="490"/>
                  </a:lnTo>
                  <a:lnTo>
                    <a:pt x="25" y="476"/>
                  </a:lnTo>
                  <a:lnTo>
                    <a:pt x="14" y="461"/>
                  </a:lnTo>
                  <a:lnTo>
                    <a:pt x="5" y="447"/>
                  </a:lnTo>
                  <a:lnTo>
                    <a:pt x="5" y="447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22"/>
                  </a:lnTo>
                  <a:lnTo>
                    <a:pt x="0" y="422"/>
                  </a:lnTo>
                  <a:lnTo>
                    <a:pt x="3" y="409"/>
                  </a:lnTo>
                  <a:lnTo>
                    <a:pt x="3" y="409"/>
                  </a:lnTo>
                  <a:lnTo>
                    <a:pt x="11" y="398"/>
                  </a:lnTo>
                  <a:lnTo>
                    <a:pt x="11" y="398"/>
                  </a:lnTo>
                  <a:lnTo>
                    <a:pt x="21" y="386"/>
                  </a:lnTo>
                  <a:lnTo>
                    <a:pt x="38" y="375"/>
                  </a:lnTo>
                  <a:lnTo>
                    <a:pt x="57" y="366"/>
                  </a:lnTo>
                  <a:lnTo>
                    <a:pt x="79" y="355"/>
                  </a:lnTo>
                  <a:lnTo>
                    <a:pt x="79" y="355"/>
                  </a:lnTo>
                  <a:lnTo>
                    <a:pt x="104" y="346"/>
                  </a:lnTo>
                  <a:lnTo>
                    <a:pt x="133" y="339"/>
                  </a:lnTo>
                  <a:lnTo>
                    <a:pt x="166" y="330"/>
                  </a:lnTo>
                  <a:lnTo>
                    <a:pt x="200" y="323"/>
                  </a:lnTo>
                  <a:lnTo>
                    <a:pt x="200" y="323"/>
                  </a:lnTo>
                  <a:lnTo>
                    <a:pt x="274" y="308"/>
                  </a:lnTo>
                  <a:lnTo>
                    <a:pt x="360" y="297"/>
                  </a:lnTo>
                  <a:lnTo>
                    <a:pt x="360" y="297"/>
                  </a:lnTo>
                  <a:lnTo>
                    <a:pt x="450" y="286"/>
                  </a:lnTo>
                  <a:lnTo>
                    <a:pt x="550" y="276"/>
                  </a:lnTo>
                  <a:lnTo>
                    <a:pt x="550" y="276"/>
                  </a:lnTo>
                  <a:lnTo>
                    <a:pt x="550" y="276"/>
                  </a:lnTo>
                  <a:lnTo>
                    <a:pt x="642" y="267"/>
                  </a:lnTo>
                  <a:lnTo>
                    <a:pt x="721" y="258"/>
                  </a:lnTo>
                  <a:lnTo>
                    <a:pt x="721" y="258"/>
                  </a:lnTo>
                  <a:lnTo>
                    <a:pt x="786" y="249"/>
                  </a:lnTo>
                  <a:lnTo>
                    <a:pt x="838" y="240"/>
                  </a:lnTo>
                  <a:lnTo>
                    <a:pt x="838" y="240"/>
                  </a:lnTo>
                  <a:lnTo>
                    <a:pt x="878" y="229"/>
                  </a:lnTo>
                  <a:lnTo>
                    <a:pt x="892" y="223"/>
                  </a:lnTo>
                  <a:lnTo>
                    <a:pt x="903" y="218"/>
                  </a:lnTo>
                  <a:lnTo>
                    <a:pt x="903" y="218"/>
                  </a:lnTo>
                  <a:lnTo>
                    <a:pt x="912" y="213"/>
                  </a:lnTo>
                  <a:lnTo>
                    <a:pt x="917" y="207"/>
                  </a:lnTo>
                  <a:lnTo>
                    <a:pt x="919" y="202"/>
                  </a:lnTo>
                  <a:lnTo>
                    <a:pt x="917" y="196"/>
                  </a:lnTo>
                  <a:lnTo>
                    <a:pt x="917" y="196"/>
                  </a:lnTo>
                  <a:lnTo>
                    <a:pt x="914" y="191"/>
                  </a:lnTo>
                  <a:lnTo>
                    <a:pt x="914" y="191"/>
                  </a:lnTo>
                  <a:lnTo>
                    <a:pt x="910" y="187"/>
                  </a:lnTo>
                  <a:lnTo>
                    <a:pt x="910" y="187"/>
                  </a:lnTo>
                  <a:lnTo>
                    <a:pt x="903" y="184"/>
                  </a:lnTo>
                  <a:lnTo>
                    <a:pt x="903" y="184"/>
                  </a:lnTo>
                  <a:lnTo>
                    <a:pt x="896" y="178"/>
                  </a:lnTo>
                  <a:lnTo>
                    <a:pt x="896" y="178"/>
                  </a:lnTo>
                  <a:lnTo>
                    <a:pt x="869" y="167"/>
                  </a:lnTo>
                  <a:lnTo>
                    <a:pt x="834" y="157"/>
                  </a:lnTo>
                  <a:lnTo>
                    <a:pt x="834" y="157"/>
                  </a:lnTo>
                  <a:lnTo>
                    <a:pt x="797" y="144"/>
                  </a:lnTo>
                  <a:lnTo>
                    <a:pt x="753" y="135"/>
                  </a:lnTo>
                  <a:lnTo>
                    <a:pt x="753" y="135"/>
                  </a:lnTo>
                  <a:lnTo>
                    <a:pt x="663" y="113"/>
                  </a:lnTo>
                  <a:lnTo>
                    <a:pt x="663" y="113"/>
                  </a:lnTo>
                  <a:lnTo>
                    <a:pt x="573" y="95"/>
                  </a:lnTo>
                  <a:lnTo>
                    <a:pt x="573" y="95"/>
                  </a:lnTo>
                  <a:lnTo>
                    <a:pt x="495" y="79"/>
                  </a:lnTo>
                  <a:lnTo>
                    <a:pt x="495" y="79"/>
                  </a:lnTo>
                  <a:lnTo>
                    <a:pt x="425" y="65"/>
                  </a:lnTo>
                  <a:lnTo>
                    <a:pt x="425" y="65"/>
                  </a:lnTo>
                  <a:lnTo>
                    <a:pt x="371" y="50"/>
                  </a:lnTo>
                  <a:lnTo>
                    <a:pt x="371" y="50"/>
                  </a:lnTo>
                  <a:lnTo>
                    <a:pt x="351" y="43"/>
                  </a:lnTo>
                  <a:lnTo>
                    <a:pt x="337" y="38"/>
                  </a:lnTo>
                  <a:lnTo>
                    <a:pt x="337" y="38"/>
                  </a:lnTo>
                  <a:lnTo>
                    <a:pt x="331" y="34"/>
                  </a:lnTo>
                  <a:lnTo>
                    <a:pt x="331" y="34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29"/>
                  </a:lnTo>
                  <a:lnTo>
                    <a:pt x="330" y="29"/>
                  </a:lnTo>
                  <a:lnTo>
                    <a:pt x="330" y="25"/>
                  </a:lnTo>
                  <a:lnTo>
                    <a:pt x="330" y="25"/>
                  </a:lnTo>
                  <a:lnTo>
                    <a:pt x="333" y="23"/>
                  </a:lnTo>
                  <a:lnTo>
                    <a:pt x="339" y="20"/>
                  </a:lnTo>
                  <a:lnTo>
                    <a:pt x="355" y="16"/>
                  </a:lnTo>
                  <a:lnTo>
                    <a:pt x="355" y="16"/>
                  </a:lnTo>
                  <a:lnTo>
                    <a:pt x="378" y="12"/>
                  </a:lnTo>
                  <a:lnTo>
                    <a:pt x="409" y="9"/>
                  </a:lnTo>
                  <a:lnTo>
                    <a:pt x="409" y="9"/>
                  </a:lnTo>
                  <a:lnTo>
                    <a:pt x="486" y="3"/>
                  </a:lnTo>
                  <a:lnTo>
                    <a:pt x="486" y="3"/>
                  </a:lnTo>
                  <a:lnTo>
                    <a:pt x="58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243388" y="14288"/>
              <a:ext cx="4900612" cy="6843713"/>
            </a:xfrm>
            <a:custGeom>
              <a:avLst/>
              <a:gdLst/>
              <a:ahLst/>
              <a:cxnLst>
                <a:cxn ang="0">
                  <a:pos x="305" y="0"/>
                </a:cxn>
                <a:cxn ang="0">
                  <a:pos x="201" y="5"/>
                </a:cxn>
                <a:cxn ang="0">
                  <a:pos x="83" y="25"/>
                </a:cxn>
                <a:cxn ang="0">
                  <a:pos x="98" y="40"/>
                </a:cxn>
                <a:cxn ang="0">
                  <a:pos x="280" y="83"/>
                </a:cxn>
                <a:cxn ang="0">
                  <a:pos x="567" y="139"/>
                </a:cxn>
                <a:cxn ang="0">
                  <a:pos x="736" y="184"/>
                </a:cxn>
                <a:cxn ang="0">
                  <a:pos x="776" y="213"/>
                </a:cxn>
                <a:cxn ang="0">
                  <a:pos x="747" y="238"/>
                </a:cxn>
                <a:cxn ang="0">
                  <a:pos x="469" y="285"/>
                </a:cxn>
                <a:cxn ang="0">
                  <a:pos x="220" y="319"/>
                </a:cxn>
                <a:cxn ang="0">
                  <a:pos x="64" y="370"/>
                </a:cxn>
                <a:cxn ang="0">
                  <a:pos x="31" y="409"/>
                </a:cxn>
                <a:cxn ang="0">
                  <a:pos x="60" y="460"/>
                </a:cxn>
                <a:cxn ang="0">
                  <a:pos x="152" y="519"/>
                </a:cxn>
                <a:cxn ang="0">
                  <a:pos x="493" y="664"/>
                </a:cxn>
                <a:cxn ang="0">
                  <a:pos x="1381" y="1004"/>
                </a:cxn>
                <a:cxn ang="0">
                  <a:pos x="1773" y="1179"/>
                </a:cxn>
                <a:cxn ang="0">
                  <a:pos x="2259" y="1453"/>
                </a:cxn>
                <a:cxn ang="0">
                  <a:pos x="2609" y="1729"/>
                </a:cxn>
                <a:cxn ang="0">
                  <a:pos x="2849" y="2021"/>
                </a:cxn>
                <a:cxn ang="0">
                  <a:pos x="3002" y="2329"/>
                </a:cxn>
                <a:cxn ang="0">
                  <a:pos x="3067" y="2593"/>
                </a:cxn>
                <a:cxn ang="0">
                  <a:pos x="3087" y="2887"/>
                </a:cxn>
                <a:cxn ang="0">
                  <a:pos x="3064" y="3177"/>
                </a:cxn>
                <a:cxn ang="0">
                  <a:pos x="2966" y="3619"/>
                </a:cxn>
                <a:cxn ang="0">
                  <a:pos x="2786" y="4127"/>
                </a:cxn>
                <a:cxn ang="0">
                  <a:pos x="2613" y="4311"/>
                </a:cxn>
                <a:cxn ang="0">
                  <a:pos x="2597" y="4152"/>
                </a:cxn>
                <a:cxn ang="0">
                  <a:pos x="2779" y="3709"/>
                </a:cxn>
                <a:cxn ang="0">
                  <a:pos x="2898" y="3316"/>
                </a:cxn>
                <a:cxn ang="0">
                  <a:pos x="2961" y="2910"/>
                </a:cxn>
                <a:cxn ang="0">
                  <a:pos x="2939" y="2488"/>
                </a:cxn>
                <a:cxn ang="0">
                  <a:pos x="2838" y="2167"/>
                </a:cxn>
                <a:cxn ang="0">
                  <a:pos x="2676" y="1897"/>
                </a:cxn>
                <a:cxn ang="0">
                  <a:pos x="2420" y="1626"/>
                </a:cxn>
                <a:cxn ang="0">
                  <a:pos x="2202" y="1459"/>
                </a:cxn>
                <a:cxn ang="0">
                  <a:pos x="1818" y="1231"/>
                </a:cxn>
                <a:cxn ang="0">
                  <a:pos x="1329" y="1002"/>
                </a:cxn>
                <a:cxn ang="0">
                  <a:pos x="686" y="752"/>
                </a:cxn>
                <a:cxn ang="0">
                  <a:pos x="183" y="550"/>
                </a:cxn>
                <a:cxn ang="0">
                  <a:pos x="28" y="458"/>
                </a:cxn>
                <a:cxn ang="0">
                  <a:pos x="0" y="420"/>
                </a:cxn>
                <a:cxn ang="0">
                  <a:pos x="24" y="375"/>
                </a:cxn>
                <a:cxn ang="0">
                  <a:pos x="134" y="332"/>
                </a:cxn>
                <a:cxn ang="0">
                  <a:pos x="444" y="283"/>
                </a:cxn>
                <a:cxn ang="0">
                  <a:pos x="700" y="245"/>
                </a:cxn>
                <a:cxn ang="0">
                  <a:pos x="749" y="224"/>
                </a:cxn>
                <a:cxn ang="0">
                  <a:pos x="743" y="197"/>
                </a:cxn>
                <a:cxn ang="0">
                  <a:pos x="716" y="184"/>
                </a:cxn>
                <a:cxn ang="0">
                  <a:pos x="549" y="139"/>
                </a:cxn>
                <a:cxn ang="0">
                  <a:pos x="264" y="83"/>
                </a:cxn>
                <a:cxn ang="0">
                  <a:pos x="100" y="45"/>
                </a:cxn>
                <a:cxn ang="0">
                  <a:pos x="71" y="32"/>
                </a:cxn>
                <a:cxn ang="0">
                  <a:pos x="73" y="22"/>
                </a:cxn>
                <a:cxn ang="0">
                  <a:pos x="204" y="4"/>
                </a:cxn>
              </a:cxnLst>
              <a:rect l="0" t="0" r="r" b="b"/>
              <a:pathLst>
                <a:path w="3087" h="4311">
                  <a:moveTo>
                    <a:pt x="298" y="0"/>
                  </a:moveTo>
                  <a:lnTo>
                    <a:pt x="298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156" y="9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98" y="18"/>
                  </a:lnTo>
                  <a:lnTo>
                    <a:pt x="89" y="22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2" y="29"/>
                  </a:lnTo>
                  <a:lnTo>
                    <a:pt x="83" y="32"/>
                  </a:lnTo>
                  <a:lnTo>
                    <a:pt x="89" y="36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16" y="47"/>
                  </a:lnTo>
                  <a:lnTo>
                    <a:pt x="139" y="52"/>
                  </a:lnTo>
                  <a:lnTo>
                    <a:pt x="139" y="52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80" y="83"/>
                  </a:lnTo>
                  <a:lnTo>
                    <a:pt x="280" y="83"/>
                  </a:lnTo>
                  <a:lnTo>
                    <a:pt x="366" y="99"/>
                  </a:lnTo>
                  <a:lnTo>
                    <a:pt x="366" y="99"/>
                  </a:lnTo>
                  <a:lnTo>
                    <a:pt x="466" y="119"/>
                  </a:lnTo>
                  <a:lnTo>
                    <a:pt x="466" y="119"/>
                  </a:lnTo>
                  <a:lnTo>
                    <a:pt x="567" y="139"/>
                  </a:lnTo>
                  <a:lnTo>
                    <a:pt x="567" y="139"/>
                  </a:lnTo>
                  <a:lnTo>
                    <a:pt x="615" y="150"/>
                  </a:lnTo>
                  <a:lnTo>
                    <a:pt x="660" y="160"/>
                  </a:lnTo>
                  <a:lnTo>
                    <a:pt x="660" y="160"/>
                  </a:lnTo>
                  <a:lnTo>
                    <a:pt x="702" y="173"/>
                  </a:lnTo>
                  <a:lnTo>
                    <a:pt x="736" y="184"/>
                  </a:lnTo>
                  <a:lnTo>
                    <a:pt x="736" y="184"/>
                  </a:lnTo>
                  <a:lnTo>
                    <a:pt x="752" y="191"/>
                  </a:lnTo>
                  <a:lnTo>
                    <a:pt x="765" y="198"/>
                  </a:lnTo>
                  <a:lnTo>
                    <a:pt x="772" y="206"/>
                  </a:lnTo>
                  <a:lnTo>
                    <a:pt x="776" y="213"/>
                  </a:lnTo>
                  <a:lnTo>
                    <a:pt x="776" y="213"/>
                  </a:lnTo>
                  <a:lnTo>
                    <a:pt x="776" y="216"/>
                  </a:lnTo>
                  <a:lnTo>
                    <a:pt x="776" y="218"/>
                  </a:lnTo>
                  <a:lnTo>
                    <a:pt x="770" y="225"/>
                  </a:lnTo>
                  <a:lnTo>
                    <a:pt x="761" y="233"/>
                  </a:lnTo>
                  <a:lnTo>
                    <a:pt x="747" y="238"/>
                  </a:lnTo>
                  <a:lnTo>
                    <a:pt x="747" y="238"/>
                  </a:lnTo>
                  <a:lnTo>
                    <a:pt x="727" y="245"/>
                  </a:lnTo>
                  <a:lnTo>
                    <a:pt x="705" y="251"/>
                  </a:lnTo>
                  <a:lnTo>
                    <a:pt x="646" y="261"/>
                  </a:lnTo>
                  <a:lnTo>
                    <a:pt x="646" y="261"/>
                  </a:lnTo>
                  <a:lnTo>
                    <a:pt x="567" y="274"/>
                  </a:lnTo>
                  <a:lnTo>
                    <a:pt x="469" y="285"/>
                  </a:lnTo>
                  <a:lnTo>
                    <a:pt x="469" y="285"/>
                  </a:lnTo>
                  <a:lnTo>
                    <a:pt x="469" y="285"/>
                  </a:lnTo>
                  <a:lnTo>
                    <a:pt x="361" y="298"/>
                  </a:lnTo>
                  <a:lnTo>
                    <a:pt x="264" y="310"/>
                  </a:lnTo>
                  <a:lnTo>
                    <a:pt x="264" y="310"/>
                  </a:lnTo>
                  <a:lnTo>
                    <a:pt x="220" y="319"/>
                  </a:lnTo>
                  <a:lnTo>
                    <a:pt x="181" y="328"/>
                  </a:lnTo>
                  <a:lnTo>
                    <a:pt x="145" y="337"/>
                  </a:lnTo>
                  <a:lnTo>
                    <a:pt x="114" y="346"/>
                  </a:lnTo>
                  <a:lnTo>
                    <a:pt x="114" y="346"/>
                  </a:lnTo>
                  <a:lnTo>
                    <a:pt x="85" y="357"/>
                  </a:lnTo>
                  <a:lnTo>
                    <a:pt x="64" y="370"/>
                  </a:lnTo>
                  <a:lnTo>
                    <a:pt x="47" y="382"/>
                  </a:lnTo>
                  <a:lnTo>
                    <a:pt x="40" y="388"/>
                  </a:lnTo>
                  <a:lnTo>
                    <a:pt x="37" y="395"/>
                  </a:lnTo>
                  <a:lnTo>
                    <a:pt x="37" y="395"/>
                  </a:lnTo>
                  <a:lnTo>
                    <a:pt x="33" y="402"/>
                  </a:lnTo>
                  <a:lnTo>
                    <a:pt x="31" y="409"/>
                  </a:lnTo>
                  <a:lnTo>
                    <a:pt x="31" y="417"/>
                  </a:lnTo>
                  <a:lnTo>
                    <a:pt x="33" y="426"/>
                  </a:lnTo>
                  <a:lnTo>
                    <a:pt x="37" y="433"/>
                  </a:lnTo>
                  <a:lnTo>
                    <a:pt x="42" y="442"/>
                  </a:lnTo>
                  <a:lnTo>
                    <a:pt x="51" y="451"/>
                  </a:lnTo>
                  <a:lnTo>
                    <a:pt x="60" y="460"/>
                  </a:lnTo>
                  <a:lnTo>
                    <a:pt x="60" y="460"/>
                  </a:lnTo>
                  <a:lnTo>
                    <a:pt x="78" y="474"/>
                  </a:lnTo>
                  <a:lnTo>
                    <a:pt x="100" y="489"/>
                  </a:lnTo>
                  <a:lnTo>
                    <a:pt x="123" y="503"/>
                  </a:lnTo>
                  <a:lnTo>
                    <a:pt x="152" y="519"/>
                  </a:lnTo>
                  <a:lnTo>
                    <a:pt x="152" y="519"/>
                  </a:lnTo>
                  <a:lnTo>
                    <a:pt x="219" y="552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390" y="624"/>
                  </a:lnTo>
                  <a:lnTo>
                    <a:pt x="493" y="664"/>
                  </a:lnTo>
                  <a:lnTo>
                    <a:pt x="493" y="664"/>
                  </a:lnTo>
                  <a:lnTo>
                    <a:pt x="731" y="752"/>
                  </a:lnTo>
                  <a:lnTo>
                    <a:pt x="731" y="752"/>
                  </a:lnTo>
                  <a:lnTo>
                    <a:pt x="1030" y="865"/>
                  </a:lnTo>
                  <a:lnTo>
                    <a:pt x="1030" y="865"/>
                  </a:lnTo>
                  <a:lnTo>
                    <a:pt x="1203" y="932"/>
                  </a:lnTo>
                  <a:lnTo>
                    <a:pt x="1381" y="1004"/>
                  </a:lnTo>
                  <a:lnTo>
                    <a:pt x="1381" y="1004"/>
                  </a:lnTo>
                  <a:lnTo>
                    <a:pt x="1479" y="1044"/>
                  </a:lnTo>
                  <a:lnTo>
                    <a:pt x="1576" y="1087"/>
                  </a:lnTo>
                  <a:lnTo>
                    <a:pt x="1674" y="1132"/>
                  </a:lnTo>
                  <a:lnTo>
                    <a:pt x="1773" y="1179"/>
                  </a:lnTo>
                  <a:lnTo>
                    <a:pt x="1773" y="1179"/>
                  </a:lnTo>
                  <a:lnTo>
                    <a:pt x="1879" y="1233"/>
                  </a:lnTo>
                  <a:lnTo>
                    <a:pt x="1985" y="1289"/>
                  </a:lnTo>
                  <a:lnTo>
                    <a:pt x="2090" y="1349"/>
                  </a:lnTo>
                  <a:lnTo>
                    <a:pt x="2193" y="1410"/>
                  </a:lnTo>
                  <a:lnTo>
                    <a:pt x="2193" y="1410"/>
                  </a:lnTo>
                  <a:lnTo>
                    <a:pt x="2259" y="1453"/>
                  </a:lnTo>
                  <a:lnTo>
                    <a:pt x="2324" y="1497"/>
                  </a:lnTo>
                  <a:lnTo>
                    <a:pt x="2387" y="1542"/>
                  </a:lnTo>
                  <a:lnTo>
                    <a:pt x="2447" y="1587"/>
                  </a:lnTo>
                  <a:lnTo>
                    <a:pt x="2503" y="1634"/>
                  </a:lnTo>
                  <a:lnTo>
                    <a:pt x="2557" y="1682"/>
                  </a:lnTo>
                  <a:lnTo>
                    <a:pt x="2609" y="1729"/>
                  </a:lnTo>
                  <a:lnTo>
                    <a:pt x="2658" y="1780"/>
                  </a:lnTo>
                  <a:lnTo>
                    <a:pt x="2658" y="1780"/>
                  </a:lnTo>
                  <a:lnTo>
                    <a:pt x="2710" y="1837"/>
                  </a:lnTo>
                  <a:lnTo>
                    <a:pt x="2761" y="1897"/>
                  </a:lnTo>
                  <a:lnTo>
                    <a:pt x="2808" y="1958"/>
                  </a:lnTo>
                  <a:lnTo>
                    <a:pt x="2849" y="2021"/>
                  </a:lnTo>
                  <a:lnTo>
                    <a:pt x="2889" y="2084"/>
                  </a:lnTo>
                  <a:lnTo>
                    <a:pt x="2925" y="2151"/>
                  </a:lnTo>
                  <a:lnTo>
                    <a:pt x="2957" y="2218"/>
                  </a:lnTo>
                  <a:lnTo>
                    <a:pt x="2986" y="2288"/>
                  </a:lnTo>
                  <a:lnTo>
                    <a:pt x="2986" y="2288"/>
                  </a:lnTo>
                  <a:lnTo>
                    <a:pt x="3002" y="2329"/>
                  </a:lnTo>
                  <a:lnTo>
                    <a:pt x="3017" y="2371"/>
                  </a:lnTo>
                  <a:lnTo>
                    <a:pt x="3029" y="2414"/>
                  </a:lnTo>
                  <a:lnTo>
                    <a:pt x="3040" y="2458"/>
                  </a:lnTo>
                  <a:lnTo>
                    <a:pt x="3051" y="2503"/>
                  </a:lnTo>
                  <a:lnTo>
                    <a:pt x="3060" y="2548"/>
                  </a:lnTo>
                  <a:lnTo>
                    <a:pt x="3067" y="2593"/>
                  </a:lnTo>
                  <a:lnTo>
                    <a:pt x="3074" y="2640"/>
                  </a:lnTo>
                  <a:lnTo>
                    <a:pt x="3080" y="2688"/>
                  </a:lnTo>
                  <a:lnTo>
                    <a:pt x="3083" y="2737"/>
                  </a:lnTo>
                  <a:lnTo>
                    <a:pt x="3087" y="2786"/>
                  </a:lnTo>
                  <a:lnTo>
                    <a:pt x="3087" y="2834"/>
                  </a:lnTo>
                  <a:lnTo>
                    <a:pt x="3087" y="2887"/>
                  </a:lnTo>
                  <a:lnTo>
                    <a:pt x="3087" y="2937"/>
                  </a:lnTo>
                  <a:lnTo>
                    <a:pt x="3083" y="2989"/>
                  </a:lnTo>
                  <a:lnTo>
                    <a:pt x="3080" y="3043"/>
                  </a:lnTo>
                  <a:lnTo>
                    <a:pt x="3080" y="3043"/>
                  </a:lnTo>
                  <a:lnTo>
                    <a:pt x="3073" y="3110"/>
                  </a:lnTo>
                  <a:lnTo>
                    <a:pt x="3064" y="3177"/>
                  </a:lnTo>
                  <a:lnTo>
                    <a:pt x="3053" y="3247"/>
                  </a:lnTo>
                  <a:lnTo>
                    <a:pt x="3040" y="3318"/>
                  </a:lnTo>
                  <a:lnTo>
                    <a:pt x="3026" y="3391"/>
                  </a:lnTo>
                  <a:lnTo>
                    <a:pt x="3008" y="3465"/>
                  </a:lnTo>
                  <a:lnTo>
                    <a:pt x="2988" y="3541"/>
                  </a:lnTo>
                  <a:lnTo>
                    <a:pt x="2966" y="3619"/>
                  </a:lnTo>
                  <a:lnTo>
                    <a:pt x="2943" y="3700"/>
                  </a:lnTo>
                  <a:lnTo>
                    <a:pt x="2916" y="3781"/>
                  </a:lnTo>
                  <a:lnTo>
                    <a:pt x="2887" y="3864"/>
                  </a:lnTo>
                  <a:lnTo>
                    <a:pt x="2856" y="3950"/>
                  </a:lnTo>
                  <a:lnTo>
                    <a:pt x="2822" y="4037"/>
                  </a:lnTo>
                  <a:lnTo>
                    <a:pt x="2786" y="4127"/>
                  </a:lnTo>
                  <a:lnTo>
                    <a:pt x="2748" y="4219"/>
                  </a:lnTo>
                  <a:lnTo>
                    <a:pt x="2707" y="4311"/>
                  </a:lnTo>
                  <a:lnTo>
                    <a:pt x="2707" y="4311"/>
                  </a:lnTo>
                  <a:lnTo>
                    <a:pt x="2660" y="4311"/>
                  </a:lnTo>
                  <a:lnTo>
                    <a:pt x="2660" y="4311"/>
                  </a:lnTo>
                  <a:lnTo>
                    <a:pt x="2613" y="4311"/>
                  </a:lnTo>
                  <a:lnTo>
                    <a:pt x="2613" y="4311"/>
                  </a:lnTo>
                  <a:lnTo>
                    <a:pt x="2568" y="4311"/>
                  </a:lnTo>
                  <a:lnTo>
                    <a:pt x="2568" y="4311"/>
                  </a:lnTo>
                  <a:lnTo>
                    <a:pt x="2521" y="4311"/>
                  </a:lnTo>
                  <a:lnTo>
                    <a:pt x="2521" y="4311"/>
                  </a:lnTo>
                  <a:lnTo>
                    <a:pt x="2597" y="4152"/>
                  </a:lnTo>
                  <a:lnTo>
                    <a:pt x="2631" y="4075"/>
                  </a:lnTo>
                  <a:lnTo>
                    <a:pt x="2665" y="3999"/>
                  </a:lnTo>
                  <a:lnTo>
                    <a:pt x="2696" y="3923"/>
                  </a:lnTo>
                  <a:lnTo>
                    <a:pt x="2725" y="3851"/>
                  </a:lnTo>
                  <a:lnTo>
                    <a:pt x="2753" y="3779"/>
                  </a:lnTo>
                  <a:lnTo>
                    <a:pt x="2779" y="3709"/>
                  </a:lnTo>
                  <a:lnTo>
                    <a:pt x="2802" y="3640"/>
                  </a:lnTo>
                  <a:lnTo>
                    <a:pt x="2826" y="3574"/>
                  </a:lnTo>
                  <a:lnTo>
                    <a:pt x="2845" y="3507"/>
                  </a:lnTo>
                  <a:lnTo>
                    <a:pt x="2865" y="3442"/>
                  </a:lnTo>
                  <a:lnTo>
                    <a:pt x="2881" y="3379"/>
                  </a:lnTo>
                  <a:lnTo>
                    <a:pt x="2898" y="3316"/>
                  </a:lnTo>
                  <a:lnTo>
                    <a:pt x="2910" y="3256"/>
                  </a:lnTo>
                  <a:lnTo>
                    <a:pt x="2923" y="3195"/>
                  </a:lnTo>
                  <a:lnTo>
                    <a:pt x="2923" y="3195"/>
                  </a:lnTo>
                  <a:lnTo>
                    <a:pt x="2941" y="3098"/>
                  </a:lnTo>
                  <a:lnTo>
                    <a:pt x="2954" y="3002"/>
                  </a:lnTo>
                  <a:lnTo>
                    <a:pt x="2961" y="2910"/>
                  </a:lnTo>
                  <a:lnTo>
                    <a:pt x="2964" y="2820"/>
                  </a:lnTo>
                  <a:lnTo>
                    <a:pt x="2964" y="2733"/>
                  </a:lnTo>
                  <a:lnTo>
                    <a:pt x="2961" y="2649"/>
                  </a:lnTo>
                  <a:lnTo>
                    <a:pt x="2952" y="2567"/>
                  </a:lnTo>
                  <a:lnTo>
                    <a:pt x="2946" y="2526"/>
                  </a:lnTo>
                  <a:lnTo>
                    <a:pt x="2939" y="2488"/>
                  </a:lnTo>
                  <a:lnTo>
                    <a:pt x="2939" y="2488"/>
                  </a:lnTo>
                  <a:lnTo>
                    <a:pt x="2925" y="2420"/>
                  </a:lnTo>
                  <a:lnTo>
                    <a:pt x="2909" y="2355"/>
                  </a:lnTo>
                  <a:lnTo>
                    <a:pt x="2887" y="2292"/>
                  </a:lnTo>
                  <a:lnTo>
                    <a:pt x="2865" y="2229"/>
                  </a:lnTo>
                  <a:lnTo>
                    <a:pt x="2838" y="2167"/>
                  </a:lnTo>
                  <a:lnTo>
                    <a:pt x="2809" y="2108"/>
                  </a:lnTo>
                  <a:lnTo>
                    <a:pt x="2779" y="2050"/>
                  </a:lnTo>
                  <a:lnTo>
                    <a:pt x="2744" y="1994"/>
                  </a:lnTo>
                  <a:lnTo>
                    <a:pt x="2744" y="1994"/>
                  </a:lnTo>
                  <a:lnTo>
                    <a:pt x="2710" y="1945"/>
                  </a:lnTo>
                  <a:lnTo>
                    <a:pt x="2676" y="1897"/>
                  </a:lnTo>
                  <a:lnTo>
                    <a:pt x="2638" y="1850"/>
                  </a:lnTo>
                  <a:lnTo>
                    <a:pt x="2600" y="1803"/>
                  </a:lnTo>
                  <a:lnTo>
                    <a:pt x="2557" y="1758"/>
                  </a:lnTo>
                  <a:lnTo>
                    <a:pt x="2514" y="1713"/>
                  </a:lnTo>
                  <a:lnTo>
                    <a:pt x="2469" y="1670"/>
                  </a:lnTo>
                  <a:lnTo>
                    <a:pt x="2420" y="1626"/>
                  </a:lnTo>
                  <a:lnTo>
                    <a:pt x="2420" y="1626"/>
                  </a:lnTo>
                  <a:lnTo>
                    <a:pt x="2350" y="1569"/>
                  </a:lnTo>
                  <a:lnTo>
                    <a:pt x="2350" y="1569"/>
                  </a:lnTo>
                  <a:lnTo>
                    <a:pt x="2278" y="1513"/>
                  </a:lnTo>
                  <a:lnTo>
                    <a:pt x="2278" y="1513"/>
                  </a:lnTo>
                  <a:lnTo>
                    <a:pt x="2202" y="1459"/>
                  </a:lnTo>
                  <a:lnTo>
                    <a:pt x="2202" y="1459"/>
                  </a:lnTo>
                  <a:lnTo>
                    <a:pt x="2124" y="1408"/>
                  </a:lnTo>
                  <a:lnTo>
                    <a:pt x="2124" y="1408"/>
                  </a:lnTo>
                  <a:lnTo>
                    <a:pt x="2023" y="1347"/>
                  </a:lnTo>
                  <a:lnTo>
                    <a:pt x="1921" y="1287"/>
                  </a:lnTo>
                  <a:lnTo>
                    <a:pt x="1818" y="1231"/>
                  </a:lnTo>
                  <a:lnTo>
                    <a:pt x="1713" y="1177"/>
                  </a:lnTo>
                  <a:lnTo>
                    <a:pt x="1713" y="1177"/>
                  </a:lnTo>
                  <a:lnTo>
                    <a:pt x="1616" y="1130"/>
                  </a:lnTo>
                  <a:lnTo>
                    <a:pt x="1520" y="1085"/>
                  </a:lnTo>
                  <a:lnTo>
                    <a:pt x="1425" y="1042"/>
                  </a:lnTo>
                  <a:lnTo>
                    <a:pt x="1329" y="1002"/>
                  </a:lnTo>
                  <a:lnTo>
                    <a:pt x="1329" y="1002"/>
                  </a:lnTo>
                  <a:lnTo>
                    <a:pt x="1153" y="930"/>
                  </a:lnTo>
                  <a:lnTo>
                    <a:pt x="983" y="864"/>
                  </a:lnTo>
                  <a:lnTo>
                    <a:pt x="983" y="864"/>
                  </a:lnTo>
                  <a:lnTo>
                    <a:pt x="686" y="752"/>
                  </a:lnTo>
                  <a:lnTo>
                    <a:pt x="686" y="752"/>
                  </a:lnTo>
                  <a:lnTo>
                    <a:pt x="451" y="662"/>
                  </a:lnTo>
                  <a:lnTo>
                    <a:pt x="451" y="662"/>
                  </a:lnTo>
                  <a:lnTo>
                    <a:pt x="352" y="622"/>
                  </a:lnTo>
                  <a:lnTo>
                    <a:pt x="260" y="586"/>
                  </a:lnTo>
                  <a:lnTo>
                    <a:pt x="260" y="586"/>
                  </a:lnTo>
                  <a:lnTo>
                    <a:pt x="183" y="550"/>
                  </a:lnTo>
                  <a:lnTo>
                    <a:pt x="116" y="517"/>
                  </a:lnTo>
                  <a:lnTo>
                    <a:pt x="116" y="517"/>
                  </a:lnTo>
                  <a:lnTo>
                    <a:pt x="89" y="503"/>
                  </a:lnTo>
                  <a:lnTo>
                    <a:pt x="65" y="487"/>
                  </a:lnTo>
                  <a:lnTo>
                    <a:pt x="44" y="472"/>
                  </a:lnTo>
                  <a:lnTo>
                    <a:pt x="28" y="458"/>
                  </a:lnTo>
                  <a:lnTo>
                    <a:pt x="28" y="458"/>
                  </a:lnTo>
                  <a:lnTo>
                    <a:pt x="13" y="445"/>
                  </a:lnTo>
                  <a:lnTo>
                    <a:pt x="13" y="445"/>
                  </a:lnTo>
                  <a:lnTo>
                    <a:pt x="6" y="431"/>
                  </a:lnTo>
                  <a:lnTo>
                    <a:pt x="6" y="431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4" y="397"/>
                  </a:lnTo>
                  <a:lnTo>
                    <a:pt x="13" y="386"/>
                  </a:lnTo>
                  <a:lnTo>
                    <a:pt x="24" y="375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58" y="355"/>
                  </a:lnTo>
                  <a:lnTo>
                    <a:pt x="82" y="346"/>
                  </a:lnTo>
                  <a:lnTo>
                    <a:pt x="107" y="339"/>
                  </a:lnTo>
                  <a:lnTo>
                    <a:pt x="134" y="332"/>
                  </a:lnTo>
                  <a:lnTo>
                    <a:pt x="134" y="332"/>
                  </a:lnTo>
                  <a:lnTo>
                    <a:pt x="199" y="317"/>
                  </a:lnTo>
                  <a:lnTo>
                    <a:pt x="273" y="305"/>
                  </a:lnTo>
                  <a:lnTo>
                    <a:pt x="273" y="305"/>
                  </a:lnTo>
                  <a:lnTo>
                    <a:pt x="354" y="294"/>
                  </a:lnTo>
                  <a:lnTo>
                    <a:pt x="444" y="283"/>
                  </a:lnTo>
                  <a:lnTo>
                    <a:pt x="444" y="283"/>
                  </a:lnTo>
                  <a:lnTo>
                    <a:pt x="527" y="274"/>
                  </a:lnTo>
                  <a:lnTo>
                    <a:pt x="599" y="265"/>
                  </a:lnTo>
                  <a:lnTo>
                    <a:pt x="599" y="265"/>
                  </a:lnTo>
                  <a:lnTo>
                    <a:pt x="655" y="256"/>
                  </a:lnTo>
                  <a:lnTo>
                    <a:pt x="700" y="245"/>
                  </a:lnTo>
                  <a:lnTo>
                    <a:pt x="700" y="245"/>
                  </a:lnTo>
                  <a:lnTo>
                    <a:pt x="716" y="240"/>
                  </a:lnTo>
                  <a:lnTo>
                    <a:pt x="731" y="234"/>
                  </a:lnTo>
                  <a:lnTo>
                    <a:pt x="741" y="229"/>
                  </a:lnTo>
                  <a:lnTo>
                    <a:pt x="749" y="224"/>
                  </a:lnTo>
                  <a:lnTo>
                    <a:pt x="749" y="224"/>
                  </a:lnTo>
                  <a:lnTo>
                    <a:pt x="754" y="218"/>
                  </a:lnTo>
                  <a:lnTo>
                    <a:pt x="754" y="213"/>
                  </a:lnTo>
                  <a:lnTo>
                    <a:pt x="752" y="207"/>
                  </a:lnTo>
                  <a:lnTo>
                    <a:pt x="749" y="202"/>
                  </a:lnTo>
                  <a:lnTo>
                    <a:pt x="749" y="202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36" y="193"/>
                  </a:lnTo>
                  <a:lnTo>
                    <a:pt x="736" y="193"/>
                  </a:lnTo>
                  <a:lnTo>
                    <a:pt x="727" y="188"/>
                  </a:lnTo>
                  <a:lnTo>
                    <a:pt x="727" y="188"/>
                  </a:lnTo>
                  <a:lnTo>
                    <a:pt x="716" y="184"/>
                  </a:lnTo>
                  <a:lnTo>
                    <a:pt x="716" y="184"/>
                  </a:lnTo>
                  <a:lnTo>
                    <a:pt x="682" y="171"/>
                  </a:lnTo>
                  <a:lnTo>
                    <a:pt x="642" y="160"/>
                  </a:lnTo>
                  <a:lnTo>
                    <a:pt x="642" y="160"/>
                  </a:lnTo>
                  <a:lnTo>
                    <a:pt x="597" y="150"/>
                  </a:lnTo>
                  <a:lnTo>
                    <a:pt x="549" y="139"/>
                  </a:lnTo>
                  <a:lnTo>
                    <a:pt x="549" y="139"/>
                  </a:lnTo>
                  <a:lnTo>
                    <a:pt x="448" y="117"/>
                  </a:lnTo>
                  <a:lnTo>
                    <a:pt x="448" y="117"/>
                  </a:lnTo>
                  <a:lnTo>
                    <a:pt x="350" y="99"/>
                  </a:lnTo>
                  <a:lnTo>
                    <a:pt x="350" y="99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00" y="45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5"/>
                  </a:lnTo>
                  <a:lnTo>
                    <a:pt x="73" y="22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105" y="13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243388" y="14288"/>
              <a:ext cx="4900612" cy="6843713"/>
            </a:xfrm>
            <a:custGeom>
              <a:avLst/>
              <a:gdLst/>
              <a:ahLst/>
              <a:cxnLst>
                <a:cxn ang="0">
                  <a:pos x="305" y="0"/>
                </a:cxn>
                <a:cxn ang="0">
                  <a:pos x="201" y="5"/>
                </a:cxn>
                <a:cxn ang="0">
                  <a:pos x="83" y="25"/>
                </a:cxn>
                <a:cxn ang="0">
                  <a:pos x="98" y="40"/>
                </a:cxn>
                <a:cxn ang="0">
                  <a:pos x="280" y="83"/>
                </a:cxn>
                <a:cxn ang="0">
                  <a:pos x="567" y="139"/>
                </a:cxn>
                <a:cxn ang="0">
                  <a:pos x="736" y="184"/>
                </a:cxn>
                <a:cxn ang="0">
                  <a:pos x="776" y="213"/>
                </a:cxn>
                <a:cxn ang="0">
                  <a:pos x="747" y="238"/>
                </a:cxn>
                <a:cxn ang="0">
                  <a:pos x="469" y="285"/>
                </a:cxn>
                <a:cxn ang="0">
                  <a:pos x="220" y="319"/>
                </a:cxn>
                <a:cxn ang="0">
                  <a:pos x="64" y="370"/>
                </a:cxn>
                <a:cxn ang="0">
                  <a:pos x="31" y="409"/>
                </a:cxn>
                <a:cxn ang="0">
                  <a:pos x="60" y="460"/>
                </a:cxn>
                <a:cxn ang="0">
                  <a:pos x="152" y="519"/>
                </a:cxn>
                <a:cxn ang="0">
                  <a:pos x="493" y="664"/>
                </a:cxn>
                <a:cxn ang="0">
                  <a:pos x="1381" y="1004"/>
                </a:cxn>
                <a:cxn ang="0">
                  <a:pos x="1773" y="1179"/>
                </a:cxn>
                <a:cxn ang="0">
                  <a:pos x="2259" y="1453"/>
                </a:cxn>
                <a:cxn ang="0">
                  <a:pos x="2609" y="1729"/>
                </a:cxn>
                <a:cxn ang="0">
                  <a:pos x="2849" y="2021"/>
                </a:cxn>
                <a:cxn ang="0">
                  <a:pos x="3002" y="2329"/>
                </a:cxn>
                <a:cxn ang="0">
                  <a:pos x="3067" y="2593"/>
                </a:cxn>
                <a:cxn ang="0">
                  <a:pos x="3087" y="2887"/>
                </a:cxn>
                <a:cxn ang="0">
                  <a:pos x="3064" y="3177"/>
                </a:cxn>
                <a:cxn ang="0">
                  <a:pos x="2966" y="3619"/>
                </a:cxn>
                <a:cxn ang="0">
                  <a:pos x="2786" y="4127"/>
                </a:cxn>
                <a:cxn ang="0">
                  <a:pos x="2613" y="4311"/>
                </a:cxn>
                <a:cxn ang="0">
                  <a:pos x="2597" y="4152"/>
                </a:cxn>
                <a:cxn ang="0">
                  <a:pos x="2779" y="3709"/>
                </a:cxn>
                <a:cxn ang="0">
                  <a:pos x="2898" y="3316"/>
                </a:cxn>
                <a:cxn ang="0">
                  <a:pos x="2961" y="2910"/>
                </a:cxn>
                <a:cxn ang="0">
                  <a:pos x="2939" y="2488"/>
                </a:cxn>
                <a:cxn ang="0">
                  <a:pos x="2838" y="2167"/>
                </a:cxn>
                <a:cxn ang="0">
                  <a:pos x="2676" y="1897"/>
                </a:cxn>
                <a:cxn ang="0">
                  <a:pos x="2420" y="1626"/>
                </a:cxn>
                <a:cxn ang="0">
                  <a:pos x="2202" y="1459"/>
                </a:cxn>
                <a:cxn ang="0">
                  <a:pos x="1818" y="1231"/>
                </a:cxn>
                <a:cxn ang="0">
                  <a:pos x="1329" y="1002"/>
                </a:cxn>
                <a:cxn ang="0">
                  <a:pos x="686" y="752"/>
                </a:cxn>
                <a:cxn ang="0">
                  <a:pos x="183" y="550"/>
                </a:cxn>
                <a:cxn ang="0">
                  <a:pos x="28" y="458"/>
                </a:cxn>
                <a:cxn ang="0">
                  <a:pos x="0" y="420"/>
                </a:cxn>
                <a:cxn ang="0">
                  <a:pos x="24" y="375"/>
                </a:cxn>
                <a:cxn ang="0">
                  <a:pos x="134" y="332"/>
                </a:cxn>
                <a:cxn ang="0">
                  <a:pos x="444" y="283"/>
                </a:cxn>
                <a:cxn ang="0">
                  <a:pos x="700" y="245"/>
                </a:cxn>
                <a:cxn ang="0">
                  <a:pos x="749" y="224"/>
                </a:cxn>
                <a:cxn ang="0">
                  <a:pos x="743" y="197"/>
                </a:cxn>
                <a:cxn ang="0">
                  <a:pos x="716" y="184"/>
                </a:cxn>
                <a:cxn ang="0">
                  <a:pos x="549" y="139"/>
                </a:cxn>
                <a:cxn ang="0">
                  <a:pos x="264" y="83"/>
                </a:cxn>
                <a:cxn ang="0">
                  <a:pos x="100" y="45"/>
                </a:cxn>
                <a:cxn ang="0">
                  <a:pos x="71" y="32"/>
                </a:cxn>
                <a:cxn ang="0">
                  <a:pos x="73" y="22"/>
                </a:cxn>
                <a:cxn ang="0">
                  <a:pos x="204" y="4"/>
                </a:cxn>
              </a:cxnLst>
              <a:rect l="0" t="0" r="r" b="b"/>
              <a:pathLst>
                <a:path w="3087" h="4311">
                  <a:moveTo>
                    <a:pt x="298" y="0"/>
                  </a:moveTo>
                  <a:lnTo>
                    <a:pt x="298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156" y="9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98" y="18"/>
                  </a:lnTo>
                  <a:lnTo>
                    <a:pt x="89" y="22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2" y="29"/>
                  </a:lnTo>
                  <a:lnTo>
                    <a:pt x="83" y="32"/>
                  </a:lnTo>
                  <a:lnTo>
                    <a:pt x="89" y="36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116" y="47"/>
                  </a:lnTo>
                  <a:lnTo>
                    <a:pt x="139" y="52"/>
                  </a:lnTo>
                  <a:lnTo>
                    <a:pt x="139" y="52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80" y="83"/>
                  </a:lnTo>
                  <a:lnTo>
                    <a:pt x="280" y="83"/>
                  </a:lnTo>
                  <a:lnTo>
                    <a:pt x="366" y="99"/>
                  </a:lnTo>
                  <a:lnTo>
                    <a:pt x="366" y="99"/>
                  </a:lnTo>
                  <a:lnTo>
                    <a:pt x="466" y="119"/>
                  </a:lnTo>
                  <a:lnTo>
                    <a:pt x="466" y="119"/>
                  </a:lnTo>
                  <a:lnTo>
                    <a:pt x="567" y="139"/>
                  </a:lnTo>
                  <a:lnTo>
                    <a:pt x="567" y="139"/>
                  </a:lnTo>
                  <a:lnTo>
                    <a:pt x="615" y="150"/>
                  </a:lnTo>
                  <a:lnTo>
                    <a:pt x="660" y="160"/>
                  </a:lnTo>
                  <a:lnTo>
                    <a:pt x="660" y="160"/>
                  </a:lnTo>
                  <a:lnTo>
                    <a:pt x="702" y="173"/>
                  </a:lnTo>
                  <a:lnTo>
                    <a:pt x="736" y="184"/>
                  </a:lnTo>
                  <a:lnTo>
                    <a:pt x="736" y="184"/>
                  </a:lnTo>
                  <a:lnTo>
                    <a:pt x="752" y="191"/>
                  </a:lnTo>
                  <a:lnTo>
                    <a:pt x="765" y="198"/>
                  </a:lnTo>
                  <a:lnTo>
                    <a:pt x="772" y="206"/>
                  </a:lnTo>
                  <a:lnTo>
                    <a:pt x="776" y="213"/>
                  </a:lnTo>
                  <a:lnTo>
                    <a:pt x="776" y="213"/>
                  </a:lnTo>
                  <a:lnTo>
                    <a:pt x="776" y="216"/>
                  </a:lnTo>
                  <a:lnTo>
                    <a:pt x="776" y="218"/>
                  </a:lnTo>
                  <a:lnTo>
                    <a:pt x="770" y="225"/>
                  </a:lnTo>
                  <a:lnTo>
                    <a:pt x="761" y="233"/>
                  </a:lnTo>
                  <a:lnTo>
                    <a:pt x="747" y="238"/>
                  </a:lnTo>
                  <a:lnTo>
                    <a:pt x="747" y="238"/>
                  </a:lnTo>
                  <a:lnTo>
                    <a:pt x="727" y="245"/>
                  </a:lnTo>
                  <a:lnTo>
                    <a:pt x="705" y="251"/>
                  </a:lnTo>
                  <a:lnTo>
                    <a:pt x="646" y="261"/>
                  </a:lnTo>
                  <a:lnTo>
                    <a:pt x="646" y="261"/>
                  </a:lnTo>
                  <a:lnTo>
                    <a:pt x="567" y="274"/>
                  </a:lnTo>
                  <a:lnTo>
                    <a:pt x="469" y="285"/>
                  </a:lnTo>
                  <a:lnTo>
                    <a:pt x="469" y="285"/>
                  </a:lnTo>
                  <a:lnTo>
                    <a:pt x="469" y="285"/>
                  </a:lnTo>
                  <a:lnTo>
                    <a:pt x="361" y="298"/>
                  </a:lnTo>
                  <a:lnTo>
                    <a:pt x="264" y="310"/>
                  </a:lnTo>
                  <a:lnTo>
                    <a:pt x="264" y="310"/>
                  </a:lnTo>
                  <a:lnTo>
                    <a:pt x="220" y="319"/>
                  </a:lnTo>
                  <a:lnTo>
                    <a:pt x="181" y="328"/>
                  </a:lnTo>
                  <a:lnTo>
                    <a:pt x="145" y="337"/>
                  </a:lnTo>
                  <a:lnTo>
                    <a:pt x="114" y="346"/>
                  </a:lnTo>
                  <a:lnTo>
                    <a:pt x="114" y="346"/>
                  </a:lnTo>
                  <a:lnTo>
                    <a:pt x="85" y="357"/>
                  </a:lnTo>
                  <a:lnTo>
                    <a:pt x="64" y="370"/>
                  </a:lnTo>
                  <a:lnTo>
                    <a:pt x="47" y="382"/>
                  </a:lnTo>
                  <a:lnTo>
                    <a:pt x="40" y="388"/>
                  </a:lnTo>
                  <a:lnTo>
                    <a:pt x="37" y="395"/>
                  </a:lnTo>
                  <a:lnTo>
                    <a:pt x="37" y="395"/>
                  </a:lnTo>
                  <a:lnTo>
                    <a:pt x="33" y="402"/>
                  </a:lnTo>
                  <a:lnTo>
                    <a:pt x="31" y="409"/>
                  </a:lnTo>
                  <a:lnTo>
                    <a:pt x="31" y="417"/>
                  </a:lnTo>
                  <a:lnTo>
                    <a:pt x="33" y="426"/>
                  </a:lnTo>
                  <a:lnTo>
                    <a:pt x="37" y="433"/>
                  </a:lnTo>
                  <a:lnTo>
                    <a:pt x="42" y="442"/>
                  </a:lnTo>
                  <a:lnTo>
                    <a:pt x="51" y="451"/>
                  </a:lnTo>
                  <a:lnTo>
                    <a:pt x="60" y="460"/>
                  </a:lnTo>
                  <a:lnTo>
                    <a:pt x="60" y="460"/>
                  </a:lnTo>
                  <a:lnTo>
                    <a:pt x="78" y="474"/>
                  </a:lnTo>
                  <a:lnTo>
                    <a:pt x="100" y="489"/>
                  </a:lnTo>
                  <a:lnTo>
                    <a:pt x="123" y="503"/>
                  </a:lnTo>
                  <a:lnTo>
                    <a:pt x="152" y="519"/>
                  </a:lnTo>
                  <a:lnTo>
                    <a:pt x="152" y="519"/>
                  </a:lnTo>
                  <a:lnTo>
                    <a:pt x="219" y="552"/>
                  </a:lnTo>
                  <a:lnTo>
                    <a:pt x="298" y="586"/>
                  </a:lnTo>
                  <a:lnTo>
                    <a:pt x="298" y="586"/>
                  </a:lnTo>
                  <a:lnTo>
                    <a:pt x="390" y="624"/>
                  </a:lnTo>
                  <a:lnTo>
                    <a:pt x="493" y="664"/>
                  </a:lnTo>
                  <a:lnTo>
                    <a:pt x="493" y="664"/>
                  </a:lnTo>
                  <a:lnTo>
                    <a:pt x="731" y="752"/>
                  </a:lnTo>
                  <a:lnTo>
                    <a:pt x="731" y="752"/>
                  </a:lnTo>
                  <a:lnTo>
                    <a:pt x="1030" y="865"/>
                  </a:lnTo>
                  <a:lnTo>
                    <a:pt x="1030" y="865"/>
                  </a:lnTo>
                  <a:lnTo>
                    <a:pt x="1203" y="932"/>
                  </a:lnTo>
                  <a:lnTo>
                    <a:pt x="1381" y="1004"/>
                  </a:lnTo>
                  <a:lnTo>
                    <a:pt x="1381" y="1004"/>
                  </a:lnTo>
                  <a:lnTo>
                    <a:pt x="1479" y="1044"/>
                  </a:lnTo>
                  <a:lnTo>
                    <a:pt x="1576" y="1087"/>
                  </a:lnTo>
                  <a:lnTo>
                    <a:pt x="1674" y="1132"/>
                  </a:lnTo>
                  <a:lnTo>
                    <a:pt x="1773" y="1179"/>
                  </a:lnTo>
                  <a:lnTo>
                    <a:pt x="1773" y="1179"/>
                  </a:lnTo>
                  <a:lnTo>
                    <a:pt x="1879" y="1233"/>
                  </a:lnTo>
                  <a:lnTo>
                    <a:pt x="1985" y="1289"/>
                  </a:lnTo>
                  <a:lnTo>
                    <a:pt x="2090" y="1349"/>
                  </a:lnTo>
                  <a:lnTo>
                    <a:pt x="2193" y="1410"/>
                  </a:lnTo>
                  <a:lnTo>
                    <a:pt x="2193" y="1410"/>
                  </a:lnTo>
                  <a:lnTo>
                    <a:pt x="2259" y="1453"/>
                  </a:lnTo>
                  <a:lnTo>
                    <a:pt x="2324" y="1497"/>
                  </a:lnTo>
                  <a:lnTo>
                    <a:pt x="2387" y="1542"/>
                  </a:lnTo>
                  <a:lnTo>
                    <a:pt x="2447" y="1587"/>
                  </a:lnTo>
                  <a:lnTo>
                    <a:pt x="2503" y="1634"/>
                  </a:lnTo>
                  <a:lnTo>
                    <a:pt x="2557" y="1682"/>
                  </a:lnTo>
                  <a:lnTo>
                    <a:pt x="2609" y="1729"/>
                  </a:lnTo>
                  <a:lnTo>
                    <a:pt x="2658" y="1780"/>
                  </a:lnTo>
                  <a:lnTo>
                    <a:pt x="2658" y="1780"/>
                  </a:lnTo>
                  <a:lnTo>
                    <a:pt x="2710" y="1837"/>
                  </a:lnTo>
                  <a:lnTo>
                    <a:pt x="2761" y="1897"/>
                  </a:lnTo>
                  <a:lnTo>
                    <a:pt x="2808" y="1958"/>
                  </a:lnTo>
                  <a:lnTo>
                    <a:pt x="2849" y="2021"/>
                  </a:lnTo>
                  <a:lnTo>
                    <a:pt x="2889" y="2084"/>
                  </a:lnTo>
                  <a:lnTo>
                    <a:pt x="2925" y="2151"/>
                  </a:lnTo>
                  <a:lnTo>
                    <a:pt x="2957" y="2218"/>
                  </a:lnTo>
                  <a:lnTo>
                    <a:pt x="2986" y="2288"/>
                  </a:lnTo>
                  <a:lnTo>
                    <a:pt x="2986" y="2288"/>
                  </a:lnTo>
                  <a:lnTo>
                    <a:pt x="3002" y="2329"/>
                  </a:lnTo>
                  <a:lnTo>
                    <a:pt x="3017" y="2371"/>
                  </a:lnTo>
                  <a:lnTo>
                    <a:pt x="3029" y="2414"/>
                  </a:lnTo>
                  <a:lnTo>
                    <a:pt x="3040" y="2458"/>
                  </a:lnTo>
                  <a:lnTo>
                    <a:pt x="3051" y="2503"/>
                  </a:lnTo>
                  <a:lnTo>
                    <a:pt x="3060" y="2548"/>
                  </a:lnTo>
                  <a:lnTo>
                    <a:pt x="3067" y="2593"/>
                  </a:lnTo>
                  <a:lnTo>
                    <a:pt x="3074" y="2640"/>
                  </a:lnTo>
                  <a:lnTo>
                    <a:pt x="3080" y="2688"/>
                  </a:lnTo>
                  <a:lnTo>
                    <a:pt x="3083" y="2737"/>
                  </a:lnTo>
                  <a:lnTo>
                    <a:pt x="3087" y="2786"/>
                  </a:lnTo>
                  <a:lnTo>
                    <a:pt x="3087" y="2834"/>
                  </a:lnTo>
                  <a:lnTo>
                    <a:pt x="3087" y="2887"/>
                  </a:lnTo>
                  <a:lnTo>
                    <a:pt x="3087" y="2937"/>
                  </a:lnTo>
                  <a:lnTo>
                    <a:pt x="3083" y="2989"/>
                  </a:lnTo>
                  <a:lnTo>
                    <a:pt x="3080" y="3043"/>
                  </a:lnTo>
                  <a:lnTo>
                    <a:pt x="3080" y="3043"/>
                  </a:lnTo>
                  <a:lnTo>
                    <a:pt x="3073" y="3110"/>
                  </a:lnTo>
                  <a:lnTo>
                    <a:pt x="3064" y="3177"/>
                  </a:lnTo>
                  <a:lnTo>
                    <a:pt x="3053" y="3247"/>
                  </a:lnTo>
                  <a:lnTo>
                    <a:pt x="3040" y="3318"/>
                  </a:lnTo>
                  <a:lnTo>
                    <a:pt x="3026" y="3391"/>
                  </a:lnTo>
                  <a:lnTo>
                    <a:pt x="3008" y="3465"/>
                  </a:lnTo>
                  <a:lnTo>
                    <a:pt x="2988" y="3541"/>
                  </a:lnTo>
                  <a:lnTo>
                    <a:pt x="2966" y="3619"/>
                  </a:lnTo>
                  <a:lnTo>
                    <a:pt x="2943" y="3700"/>
                  </a:lnTo>
                  <a:lnTo>
                    <a:pt x="2916" y="3781"/>
                  </a:lnTo>
                  <a:lnTo>
                    <a:pt x="2887" y="3864"/>
                  </a:lnTo>
                  <a:lnTo>
                    <a:pt x="2856" y="3950"/>
                  </a:lnTo>
                  <a:lnTo>
                    <a:pt x="2822" y="4037"/>
                  </a:lnTo>
                  <a:lnTo>
                    <a:pt x="2786" y="4127"/>
                  </a:lnTo>
                  <a:lnTo>
                    <a:pt x="2748" y="4219"/>
                  </a:lnTo>
                  <a:lnTo>
                    <a:pt x="2707" y="4311"/>
                  </a:lnTo>
                  <a:lnTo>
                    <a:pt x="2707" y="4311"/>
                  </a:lnTo>
                  <a:lnTo>
                    <a:pt x="2660" y="4311"/>
                  </a:lnTo>
                  <a:lnTo>
                    <a:pt x="2660" y="4311"/>
                  </a:lnTo>
                  <a:lnTo>
                    <a:pt x="2613" y="4311"/>
                  </a:lnTo>
                  <a:lnTo>
                    <a:pt x="2613" y="4311"/>
                  </a:lnTo>
                  <a:lnTo>
                    <a:pt x="2568" y="4311"/>
                  </a:lnTo>
                  <a:lnTo>
                    <a:pt x="2568" y="4311"/>
                  </a:lnTo>
                  <a:lnTo>
                    <a:pt x="2521" y="4311"/>
                  </a:lnTo>
                  <a:lnTo>
                    <a:pt x="2521" y="4311"/>
                  </a:lnTo>
                  <a:lnTo>
                    <a:pt x="2597" y="4152"/>
                  </a:lnTo>
                  <a:lnTo>
                    <a:pt x="2631" y="4075"/>
                  </a:lnTo>
                  <a:lnTo>
                    <a:pt x="2665" y="3999"/>
                  </a:lnTo>
                  <a:lnTo>
                    <a:pt x="2696" y="3923"/>
                  </a:lnTo>
                  <a:lnTo>
                    <a:pt x="2725" y="3851"/>
                  </a:lnTo>
                  <a:lnTo>
                    <a:pt x="2753" y="3779"/>
                  </a:lnTo>
                  <a:lnTo>
                    <a:pt x="2779" y="3709"/>
                  </a:lnTo>
                  <a:lnTo>
                    <a:pt x="2802" y="3640"/>
                  </a:lnTo>
                  <a:lnTo>
                    <a:pt x="2826" y="3574"/>
                  </a:lnTo>
                  <a:lnTo>
                    <a:pt x="2845" y="3507"/>
                  </a:lnTo>
                  <a:lnTo>
                    <a:pt x="2865" y="3442"/>
                  </a:lnTo>
                  <a:lnTo>
                    <a:pt x="2881" y="3379"/>
                  </a:lnTo>
                  <a:lnTo>
                    <a:pt x="2898" y="3316"/>
                  </a:lnTo>
                  <a:lnTo>
                    <a:pt x="2910" y="3256"/>
                  </a:lnTo>
                  <a:lnTo>
                    <a:pt x="2923" y="3195"/>
                  </a:lnTo>
                  <a:lnTo>
                    <a:pt x="2923" y="3195"/>
                  </a:lnTo>
                  <a:lnTo>
                    <a:pt x="2941" y="3098"/>
                  </a:lnTo>
                  <a:lnTo>
                    <a:pt x="2954" y="3002"/>
                  </a:lnTo>
                  <a:lnTo>
                    <a:pt x="2961" y="2910"/>
                  </a:lnTo>
                  <a:lnTo>
                    <a:pt x="2964" y="2820"/>
                  </a:lnTo>
                  <a:lnTo>
                    <a:pt x="2964" y="2733"/>
                  </a:lnTo>
                  <a:lnTo>
                    <a:pt x="2961" y="2649"/>
                  </a:lnTo>
                  <a:lnTo>
                    <a:pt x="2952" y="2567"/>
                  </a:lnTo>
                  <a:lnTo>
                    <a:pt x="2946" y="2526"/>
                  </a:lnTo>
                  <a:lnTo>
                    <a:pt x="2939" y="2488"/>
                  </a:lnTo>
                  <a:lnTo>
                    <a:pt x="2939" y="2488"/>
                  </a:lnTo>
                  <a:lnTo>
                    <a:pt x="2925" y="2420"/>
                  </a:lnTo>
                  <a:lnTo>
                    <a:pt x="2909" y="2355"/>
                  </a:lnTo>
                  <a:lnTo>
                    <a:pt x="2887" y="2292"/>
                  </a:lnTo>
                  <a:lnTo>
                    <a:pt x="2865" y="2229"/>
                  </a:lnTo>
                  <a:lnTo>
                    <a:pt x="2838" y="2167"/>
                  </a:lnTo>
                  <a:lnTo>
                    <a:pt x="2809" y="2108"/>
                  </a:lnTo>
                  <a:lnTo>
                    <a:pt x="2779" y="2050"/>
                  </a:lnTo>
                  <a:lnTo>
                    <a:pt x="2744" y="1994"/>
                  </a:lnTo>
                  <a:lnTo>
                    <a:pt x="2744" y="1994"/>
                  </a:lnTo>
                  <a:lnTo>
                    <a:pt x="2710" y="1945"/>
                  </a:lnTo>
                  <a:lnTo>
                    <a:pt x="2676" y="1897"/>
                  </a:lnTo>
                  <a:lnTo>
                    <a:pt x="2638" y="1850"/>
                  </a:lnTo>
                  <a:lnTo>
                    <a:pt x="2600" y="1803"/>
                  </a:lnTo>
                  <a:lnTo>
                    <a:pt x="2557" y="1758"/>
                  </a:lnTo>
                  <a:lnTo>
                    <a:pt x="2514" y="1713"/>
                  </a:lnTo>
                  <a:lnTo>
                    <a:pt x="2469" y="1670"/>
                  </a:lnTo>
                  <a:lnTo>
                    <a:pt x="2420" y="1626"/>
                  </a:lnTo>
                  <a:lnTo>
                    <a:pt x="2420" y="1626"/>
                  </a:lnTo>
                  <a:lnTo>
                    <a:pt x="2350" y="1569"/>
                  </a:lnTo>
                  <a:lnTo>
                    <a:pt x="2350" y="1569"/>
                  </a:lnTo>
                  <a:lnTo>
                    <a:pt x="2278" y="1513"/>
                  </a:lnTo>
                  <a:lnTo>
                    <a:pt x="2278" y="1513"/>
                  </a:lnTo>
                  <a:lnTo>
                    <a:pt x="2202" y="1459"/>
                  </a:lnTo>
                  <a:lnTo>
                    <a:pt x="2202" y="1459"/>
                  </a:lnTo>
                  <a:lnTo>
                    <a:pt x="2124" y="1408"/>
                  </a:lnTo>
                  <a:lnTo>
                    <a:pt x="2124" y="1408"/>
                  </a:lnTo>
                  <a:lnTo>
                    <a:pt x="2023" y="1347"/>
                  </a:lnTo>
                  <a:lnTo>
                    <a:pt x="1921" y="1287"/>
                  </a:lnTo>
                  <a:lnTo>
                    <a:pt x="1818" y="1231"/>
                  </a:lnTo>
                  <a:lnTo>
                    <a:pt x="1713" y="1177"/>
                  </a:lnTo>
                  <a:lnTo>
                    <a:pt x="1713" y="1177"/>
                  </a:lnTo>
                  <a:lnTo>
                    <a:pt x="1616" y="1130"/>
                  </a:lnTo>
                  <a:lnTo>
                    <a:pt x="1520" y="1085"/>
                  </a:lnTo>
                  <a:lnTo>
                    <a:pt x="1425" y="1042"/>
                  </a:lnTo>
                  <a:lnTo>
                    <a:pt x="1329" y="1002"/>
                  </a:lnTo>
                  <a:lnTo>
                    <a:pt x="1329" y="1002"/>
                  </a:lnTo>
                  <a:lnTo>
                    <a:pt x="1153" y="930"/>
                  </a:lnTo>
                  <a:lnTo>
                    <a:pt x="983" y="864"/>
                  </a:lnTo>
                  <a:lnTo>
                    <a:pt x="983" y="864"/>
                  </a:lnTo>
                  <a:lnTo>
                    <a:pt x="686" y="752"/>
                  </a:lnTo>
                  <a:lnTo>
                    <a:pt x="686" y="752"/>
                  </a:lnTo>
                  <a:lnTo>
                    <a:pt x="451" y="662"/>
                  </a:lnTo>
                  <a:lnTo>
                    <a:pt x="451" y="662"/>
                  </a:lnTo>
                  <a:lnTo>
                    <a:pt x="352" y="622"/>
                  </a:lnTo>
                  <a:lnTo>
                    <a:pt x="260" y="586"/>
                  </a:lnTo>
                  <a:lnTo>
                    <a:pt x="260" y="586"/>
                  </a:lnTo>
                  <a:lnTo>
                    <a:pt x="183" y="550"/>
                  </a:lnTo>
                  <a:lnTo>
                    <a:pt x="116" y="517"/>
                  </a:lnTo>
                  <a:lnTo>
                    <a:pt x="116" y="517"/>
                  </a:lnTo>
                  <a:lnTo>
                    <a:pt x="89" y="503"/>
                  </a:lnTo>
                  <a:lnTo>
                    <a:pt x="65" y="487"/>
                  </a:lnTo>
                  <a:lnTo>
                    <a:pt x="44" y="472"/>
                  </a:lnTo>
                  <a:lnTo>
                    <a:pt x="28" y="458"/>
                  </a:lnTo>
                  <a:lnTo>
                    <a:pt x="28" y="458"/>
                  </a:lnTo>
                  <a:lnTo>
                    <a:pt x="13" y="445"/>
                  </a:lnTo>
                  <a:lnTo>
                    <a:pt x="13" y="445"/>
                  </a:lnTo>
                  <a:lnTo>
                    <a:pt x="6" y="431"/>
                  </a:lnTo>
                  <a:lnTo>
                    <a:pt x="6" y="431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4" y="397"/>
                  </a:lnTo>
                  <a:lnTo>
                    <a:pt x="13" y="386"/>
                  </a:lnTo>
                  <a:lnTo>
                    <a:pt x="24" y="375"/>
                  </a:lnTo>
                  <a:lnTo>
                    <a:pt x="40" y="364"/>
                  </a:lnTo>
                  <a:lnTo>
                    <a:pt x="40" y="364"/>
                  </a:lnTo>
                  <a:lnTo>
                    <a:pt x="58" y="355"/>
                  </a:lnTo>
                  <a:lnTo>
                    <a:pt x="82" y="346"/>
                  </a:lnTo>
                  <a:lnTo>
                    <a:pt x="107" y="339"/>
                  </a:lnTo>
                  <a:lnTo>
                    <a:pt x="134" y="332"/>
                  </a:lnTo>
                  <a:lnTo>
                    <a:pt x="134" y="332"/>
                  </a:lnTo>
                  <a:lnTo>
                    <a:pt x="199" y="317"/>
                  </a:lnTo>
                  <a:lnTo>
                    <a:pt x="273" y="305"/>
                  </a:lnTo>
                  <a:lnTo>
                    <a:pt x="273" y="305"/>
                  </a:lnTo>
                  <a:lnTo>
                    <a:pt x="354" y="294"/>
                  </a:lnTo>
                  <a:lnTo>
                    <a:pt x="444" y="283"/>
                  </a:lnTo>
                  <a:lnTo>
                    <a:pt x="444" y="283"/>
                  </a:lnTo>
                  <a:lnTo>
                    <a:pt x="527" y="274"/>
                  </a:lnTo>
                  <a:lnTo>
                    <a:pt x="599" y="265"/>
                  </a:lnTo>
                  <a:lnTo>
                    <a:pt x="599" y="265"/>
                  </a:lnTo>
                  <a:lnTo>
                    <a:pt x="655" y="256"/>
                  </a:lnTo>
                  <a:lnTo>
                    <a:pt x="700" y="245"/>
                  </a:lnTo>
                  <a:lnTo>
                    <a:pt x="700" y="245"/>
                  </a:lnTo>
                  <a:lnTo>
                    <a:pt x="716" y="240"/>
                  </a:lnTo>
                  <a:lnTo>
                    <a:pt x="731" y="234"/>
                  </a:lnTo>
                  <a:lnTo>
                    <a:pt x="741" y="229"/>
                  </a:lnTo>
                  <a:lnTo>
                    <a:pt x="749" y="224"/>
                  </a:lnTo>
                  <a:lnTo>
                    <a:pt x="749" y="224"/>
                  </a:lnTo>
                  <a:lnTo>
                    <a:pt x="754" y="218"/>
                  </a:lnTo>
                  <a:lnTo>
                    <a:pt x="754" y="213"/>
                  </a:lnTo>
                  <a:lnTo>
                    <a:pt x="752" y="207"/>
                  </a:lnTo>
                  <a:lnTo>
                    <a:pt x="749" y="202"/>
                  </a:lnTo>
                  <a:lnTo>
                    <a:pt x="749" y="202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36" y="193"/>
                  </a:lnTo>
                  <a:lnTo>
                    <a:pt x="736" y="193"/>
                  </a:lnTo>
                  <a:lnTo>
                    <a:pt x="727" y="188"/>
                  </a:lnTo>
                  <a:lnTo>
                    <a:pt x="727" y="188"/>
                  </a:lnTo>
                  <a:lnTo>
                    <a:pt x="716" y="184"/>
                  </a:lnTo>
                  <a:lnTo>
                    <a:pt x="716" y="184"/>
                  </a:lnTo>
                  <a:lnTo>
                    <a:pt x="682" y="171"/>
                  </a:lnTo>
                  <a:lnTo>
                    <a:pt x="642" y="160"/>
                  </a:lnTo>
                  <a:lnTo>
                    <a:pt x="642" y="160"/>
                  </a:lnTo>
                  <a:lnTo>
                    <a:pt x="597" y="150"/>
                  </a:lnTo>
                  <a:lnTo>
                    <a:pt x="549" y="139"/>
                  </a:lnTo>
                  <a:lnTo>
                    <a:pt x="549" y="139"/>
                  </a:lnTo>
                  <a:lnTo>
                    <a:pt x="448" y="117"/>
                  </a:lnTo>
                  <a:lnTo>
                    <a:pt x="448" y="117"/>
                  </a:lnTo>
                  <a:lnTo>
                    <a:pt x="350" y="99"/>
                  </a:lnTo>
                  <a:lnTo>
                    <a:pt x="350" y="99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186" y="67"/>
                  </a:lnTo>
                  <a:lnTo>
                    <a:pt x="186" y="6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00" y="45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7" y="27"/>
                  </a:lnTo>
                  <a:lnTo>
                    <a:pt x="67" y="27"/>
                  </a:lnTo>
                  <a:lnTo>
                    <a:pt x="69" y="25"/>
                  </a:lnTo>
                  <a:lnTo>
                    <a:pt x="73" y="22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105" y="13"/>
                  </a:lnTo>
                  <a:lnTo>
                    <a:pt x="132" y="9"/>
                  </a:lnTo>
                  <a:lnTo>
                    <a:pt x="132" y="9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9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206875" y="14288"/>
              <a:ext cx="4741862" cy="684371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227" y="4"/>
                </a:cxn>
                <a:cxn ang="0">
                  <a:pos x="96" y="22"/>
                </a:cxn>
                <a:cxn ang="0">
                  <a:pos x="94" y="32"/>
                </a:cxn>
                <a:cxn ang="0">
                  <a:pos x="123" y="45"/>
                </a:cxn>
                <a:cxn ang="0">
                  <a:pos x="287" y="83"/>
                </a:cxn>
                <a:cxn ang="0">
                  <a:pos x="572" y="139"/>
                </a:cxn>
                <a:cxn ang="0">
                  <a:pos x="739" y="184"/>
                </a:cxn>
                <a:cxn ang="0">
                  <a:pos x="766" y="197"/>
                </a:cxn>
                <a:cxn ang="0">
                  <a:pos x="772" y="224"/>
                </a:cxn>
                <a:cxn ang="0">
                  <a:pos x="723" y="245"/>
                </a:cxn>
                <a:cxn ang="0">
                  <a:pos x="467" y="283"/>
                </a:cxn>
                <a:cxn ang="0">
                  <a:pos x="157" y="332"/>
                </a:cxn>
                <a:cxn ang="0">
                  <a:pos x="47" y="375"/>
                </a:cxn>
                <a:cxn ang="0">
                  <a:pos x="23" y="420"/>
                </a:cxn>
                <a:cxn ang="0">
                  <a:pos x="51" y="458"/>
                </a:cxn>
                <a:cxn ang="0">
                  <a:pos x="206" y="550"/>
                </a:cxn>
                <a:cxn ang="0">
                  <a:pos x="709" y="752"/>
                </a:cxn>
                <a:cxn ang="0">
                  <a:pos x="1352" y="1002"/>
                </a:cxn>
                <a:cxn ang="0">
                  <a:pos x="1841" y="1231"/>
                </a:cxn>
                <a:cxn ang="0">
                  <a:pos x="2225" y="1459"/>
                </a:cxn>
                <a:cxn ang="0">
                  <a:pos x="2443" y="1626"/>
                </a:cxn>
                <a:cxn ang="0">
                  <a:pos x="2699" y="1897"/>
                </a:cxn>
                <a:cxn ang="0">
                  <a:pos x="2861" y="2167"/>
                </a:cxn>
                <a:cxn ang="0">
                  <a:pos x="2962" y="2488"/>
                </a:cxn>
                <a:cxn ang="0">
                  <a:pos x="2984" y="2910"/>
                </a:cxn>
                <a:cxn ang="0">
                  <a:pos x="2921" y="3316"/>
                </a:cxn>
                <a:cxn ang="0">
                  <a:pos x="2802" y="3709"/>
                </a:cxn>
                <a:cxn ang="0">
                  <a:pos x="2620" y="4152"/>
                </a:cxn>
                <a:cxn ang="0">
                  <a:pos x="2475" y="4311"/>
                </a:cxn>
                <a:cxn ang="0">
                  <a:pos x="2522" y="4075"/>
                </a:cxn>
                <a:cxn ang="0">
                  <a:pos x="2706" y="3640"/>
                </a:cxn>
                <a:cxn ang="0">
                  <a:pos x="2827" y="3254"/>
                </a:cxn>
                <a:cxn ang="0">
                  <a:pos x="2894" y="2818"/>
                </a:cxn>
                <a:cxn ang="0">
                  <a:pos x="2877" y="2486"/>
                </a:cxn>
                <a:cxn ang="0">
                  <a:pos x="2787" y="2167"/>
                </a:cxn>
                <a:cxn ang="0">
                  <a:pos x="2634" y="1895"/>
                </a:cxn>
                <a:cxn ang="0">
                  <a:pos x="2385" y="1625"/>
                </a:cxn>
                <a:cxn ang="0">
                  <a:pos x="2173" y="1459"/>
                </a:cxn>
                <a:cxn ang="0">
                  <a:pos x="1794" y="1230"/>
                </a:cxn>
                <a:cxn ang="0">
                  <a:pos x="1311" y="1001"/>
                </a:cxn>
                <a:cxn ang="0">
                  <a:pos x="676" y="750"/>
                </a:cxn>
                <a:cxn ang="0">
                  <a:pos x="177" y="550"/>
                </a:cxn>
                <a:cxn ang="0">
                  <a:pos x="25" y="458"/>
                </a:cxn>
                <a:cxn ang="0">
                  <a:pos x="0" y="418"/>
                </a:cxn>
                <a:cxn ang="0">
                  <a:pos x="13" y="384"/>
                </a:cxn>
                <a:cxn ang="0">
                  <a:pos x="108" y="337"/>
                </a:cxn>
                <a:cxn ang="0">
                  <a:pos x="357" y="292"/>
                </a:cxn>
                <a:cxn ang="0">
                  <a:pos x="662" y="254"/>
                </a:cxn>
                <a:cxn ang="0">
                  <a:pos x="755" y="224"/>
                </a:cxn>
                <a:cxn ang="0">
                  <a:pos x="755" y="200"/>
                </a:cxn>
                <a:cxn ang="0">
                  <a:pos x="734" y="188"/>
                </a:cxn>
                <a:cxn ang="0">
                  <a:pos x="606" y="148"/>
                </a:cxn>
                <a:cxn ang="0">
                  <a:pos x="359" y="99"/>
                </a:cxn>
                <a:cxn ang="0">
                  <a:pos x="135" y="52"/>
                </a:cxn>
                <a:cxn ang="0">
                  <a:pos x="83" y="32"/>
                </a:cxn>
                <a:cxn ang="0">
                  <a:pos x="81" y="23"/>
                </a:cxn>
                <a:cxn ang="0">
                  <a:pos x="144" y="9"/>
                </a:cxn>
              </a:cxnLst>
              <a:rect l="0" t="0" r="r" b="b"/>
              <a:pathLst>
                <a:path w="2987" h="4311">
                  <a:moveTo>
                    <a:pt x="312" y="0"/>
                  </a:moveTo>
                  <a:lnTo>
                    <a:pt x="312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227" y="4"/>
                  </a:lnTo>
                  <a:lnTo>
                    <a:pt x="227" y="4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28" y="13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96" y="22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23" y="45"/>
                  </a:lnTo>
                  <a:lnTo>
                    <a:pt x="146" y="52"/>
                  </a:lnTo>
                  <a:lnTo>
                    <a:pt x="146" y="52"/>
                  </a:lnTo>
                  <a:lnTo>
                    <a:pt x="209" y="67"/>
                  </a:lnTo>
                  <a:lnTo>
                    <a:pt x="209" y="67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373" y="99"/>
                  </a:lnTo>
                  <a:lnTo>
                    <a:pt x="373" y="99"/>
                  </a:lnTo>
                  <a:lnTo>
                    <a:pt x="471" y="117"/>
                  </a:lnTo>
                  <a:lnTo>
                    <a:pt x="471" y="117"/>
                  </a:lnTo>
                  <a:lnTo>
                    <a:pt x="572" y="139"/>
                  </a:lnTo>
                  <a:lnTo>
                    <a:pt x="572" y="139"/>
                  </a:lnTo>
                  <a:lnTo>
                    <a:pt x="620" y="150"/>
                  </a:lnTo>
                  <a:lnTo>
                    <a:pt x="665" y="160"/>
                  </a:lnTo>
                  <a:lnTo>
                    <a:pt x="665" y="160"/>
                  </a:lnTo>
                  <a:lnTo>
                    <a:pt x="705" y="171"/>
                  </a:lnTo>
                  <a:lnTo>
                    <a:pt x="739" y="184"/>
                  </a:lnTo>
                  <a:lnTo>
                    <a:pt x="739" y="184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9" y="193"/>
                  </a:lnTo>
                  <a:lnTo>
                    <a:pt x="759" y="193"/>
                  </a:lnTo>
                  <a:lnTo>
                    <a:pt x="766" y="197"/>
                  </a:lnTo>
                  <a:lnTo>
                    <a:pt x="766" y="197"/>
                  </a:lnTo>
                  <a:lnTo>
                    <a:pt x="772" y="202"/>
                  </a:lnTo>
                  <a:lnTo>
                    <a:pt x="772" y="202"/>
                  </a:lnTo>
                  <a:lnTo>
                    <a:pt x="775" y="207"/>
                  </a:lnTo>
                  <a:lnTo>
                    <a:pt x="777" y="213"/>
                  </a:lnTo>
                  <a:lnTo>
                    <a:pt x="777" y="218"/>
                  </a:lnTo>
                  <a:lnTo>
                    <a:pt x="772" y="224"/>
                  </a:lnTo>
                  <a:lnTo>
                    <a:pt x="772" y="224"/>
                  </a:lnTo>
                  <a:lnTo>
                    <a:pt x="764" y="229"/>
                  </a:lnTo>
                  <a:lnTo>
                    <a:pt x="754" y="234"/>
                  </a:lnTo>
                  <a:lnTo>
                    <a:pt x="739" y="240"/>
                  </a:lnTo>
                  <a:lnTo>
                    <a:pt x="723" y="245"/>
                  </a:lnTo>
                  <a:lnTo>
                    <a:pt x="723" y="245"/>
                  </a:lnTo>
                  <a:lnTo>
                    <a:pt x="678" y="256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550" y="274"/>
                  </a:lnTo>
                  <a:lnTo>
                    <a:pt x="467" y="283"/>
                  </a:lnTo>
                  <a:lnTo>
                    <a:pt x="467" y="283"/>
                  </a:lnTo>
                  <a:lnTo>
                    <a:pt x="377" y="294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22" y="317"/>
                  </a:lnTo>
                  <a:lnTo>
                    <a:pt x="157" y="332"/>
                  </a:lnTo>
                  <a:lnTo>
                    <a:pt x="157" y="332"/>
                  </a:lnTo>
                  <a:lnTo>
                    <a:pt x="130" y="339"/>
                  </a:lnTo>
                  <a:lnTo>
                    <a:pt x="105" y="346"/>
                  </a:lnTo>
                  <a:lnTo>
                    <a:pt x="81" y="355"/>
                  </a:lnTo>
                  <a:lnTo>
                    <a:pt x="63" y="364"/>
                  </a:lnTo>
                  <a:lnTo>
                    <a:pt x="63" y="364"/>
                  </a:lnTo>
                  <a:lnTo>
                    <a:pt x="47" y="375"/>
                  </a:lnTo>
                  <a:lnTo>
                    <a:pt x="36" y="386"/>
                  </a:lnTo>
                  <a:lnTo>
                    <a:pt x="27" y="397"/>
                  </a:lnTo>
                  <a:lnTo>
                    <a:pt x="23" y="407"/>
                  </a:lnTo>
                  <a:lnTo>
                    <a:pt x="23" y="407"/>
                  </a:lnTo>
                  <a:lnTo>
                    <a:pt x="23" y="420"/>
                  </a:lnTo>
                  <a:lnTo>
                    <a:pt x="23" y="420"/>
                  </a:lnTo>
                  <a:lnTo>
                    <a:pt x="29" y="431"/>
                  </a:lnTo>
                  <a:lnTo>
                    <a:pt x="29" y="431"/>
                  </a:lnTo>
                  <a:lnTo>
                    <a:pt x="36" y="445"/>
                  </a:lnTo>
                  <a:lnTo>
                    <a:pt x="36" y="445"/>
                  </a:lnTo>
                  <a:lnTo>
                    <a:pt x="51" y="458"/>
                  </a:lnTo>
                  <a:lnTo>
                    <a:pt x="51" y="458"/>
                  </a:lnTo>
                  <a:lnTo>
                    <a:pt x="67" y="472"/>
                  </a:lnTo>
                  <a:lnTo>
                    <a:pt x="88" y="487"/>
                  </a:lnTo>
                  <a:lnTo>
                    <a:pt x="112" y="503"/>
                  </a:lnTo>
                  <a:lnTo>
                    <a:pt x="139" y="517"/>
                  </a:lnTo>
                  <a:lnTo>
                    <a:pt x="139" y="517"/>
                  </a:lnTo>
                  <a:lnTo>
                    <a:pt x="206" y="550"/>
                  </a:lnTo>
                  <a:lnTo>
                    <a:pt x="283" y="586"/>
                  </a:lnTo>
                  <a:lnTo>
                    <a:pt x="283" y="586"/>
                  </a:lnTo>
                  <a:lnTo>
                    <a:pt x="375" y="622"/>
                  </a:lnTo>
                  <a:lnTo>
                    <a:pt x="474" y="662"/>
                  </a:lnTo>
                  <a:lnTo>
                    <a:pt x="474" y="662"/>
                  </a:lnTo>
                  <a:lnTo>
                    <a:pt x="709" y="752"/>
                  </a:lnTo>
                  <a:lnTo>
                    <a:pt x="709" y="752"/>
                  </a:lnTo>
                  <a:lnTo>
                    <a:pt x="1006" y="864"/>
                  </a:lnTo>
                  <a:lnTo>
                    <a:pt x="1006" y="864"/>
                  </a:lnTo>
                  <a:lnTo>
                    <a:pt x="1176" y="930"/>
                  </a:lnTo>
                  <a:lnTo>
                    <a:pt x="1352" y="1002"/>
                  </a:lnTo>
                  <a:lnTo>
                    <a:pt x="1352" y="1002"/>
                  </a:lnTo>
                  <a:lnTo>
                    <a:pt x="1448" y="1042"/>
                  </a:lnTo>
                  <a:lnTo>
                    <a:pt x="1543" y="1085"/>
                  </a:lnTo>
                  <a:lnTo>
                    <a:pt x="1639" y="1130"/>
                  </a:lnTo>
                  <a:lnTo>
                    <a:pt x="1736" y="1177"/>
                  </a:lnTo>
                  <a:lnTo>
                    <a:pt x="1736" y="1177"/>
                  </a:lnTo>
                  <a:lnTo>
                    <a:pt x="1841" y="1231"/>
                  </a:lnTo>
                  <a:lnTo>
                    <a:pt x="1944" y="1287"/>
                  </a:lnTo>
                  <a:lnTo>
                    <a:pt x="2046" y="1347"/>
                  </a:lnTo>
                  <a:lnTo>
                    <a:pt x="2147" y="1408"/>
                  </a:lnTo>
                  <a:lnTo>
                    <a:pt x="2147" y="1408"/>
                  </a:lnTo>
                  <a:lnTo>
                    <a:pt x="2225" y="1459"/>
                  </a:lnTo>
                  <a:lnTo>
                    <a:pt x="2225" y="1459"/>
                  </a:lnTo>
                  <a:lnTo>
                    <a:pt x="2301" y="1513"/>
                  </a:lnTo>
                  <a:lnTo>
                    <a:pt x="2301" y="1513"/>
                  </a:lnTo>
                  <a:lnTo>
                    <a:pt x="2373" y="1569"/>
                  </a:lnTo>
                  <a:lnTo>
                    <a:pt x="2373" y="1569"/>
                  </a:lnTo>
                  <a:lnTo>
                    <a:pt x="2443" y="1626"/>
                  </a:lnTo>
                  <a:lnTo>
                    <a:pt x="2443" y="1626"/>
                  </a:lnTo>
                  <a:lnTo>
                    <a:pt x="2492" y="1670"/>
                  </a:lnTo>
                  <a:lnTo>
                    <a:pt x="2537" y="1713"/>
                  </a:lnTo>
                  <a:lnTo>
                    <a:pt x="2580" y="1758"/>
                  </a:lnTo>
                  <a:lnTo>
                    <a:pt x="2623" y="1803"/>
                  </a:lnTo>
                  <a:lnTo>
                    <a:pt x="2661" y="1850"/>
                  </a:lnTo>
                  <a:lnTo>
                    <a:pt x="2699" y="1897"/>
                  </a:lnTo>
                  <a:lnTo>
                    <a:pt x="2733" y="1945"/>
                  </a:lnTo>
                  <a:lnTo>
                    <a:pt x="2767" y="1994"/>
                  </a:lnTo>
                  <a:lnTo>
                    <a:pt x="2767" y="1994"/>
                  </a:lnTo>
                  <a:lnTo>
                    <a:pt x="2802" y="2050"/>
                  </a:lnTo>
                  <a:lnTo>
                    <a:pt x="2832" y="2108"/>
                  </a:lnTo>
                  <a:lnTo>
                    <a:pt x="2861" y="2167"/>
                  </a:lnTo>
                  <a:lnTo>
                    <a:pt x="2888" y="2229"/>
                  </a:lnTo>
                  <a:lnTo>
                    <a:pt x="2910" y="2292"/>
                  </a:lnTo>
                  <a:lnTo>
                    <a:pt x="2932" y="2355"/>
                  </a:lnTo>
                  <a:lnTo>
                    <a:pt x="2948" y="2420"/>
                  </a:lnTo>
                  <a:lnTo>
                    <a:pt x="2962" y="2488"/>
                  </a:lnTo>
                  <a:lnTo>
                    <a:pt x="2962" y="2488"/>
                  </a:lnTo>
                  <a:lnTo>
                    <a:pt x="2969" y="2526"/>
                  </a:lnTo>
                  <a:lnTo>
                    <a:pt x="2975" y="2567"/>
                  </a:lnTo>
                  <a:lnTo>
                    <a:pt x="2984" y="2649"/>
                  </a:lnTo>
                  <a:lnTo>
                    <a:pt x="2987" y="2733"/>
                  </a:lnTo>
                  <a:lnTo>
                    <a:pt x="2987" y="2820"/>
                  </a:lnTo>
                  <a:lnTo>
                    <a:pt x="2984" y="2910"/>
                  </a:lnTo>
                  <a:lnTo>
                    <a:pt x="2977" y="3002"/>
                  </a:lnTo>
                  <a:lnTo>
                    <a:pt x="2964" y="3098"/>
                  </a:lnTo>
                  <a:lnTo>
                    <a:pt x="2946" y="3195"/>
                  </a:lnTo>
                  <a:lnTo>
                    <a:pt x="2946" y="3195"/>
                  </a:lnTo>
                  <a:lnTo>
                    <a:pt x="2933" y="3256"/>
                  </a:lnTo>
                  <a:lnTo>
                    <a:pt x="2921" y="3316"/>
                  </a:lnTo>
                  <a:lnTo>
                    <a:pt x="2904" y="3379"/>
                  </a:lnTo>
                  <a:lnTo>
                    <a:pt x="2888" y="3442"/>
                  </a:lnTo>
                  <a:lnTo>
                    <a:pt x="2868" y="3507"/>
                  </a:lnTo>
                  <a:lnTo>
                    <a:pt x="2849" y="3574"/>
                  </a:lnTo>
                  <a:lnTo>
                    <a:pt x="2825" y="3640"/>
                  </a:lnTo>
                  <a:lnTo>
                    <a:pt x="2802" y="3709"/>
                  </a:lnTo>
                  <a:lnTo>
                    <a:pt x="2776" y="3779"/>
                  </a:lnTo>
                  <a:lnTo>
                    <a:pt x="2748" y="3851"/>
                  </a:lnTo>
                  <a:lnTo>
                    <a:pt x="2719" y="3923"/>
                  </a:lnTo>
                  <a:lnTo>
                    <a:pt x="2688" y="3999"/>
                  </a:lnTo>
                  <a:lnTo>
                    <a:pt x="2654" y="4075"/>
                  </a:lnTo>
                  <a:lnTo>
                    <a:pt x="2620" y="4152"/>
                  </a:lnTo>
                  <a:lnTo>
                    <a:pt x="2544" y="4311"/>
                  </a:lnTo>
                  <a:lnTo>
                    <a:pt x="2544" y="4311"/>
                  </a:lnTo>
                  <a:lnTo>
                    <a:pt x="2510" y="4311"/>
                  </a:lnTo>
                  <a:lnTo>
                    <a:pt x="2510" y="4311"/>
                  </a:lnTo>
                  <a:lnTo>
                    <a:pt x="2475" y="4311"/>
                  </a:lnTo>
                  <a:lnTo>
                    <a:pt x="2475" y="4311"/>
                  </a:lnTo>
                  <a:lnTo>
                    <a:pt x="2439" y="4311"/>
                  </a:lnTo>
                  <a:lnTo>
                    <a:pt x="2439" y="4311"/>
                  </a:lnTo>
                  <a:lnTo>
                    <a:pt x="2403" y="4311"/>
                  </a:lnTo>
                  <a:lnTo>
                    <a:pt x="2403" y="4311"/>
                  </a:lnTo>
                  <a:lnTo>
                    <a:pt x="2484" y="4152"/>
                  </a:lnTo>
                  <a:lnTo>
                    <a:pt x="2522" y="4075"/>
                  </a:lnTo>
                  <a:lnTo>
                    <a:pt x="2558" y="3999"/>
                  </a:lnTo>
                  <a:lnTo>
                    <a:pt x="2591" y="3923"/>
                  </a:lnTo>
                  <a:lnTo>
                    <a:pt x="2623" y="3851"/>
                  </a:lnTo>
                  <a:lnTo>
                    <a:pt x="2652" y="3779"/>
                  </a:lnTo>
                  <a:lnTo>
                    <a:pt x="2681" y="3709"/>
                  </a:lnTo>
                  <a:lnTo>
                    <a:pt x="2706" y="3640"/>
                  </a:lnTo>
                  <a:lnTo>
                    <a:pt x="2731" y="3572"/>
                  </a:lnTo>
                  <a:lnTo>
                    <a:pt x="2755" y="3507"/>
                  </a:lnTo>
                  <a:lnTo>
                    <a:pt x="2775" y="3442"/>
                  </a:lnTo>
                  <a:lnTo>
                    <a:pt x="2794" y="3377"/>
                  </a:lnTo>
                  <a:lnTo>
                    <a:pt x="2811" y="3316"/>
                  </a:lnTo>
                  <a:lnTo>
                    <a:pt x="2827" y="3254"/>
                  </a:lnTo>
                  <a:lnTo>
                    <a:pt x="2841" y="3195"/>
                  </a:lnTo>
                  <a:lnTo>
                    <a:pt x="2841" y="3195"/>
                  </a:lnTo>
                  <a:lnTo>
                    <a:pt x="2861" y="3096"/>
                  </a:lnTo>
                  <a:lnTo>
                    <a:pt x="2876" y="3002"/>
                  </a:lnTo>
                  <a:lnTo>
                    <a:pt x="2888" y="2908"/>
                  </a:lnTo>
                  <a:lnTo>
                    <a:pt x="2894" y="2818"/>
                  </a:lnTo>
                  <a:lnTo>
                    <a:pt x="2897" y="2732"/>
                  </a:lnTo>
                  <a:lnTo>
                    <a:pt x="2894" y="2647"/>
                  </a:lnTo>
                  <a:lnTo>
                    <a:pt x="2892" y="2605"/>
                  </a:lnTo>
                  <a:lnTo>
                    <a:pt x="2888" y="2566"/>
                  </a:lnTo>
                  <a:lnTo>
                    <a:pt x="2885" y="2526"/>
                  </a:lnTo>
                  <a:lnTo>
                    <a:pt x="2877" y="2486"/>
                  </a:lnTo>
                  <a:lnTo>
                    <a:pt x="2877" y="2486"/>
                  </a:lnTo>
                  <a:lnTo>
                    <a:pt x="2867" y="2420"/>
                  </a:lnTo>
                  <a:lnTo>
                    <a:pt x="2850" y="2353"/>
                  </a:lnTo>
                  <a:lnTo>
                    <a:pt x="2832" y="2290"/>
                  </a:lnTo>
                  <a:lnTo>
                    <a:pt x="2813" y="2227"/>
                  </a:lnTo>
                  <a:lnTo>
                    <a:pt x="2787" y="2167"/>
                  </a:lnTo>
                  <a:lnTo>
                    <a:pt x="2760" y="2108"/>
                  </a:lnTo>
                  <a:lnTo>
                    <a:pt x="2731" y="2048"/>
                  </a:lnTo>
                  <a:lnTo>
                    <a:pt x="2699" y="1992"/>
                  </a:lnTo>
                  <a:lnTo>
                    <a:pt x="2699" y="1992"/>
                  </a:lnTo>
                  <a:lnTo>
                    <a:pt x="2666" y="1944"/>
                  </a:lnTo>
                  <a:lnTo>
                    <a:pt x="2634" y="1895"/>
                  </a:lnTo>
                  <a:lnTo>
                    <a:pt x="2598" y="1848"/>
                  </a:lnTo>
                  <a:lnTo>
                    <a:pt x="2560" y="1801"/>
                  </a:lnTo>
                  <a:lnTo>
                    <a:pt x="2519" y="1756"/>
                  </a:lnTo>
                  <a:lnTo>
                    <a:pt x="2477" y="1711"/>
                  </a:lnTo>
                  <a:lnTo>
                    <a:pt x="2432" y="1668"/>
                  </a:lnTo>
                  <a:lnTo>
                    <a:pt x="2385" y="1625"/>
                  </a:lnTo>
                  <a:lnTo>
                    <a:pt x="2385" y="1625"/>
                  </a:lnTo>
                  <a:lnTo>
                    <a:pt x="2317" y="1567"/>
                  </a:lnTo>
                  <a:lnTo>
                    <a:pt x="2317" y="1567"/>
                  </a:lnTo>
                  <a:lnTo>
                    <a:pt x="2246" y="1511"/>
                  </a:lnTo>
                  <a:lnTo>
                    <a:pt x="2246" y="1511"/>
                  </a:lnTo>
                  <a:lnTo>
                    <a:pt x="2173" y="1459"/>
                  </a:lnTo>
                  <a:lnTo>
                    <a:pt x="2173" y="1459"/>
                  </a:lnTo>
                  <a:lnTo>
                    <a:pt x="2097" y="1406"/>
                  </a:lnTo>
                  <a:lnTo>
                    <a:pt x="2097" y="1406"/>
                  </a:lnTo>
                  <a:lnTo>
                    <a:pt x="1998" y="1345"/>
                  </a:lnTo>
                  <a:lnTo>
                    <a:pt x="1897" y="1286"/>
                  </a:lnTo>
                  <a:lnTo>
                    <a:pt x="1794" y="1230"/>
                  </a:lnTo>
                  <a:lnTo>
                    <a:pt x="1691" y="1176"/>
                  </a:lnTo>
                  <a:lnTo>
                    <a:pt x="1691" y="1176"/>
                  </a:lnTo>
                  <a:lnTo>
                    <a:pt x="1596" y="1129"/>
                  </a:lnTo>
                  <a:lnTo>
                    <a:pt x="1502" y="1085"/>
                  </a:lnTo>
                  <a:lnTo>
                    <a:pt x="1406" y="1042"/>
                  </a:lnTo>
                  <a:lnTo>
                    <a:pt x="1311" y="1001"/>
                  </a:lnTo>
                  <a:lnTo>
                    <a:pt x="1311" y="1001"/>
                  </a:lnTo>
                  <a:lnTo>
                    <a:pt x="1138" y="929"/>
                  </a:lnTo>
                  <a:lnTo>
                    <a:pt x="970" y="862"/>
                  </a:lnTo>
                  <a:lnTo>
                    <a:pt x="970" y="862"/>
                  </a:lnTo>
                  <a:lnTo>
                    <a:pt x="676" y="750"/>
                  </a:lnTo>
                  <a:lnTo>
                    <a:pt x="676" y="750"/>
                  </a:lnTo>
                  <a:lnTo>
                    <a:pt x="444" y="662"/>
                  </a:lnTo>
                  <a:lnTo>
                    <a:pt x="444" y="662"/>
                  </a:lnTo>
                  <a:lnTo>
                    <a:pt x="344" y="622"/>
                  </a:lnTo>
                  <a:lnTo>
                    <a:pt x="254" y="584"/>
                  </a:lnTo>
                  <a:lnTo>
                    <a:pt x="254" y="584"/>
                  </a:lnTo>
                  <a:lnTo>
                    <a:pt x="177" y="550"/>
                  </a:lnTo>
                  <a:lnTo>
                    <a:pt x="112" y="517"/>
                  </a:lnTo>
                  <a:lnTo>
                    <a:pt x="112" y="517"/>
                  </a:lnTo>
                  <a:lnTo>
                    <a:pt x="87" y="501"/>
                  </a:lnTo>
                  <a:lnTo>
                    <a:pt x="61" y="487"/>
                  </a:lnTo>
                  <a:lnTo>
                    <a:pt x="42" y="472"/>
                  </a:lnTo>
                  <a:lnTo>
                    <a:pt x="25" y="458"/>
                  </a:lnTo>
                  <a:lnTo>
                    <a:pt x="25" y="458"/>
                  </a:lnTo>
                  <a:lnTo>
                    <a:pt x="13" y="444"/>
                  </a:lnTo>
                  <a:lnTo>
                    <a:pt x="13" y="444"/>
                  </a:lnTo>
                  <a:lnTo>
                    <a:pt x="4" y="431"/>
                  </a:lnTo>
                  <a:lnTo>
                    <a:pt x="4" y="431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4" y="395"/>
                  </a:lnTo>
                  <a:lnTo>
                    <a:pt x="13" y="384"/>
                  </a:lnTo>
                  <a:lnTo>
                    <a:pt x="25" y="373"/>
                  </a:lnTo>
                  <a:lnTo>
                    <a:pt x="42" y="364"/>
                  </a:lnTo>
                  <a:lnTo>
                    <a:pt x="42" y="364"/>
                  </a:lnTo>
                  <a:lnTo>
                    <a:pt x="60" y="355"/>
                  </a:lnTo>
                  <a:lnTo>
                    <a:pt x="83" y="346"/>
                  </a:lnTo>
                  <a:lnTo>
                    <a:pt x="108" y="337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200" y="316"/>
                  </a:lnTo>
                  <a:lnTo>
                    <a:pt x="276" y="303"/>
                  </a:lnTo>
                  <a:lnTo>
                    <a:pt x="276" y="303"/>
                  </a:lnTo>
                  <a:lnTo>
                    <a:pt x="357" y="292"/>
                  </a:lnTo>
                  <a:lnTo>
                    <a:pt x="449" y="283"/>
                  </a:lnTo>
                  <a:lnTo>
                    <a:pt x="449" y="283"/>
                  </a:lnTo>
                  <a:lnTo>
                    <a:pt x="532" y="274"/>
                  </a:lnTo>
                  <a:lnTo>
                    <a:pt x="604" y="265"/>
                  </a:lnTo>
                  <a:lnTo>
                    <a:pt x="604" y="265"/>
                  </a:lnTo>
                  <a:lnTo>
                    <a:pt x="662" y="254"/>
                  </a:lnTo>
                  <a:lnTo>
                    <a:pt x="705" y="245"/>
                  </a:lnTo>
                  <a:lnTo>
                    <a:pt x="705" y="245"/>
                  </a:lnTo>
                  <a:lnTo>
                    <a:pt x="723" y="240"/>
                  </a:lnTo>
                  <a:lnTo>
                    <a:pt x="737" y="234"/>
                  </a:lnTo>
                  <a:lnTo>
                    <a:pt x="748" y="229"/>
                  </a:lnTo>
                  <a:lnTo>
                    <a:pt x="755" y="224"/>
                  </a:lnTo>
                  <a:lnTo>
                    <a:pt x="755" y="224"/>
                  </a:lnTo>
                  <a:lnTo>
                    <a:pt x="761" y="218"/>
                  </a:lnTo>
                  <a:lnTo>
                    <a:pt x="761" y="213"/>
                  </a:lnTo>
                  <a:lnTo>
                    <a:pt x="761" y="207"/>
                  </a:lnTo>
                  <a:lnTo>
                    <a:pt x="755" y="200"/>
                  </a:lnTo>
                  <a:lnTo>
                    <a:pt x="755" y="200"/>
                  </a:lnTo>
                  <a:lnTo>
                    <a:pt x="750" y="197"/>
                  </a:lnTo>
                  <a:lnTo>
                    <a:pt x="750" y="197"/>
                  </a:lnTo>
                  <a:lnTo>
                    <a:pt x="743" y="191"/>
                  </a:lnTo>
                  <a:lnTo>
                    <a:pt x="743" y="191"/>
                  </a:lnTo>
                  <a:lnTo>
                    <a:pt x="734" y="188"/>
                  </a:lnTo>
                  <a:lnTo>
                    <a:pt x="734" y="188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691" y="171"/>
                  </a:lnTo>
                  <a:lnTo>
                    <a:pt x="649" y="160"/>
                  </a:lnTo>
                  <a:lnTo>
                    <a:pt x="649" y="160"/>
                  </a:lnTo>
                  <a:lnTo>
                    <a:pt x="606" y="148"/>
                  </a:lnTo>
                  <a:lnTo>
                    <a:pt x="557" y="137"/>
                  </a:lnTo>
                  <a:lnTo>
                    <a:pt x="557" y="137"/>
                  </a:lnTo>
                  <a:lnTo>
                    <a:pt x="458" y="117"/>
                  </a:lnTo>
                  <a:lnTo>
                    <a:pt x="458" y="117"/>
                  </a:lnTo>
                  <a:lnTo>
                    <a:pt x="359" y="99"/>
                  </a:lnTo>
                  <a:lnTo>
                    <a:pt x="359" y="99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12" y="45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81" y="23"/>
                  </a:lnTo>
                  <a:lnTo>
                    <a:pt x="85" y="22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117" y="13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206875" y="14288"/>
              <a:ext cx="4741862" cy="6843713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227" y="4"/>
                </a:cxn>
                <a:cxn ang="0">
                  <a:pos x="96" y="22"/>
                </a:cxn>
                <a:cxn ang="0">
                  <a:pos x="94" y="32"/>
                </a:cxn>
                <a:cxn ang="0">
                  <a:pos x="123" y="45"/>
                </a:cxn>
                <a:cxn ang="0">
                  <a:pos x="287" y="83"/>
                </a:cxn>
                <a:cxn ang="0">
                  <a:pos x="572" y="139"/>
                </a:cxn>
                <a:cxn ang="0">
                  <a:pos x="739" y="184"/>
                </a:cxn>
                <a:cxn ang="0">
                  <a:pos x="766" y="197"/>
                </a:cxn>
                <a:cxn ang="0">
                  <a:pos x="772" y="224"/>
                </a:cxn>
                <a:cxn ang="0">
                  <a:pos x="723" y="245"/>
                </a:cxn>
                <a:cxn ang="0">
                  <a:pos x="467" y="283"/>
                </a:cxn>
                <a:cxn ang="0">
                  <a:pos x="157" y="332"/>
                </a:cxn>
                <a:cxn ang="0">
                  <a:pos x="47" y="375"/>
                </a:cxn>
                <a:cxn ang="0">
                  <a:pos x="23" y="420"/>
                </a:cxn>
                <a:cxn ang="0">
                  <a:pos x="51" y="458"/>
                </a:cxn>
                <a:cxn ang="0">
                  <a:pos x="206" y="550"/>
                </a:cxn>
                <a:cxn ang="0">
                  <a:pos x="709" y="752"/>
                </a:cxn>
                <a:cxn ang="0">
                  <a:pos x="1352" y="1002"/>
                </a:cxn>
                <a:cxn ang="0">
                  <a:pos x="1841" y="1231"/>
                </a:cxn>
                <a:cxn ang="0">
                  <a:pos x="2225" y="1459"/>
                </a:cxn>
                <a:cxn ang="0">
                  <a:pos x="2443" y="1626"/>
                </a:cxn>
                <a:cxn ang="0">
                  <a:pos x="2699" y="1897"/>
                </a:cxn>
                <a:cxn ang="0">
                  <a:pos x="2861" y="2167"/>
                </a:cxn>
                <a:cxn ang="0">
                  <a:pos x="2962" y="2488"/>
                </a:cxn>
                <a:cxn ang="0">
                  <a:pos x="2984" y="2910"/>
                </a:cxn>
                <a:cxn ang="0">
                  <a:pos x="2921" y="3316"/>
                </a:cxn>
                <a:cxn ang="0">
                  <a:pos x="2802" y="3709"/>
                </a:cxn>
                <a:cxn ang="0">
                  <a:pos x="2620" y="4152"/>
                </a:cxn>
                <a:cxn ang="0">
                  <a:pos x="2475" y="4311"/>
                </a:cxn>
                <a:cxn ang="0">
                  <a:pos x="2522" y="4075"/>
                </a:cxn>
                <a:cxn ang="0">
                  <a:pos x="2706" y="3640"/>
                </a:cxn>
                <a:cxn ang="0">
                  <a:pos x="2827" y="3254"/>
                </a:cxn>
                <a:cxn ang="0">
                  <a:pos x="2894" y="2818"/>
                </a:cxn>
                <a:cxn ang="0">
                  <a:pos x="2877" y="2486"/>
                </a:cxn>
                <a:cxn ang="0">
                  <a:pos x="2787" y="2167"/>
                </a:cxn>
                <a:cxn ang="0">
                  <a:pos x="2634" y="1895"/>
                </a:cxn>
                <a:cxn ang="0">
                  <a:pos x="2385" y="1625"/>
                </a:cxn>
                <a:cxn ang="0">
                  <a:pos x="2173" y="1459"/>
                </a:cxn>
                <a:cxn ang="0">
                  <a:pos x="1794" y="1230"/>
                </a:cxn>
                <a:cxn ang="0">
                  <a:pos x="1311" y="1001"/>
                </a:cxn>
                <a:cxn ang="0">
                  <a:pos x="676" y="750"/>
                </a:cxn>
                <a:cxn ang="0">
                  <a:pos x="177" y="550"/>
                </a:cxn>
                <a:cxn ang="0">
                  <a:pos x="25" y="458"/>
                </a:cxn>
                <a:cxn ang="0">
                  <a:pos x="0" y="418"/>
                </a:cxn>
                <a:cxn ang="0">
                  <a:pos x="13" y="384"/>
                </a:cxn>
                <a:cxn ang="0">
                  <a:pos x="108" y="337"/>
                </a:cxn>
                <a:cxn ang="0">
                  <a:pos x="357" y="292"/>
                </a:cxn>
                <a:cxn ang="0">
                  <a:pos x="662" y="254"/>
                </a:cxn>
                <a:cxn ang="0">
                  <a:pos x="755" y="224"/>
                </a:cxn>
                <a:cxn ang="0">
                  <a:pos x="755" y="200"/>
                </a:cxn>
                <a:cxn ang="0">
                  <a:pos x="734" y="188"/>
                </a:cxn>
                <a:cxn ang="0">
                  <a:pos x="606" y="148"/>
                </a:cxn>
                <a:cxn ang="0">
                  <a:pos x="359" y="99"/>
                </a:cxn>
                <a:cxn ang="0">
                  <a:pos x="135" y="52"/>
                </a:cxn>
                <a:cxn ang="0">
                  <a:pos x="83" y="32"/>
                </a:cxn>
                <a:cxn ang="0">
                  <a:pos x="81" y="23"/>
                </a:cxn>
                <a:cxn ang="0">
                  <a:pos x="144" y="9"/>
                </a:cxn>
              </a:cxnLst>
              <a:rect l="0" t="0" r="r" b="b"/>
              <a:pathLst>
                <a:path w="2987" h="4311">
                  <a:moveTo>
                    <a:pt x="312" y="0"/>
                  </a:moveTo>
                  <a:lnTo>
                    <a:pt x="312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227" y="4"/>
                  </a:lnTo>
                  <a:lnTo>
                    <a:pt x="227" y="4"/>
                  </a:lnTo>
                  <a:lnTo>
                    <a:pt x="155" y="9"/>
                  </a:lnTo>
                  <a:lnTo>
                    <a:pt x="155" y="9"/>
                  </a:lnTo>
                  <a:lnTo>
                    <a:pt x="128" y="13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96" y="22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23" y="45"/>
                  </a:lnTo>
                  <a:lnTo>
                    <a:pt x="146" y="52"/>
                  </a:lnTo>
                  <a:lnTo>
                    <a:pt x="146" y="52"/>
                  </a:lnTo>
                  <a:lnTo>
                    <a:pt x="209" y="67"/>
                  </a:lnTo>
                  <a:lnTo>
                    <a:pt x="209" y="67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373" y="99"/>
                  </a:lnTo>
                  <a:lnTo>
                    <a:pt x="373" y="99"/>
                  </a:lnTo>
                  <a:lnTo>
                    <a:pt x="471" y="117"/>
                  </a:lnTo>
                  <a:lnTo>
                    <a:pt x="471" y="117"/>
                  </a:lnTo>
                  <a:lnTo>
                    <a:pt x="572" y="139"/>
                  </a:lnTo>
                  <a:lnTo>
                    <a:pt x="572" y="139"/>
                  </a:lnTo>
                  <a:lnTo>
                    <a:pt x="620" y="150"/>
                  </a:lnTo>
                  <a:lnTo>
                    <a:pt x="665" y="160"/>
                  </a:lnTo>
                  <a:lnTo>
                    <a:pt x="665" y="160"/>
                  </a:lnTo>
                  <a:lnTo>
                    <a:pt x="705" y="171"/>
                  </a:lnTo>
                  <a:lnTo>
                    <a:pt x="739" y="184"/>
                  </a:lnTo>
                  <a:lnTo>
                    <a:pt x="739" y="184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9" y="193"/>
                  </a:lnTo>
                  <a:lnTo>
                    <a:pt x="759" y="193"/>
                  </a:lnTo>
                  <a:lnTo>
                    <a:pt x="766" y="197"/>
                  </a:lnTo>
                  <a:lnTo>
                    <a:pt x="766" y="197"/>
                  </a:lnTo>
                  <a:lnTo>
                    <a:pt x="772" y="202"/>
                  </a:lnTo>
                  <a:lnTo>
                    <a:pt x="772" y="202"/>
                  </a:lnTo>
                  <a:lnTo>
                    <a:pt x="775" y="207"/>
                  </a:lnTo>
                  <a:lnTo>
                    <a:pt x="777" y="213"/>
                  </a:lnTo>
                  <a:lnTo>
                    <a:pt x="777" y="218"/>
                  </a:lnTo>
                  <a:lnTo>
                    <a:pt x="772" y="224"/>
                  </a:lnTo>
                  <a:lnTo>
                    <a:pt x="772" y="224"/>
                  </a:lnTo>
                  <a:lnTo>
                    <a:pt x="764" y="229"/>
                  </a:lnTo>
                  <a:lnTo>
                    <a:pt x="754" y="234"/>
                  </a:lnTo>
                  <a:lnTo>
                    <a:pt x="739" y="240"/>
                  </a:lnTo>
                  <a:lnTo>
                    <a:pt x="723" y="245"/>
                  </a:lnTo>
                  <a:lnTo>
                    <a:pt x="723" y="245"/>
                  </a:lnTo>
                  <a:lnTo>
                    <a:pt x="678" y="256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550" y="274"/>
                  </a:lnTo>
                  <a:lnTo>
                    <a:pt x="467" y="283"/>
                  </a:lnTo>
                  <a:lnTo>
                    <a:pt x="467" y="283"/>
                  </a:lnTo>
                  <a:lnTo>
                    <a:pt x="377" y="294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22" y="317"/>
                  </a:lnTo>
                  <a:lnTo>
                    <a:pt x="157" y="332"/>
                  </a:lnTo>
                  <a:lnTo>
                    <a:pt x="157" y="332"/>
                  </a:lnTo>
                  <a:lnTo>
                    <a:pt x="130" y="339"/>
                  </a:lnTo>
                  <a:lnTo>
                    <a:pt x="105" y="346"/>
                  </a:lnTo>
                  <a:lnTo>
                    <a:pt x="81" y="355"/>
                  </a:lnTo>
                  <a:lnTo>
                    <a:pt x="63" y="364"/>
                  </a:lnTo>
                  <a:lnTo>
                    <a:pt x="63" y="364"/>
                  </a:lnTo>
                  <a:lnTo>
                    <a:pt x="47" y="375"/>
                  </a:lnTo>
                  <a:lnTo>
                    <a:pt x="36" y="386"/>
                  </a:lnTo>
                  <a:lnTo>
                    <a:pt x="27" y="397"/>
                  </a:lnTo>
                  <a:lnTo>
                    <a:pt x="23" y="407"/>
                  </a:lnTo>
                  <a:lnTo>
                    <a:pt x="23" y="407"/>
                  </a:lnTo>
                  <a:lnTo>
                    <a:pt x="23" y="420"/>
                  </a:lnTo>
                  <a:lnTo>
                    <a:pt x="23" y="420"/>
                  </a:lnTo>
                  <a:lnTo>
                    <a:pt x="29" y="431"/>
                  </a:lnTo>
                  <a:lnTo>
                    <a:pt x="29" y="431"/>
                  </a:lnTo>
                  <a:lnTo>
                    <a:pt x="36" y="445"/>
                  </a:lnTo>
                  <a:lnTo>
                    <a:pt x="36" y="445"/>
                  </a:lnTo>
                  <a:lnTo>
                    <a:pt x="51" y="458"/>
                  </a:lnTo>
                  <a:lnTo>
                    <a:pt x="51" y="458"/>
                  </a:lnTo>
                  <a:lnTo>
                    <a:pt x="67" y="472"/>
                  </a:lnTo>
                  <a:lnTo>
                    <a:pt x="88" y="487"/>
                  </a:lnTo>
                  <a:lnTo>
                    <a:pt x="112" y="503"/>
                  </a:lnTo>
                  <a:lnTo>
                    <a:pt x="139" y="517"/>
                  </a:lnTo>
                  <a:lnTo>
                    <a:pt x="139" y="517"/>
                  </a:lnTo>
                  <a:lnTo>
                    <a:pt x="206" y="550"/>
                  </a:lnTo>
                  <a:lnTo>
                    <a:pt x="283" y="586"/>
                  </a:lnTo>
                  <a:lnTo>
                    <a:pt x="283" y="586"/>
                  </a:lnTo>
                  <a:lnTo>
                    <a:pt x="375" y="622"/>
                  </a:lnTo>
                  <a:lnTo>
                    <a:pt x="474" y="662"/>
                  </a:lnTo>
                  <a:lnTo>
                    <a:pt x="474" y="662"/>
                  </a:lnTo>
                  <a:lnTo>
                    <a:pt x="709" y="752"/>
                  </a:lnTo>
                  <a:lnTo>
                    <a:pt x="709" y="752"/>
                  </a:lnTo>
                  <a:lnTo>
                    <a:pt x="1006" y="864"/>
                  </a:lnTo>
                  <a:lnTo>
                    <a:pt x="1006" y="864"/>
                  </a:lnTo>
                  <a:lnTo>
                    <a:pt x="1176" y="930"/>
                  </a:lnTo>
                  <a:lnTo>
                    <a:pt x="1352" y="1002"/>
                  </a:lnTo>
                  <a:lnTo>
                    <a:pt x="1352" y="1002"/>
                  </a:lnTo>
                  <a:lnTo>
                    <a:pt x="1448" y="1042"/>
                  </a:lnTo>
                  <a:lnTo>
                    <a:pt x="1543" y="1085"/>
                  </a:lnTo>
                  <a:lnTo>
                    <a:pt x="1639" y="1130"/>
                  </a:lnTo>
                  <a:lnTo>
                    <a:pt x="1736" y="1177"/>
                  </a:lnTo>
                  <a:lnTo>
                    <a:pt x="1736" y="1177"/>
                  </a:lnTo>
                  <a:lnTo>
                    <a:pt x="1841" y="1231"/>
                  </a:lnTo>
                  <a:lnTo>
                    <a:pt x="1944" y="1287"/>
                  </a:lnTo>
                  <a:lnTo>
                    <a:pt x="2046" y="1347"/>
                  </a:lnTo>
                  <a:lnTo>
                    <a:pt x="2147" y="1408"/>
                  </a:lnTo>
                  <a:lnTo>
                    <a:pt x="2147" y="1408"/>
                  </a:lnTo>
                  <a:lnTo>
                    <a:pt x="2225" y="1459"/>
                  </a:lnTo>
                  <a:lnTo>
                    <a:pt x="2225" y="1459"/>
                  </a:lnTo>
                  <a:lnTo>
                    <a:pt x="2301" y="1513"/>
                  </a:lnTo>
                  <a:lnTo>
                    <a:pt x="2301" y="1513"/>
                  </a:lnTo>
                  <a:lnTo>
                    <a:pt x="2373" y="1569"/>
                  </a:lnTo>
                  <a:lnTo>
                    <a:pt x="2373" y="1569"/>
                  </a:lnTo>
                  <a:lnTo>
                    <a:pt x="2443" y="1626"/>
                  </a:lnTo>
                  <a:lnTo>
                    <a:pt x="2443" y="1626"/>
                  </a:lnTo>
                  <a:lnTo>
                    <a:pt x="2492" y="1670"/>
                  </a:lnTo>
                  <a:lnTo>
                    <a:pt x="2537" y="1713"/>
                  </a:lnTo>
                  <a:lnTo>
                    <a:pt x="2580" y="1758"/>
                  </a:lnTo>
                  <a:lnTo>
                    <a:pt x="2623" y="1803"/>
                  </a:lnTo>
                  <a:lnTo>
                    <a:pt x="2661" y="1850"/>
                  </a:lnTo>
                  <a:lnTo>
                    <a:pt x="2699" y="1897"/>
                  </a:lnTo>
                  <a:lnTo>
                    <a:pt x="2733" y="1945"/>
                  </a:lnTo>
                  <a:lnTo>
                    <a:pt x="2767" y="1994"/>
                  </a:lnTo>
                  <a:lnTo>
                    <a:pt x="2767" y="1994"/>
                  </a:lnTo>
                  <a:lnTo>
                    <a:pt x="2802" y="2050"/>
                  </a:lnTo>
                  <a:lnTo>
                    <a:pt x="2832" y="2108"/>
                  </a:lnTo>
                  <a:lnTo>
                    <a:pt x="2861" y="2167"/>
                  </a:lnTo>
                  <a:lnTo>
                    <a:pt x="2888" y="2229"/>
                  </a:lnTo>
                  <a:lnTo>
                    <a:pt x="2910" y="2292"/>
                  </a:lnTo>
                  <a:lnTo>
                    <a:pt x="2932" y="2355"/>
                  </a:lnTo>
                  <a:lnTo>
                    <a:pt x="2948" y="2420"/>
                  </a:lnTo>
                  <a:lnTo>
                    <a:pt x="2962" y="2488"/>
                  </a:lnTo>
                  <a:lnTo>
                    <a:pt x="2962" y="2488"/>
                  </a:lnTo>
                  <a:lnTo>
                    <a:pt x="2969" y="2526"/>
                  </a:lnTo>
                  <a:lnTo>
                    <a:pt x="2975" y="2567"/>
                  </a:lnTo>
                  <a:lnTo>
                    <a:pt x="2984" y="2649"/>
                  </a:lnTo>
                  <a:lnTo>
                    <a:pt x="2987" y="2733"/>
                  </a:lnTo>
                  <a:lnTo>
                    <a:pt x="2987" y="2820"/>
                  </a:lnTo>
                  <a:lnTo>
                    <a:pt x="2984" y="2910"/>
                  </a:lnTo>
                  <a:lnTo>
                    <a:pt x="2977" y="3002"/>
                  </a:lnTo>
                  <a:lnTo>
                    <a:pt x="2964" y="3098"/>
                  </a:lnTo>
                  <a:lnTo>
                    <a:pt x="2946" y="3195"/>
                  </a:lnTo>
                  <a:lnTo>
                    <a:pt x="2946" y="3195"/>
                  </a:lnTo>
                  <a:lnTo>
                    <a:pt x="2933" y="3256"/>
                  </a:lnTo>
                  <a:lnTo>
                    <a:pt x="2921" y="3316"/>
                  </a:lnTo>
                  <a:lnTo>
                    <a:pt x="2904" y="3379"/>
                  </a:lnTo>
                  <a:lnTo>
                    <a:pt x="2888" y="3442"/>
                  </a:lnTo>
                  <a:lnTo>
                    <a:pt x="2868" y="3507"/>
                  </a:lnTo>
                  <a:lnTo>
                    <a:pt x="2849" y="3574"/>
                  </a:lnTo>
                  <a:lnTo>
                    <a:pt x="2825" y="3640"/>
                  </a:lnTo>
                  <a:lnTo>
                    <a:pt x="2802" y="3709"/>
                  </a:lnTo>
                  <a:lnTo>
                    <a:pt x="2776" y="3779"/>
                  </a:lnTo>
                  <a:lnTo>
                    <a:pt x="2748" y="3851"/>
                  </a:lnTo>
                  <a:lnTo>
                    <a:pt x="2719" y="3923"/>
                  </a:lnTo>
                  <a:lnTo>
                    <a:pt x="2688" y="3999"/>
                  </a:lnTo>
                  <a:lnTo>
                    <a:pt x="2654" y="4075"/>
                  </a:lnTo>
                  <a:lnTo>
                    <a:pt x="2620" y="4152"/>
                  </a:lnTo>
                  <a:lnTo>
                    <a:pt x="2544" y="4311"/>
                  </a:lnTo>
                  <a:lnTo>
                    <a:pt x="2544" y="4311"/>
                  </a:lnTo>
                  <a:lnTo>
                    <a:pt x="2510" y="4311"/>
                  </a:lnTo>
                  <a:lnTo>
                    <a:pt x="2510" y="4311"/>
                  </a:lnTo>
                  <a:lnTo>
                    <a:pt x="2475" y="4311"/>
                  </a:lnTo>
                  <a:lnTo>
                    <a:pt x="2475" y="4311"/>
                  </a:lnTo>
                  <a:lnTo>
                    <a:pt x="2439" y="4311"/>
                  </a:lnTo>
                  <a:lnTo>
                    <a:pt x="2439" y="4311"/>
                  </a:lnTo>
                  <a:lnTo>
                    <a:pt x="2403" y="4311"/>
                  </a:lnTo>
                  <a:lnTo>
                    <a:pt x="2403" y="4311"/>
                  </a:lnTo>
                  <a:lnTo>
                    <a:pt x="2484" y="4152"/>
                  </a:lnTo>
                  <a:lnTo>
                    <a:pt x="2522" y="4075"/>
                  </a:lnTo>
                  <a:lnTo>
                    <a:pt x="2558" y="3999"/>
                  </a:lnTo>
                  <a:lnTo>
                    <a:pt x="2591" y="3923"/>
                  </a:lnTo>
                  <a:lnTo>
                    <a:pt x="2623" y="3851"/>
                  </a:lnTo>
                  <a:lnTo>
                    <a:pt x="2652" y="3779"/>
                  </a:lnTo>
                  <a:lnTo>
                    <a:pt x="2681" y="3709"/>
                  </a:lnTo>
                  <a:lnTo>
                    <a:pt x="2706" y="3640"/>
                  </a:lnTo>
                  <a:lnTo>
                    <a:pt x="2731" y="3572"/>
                  </a:lnTo>
                  <a:lnTo>
                    <a:pt x="2755" y="3507"/>
                  </a:lnTo>
                  <a:lnTo>
                    <a:pt x="2775" y="3442"/>
                  </a:lnTo>
                  <a:lnTo>
                    <a:pt x="2794" y="3377"/>
                  </a:lnTo>
                  <a:lnTo>
                    <a:pt x="2811" y="3316"/>
                  </a:lnTo>
                  <a:lnTo>
                    <a:pt x="2827" y="3254"/>
                  </a:lnTo>
                  <a:lnTo>
                    <a:pt x="2841" y="3195"/>
                  </a:lnTo>
                  <a:lnTo>
                    <a:pt x="2841" y="3195"/>
                  </a:lnTo>
                  <a:lnTo>
                    <a:pt x="2861" y="3096"/>
                  </a:lnTo>
                  <a:lnTo>
                    <a:pt x="2876" y="3002"/>
                  </a:lnTo>
                  <a:lnTo>
                    <a:pt x="2888" y="2908"/>
                  </a:lnTo>
                  <a:lnTo>
                    <a:pt x="2894" y="2818"/>
                  </a:lnTo>
                  <a:lnTo>
                    <a:pt x="2897" y="2732"/>
                  </a:lnTo>
                  <a:lnTo>
                    <a:pt x="2894" y="2647"/>
                  </a:lnTo>
                  <a:lnTo>
                    <a:pt x="2892" y="2605"/>
                  </a:lnTo>
                  <a:lnTo>
                    <a:pt x="2888" y="2566"/>
                  </a:lnTo>
                  <a:lnTo>
                    <a:pt x="2885" y="2526"/>
                  </a:lnTo>
                  <a:lnTo>
                    <a:pt x="2877" y="2486"/>
                  </a:lnTo>
                  <a:lnTo>
                    <a:pt x="2877" y="2486"/>
                  </a:lnTo>
                  <a:lnTo>
                    <a:pt x="2867" y="2420"/>
                  </a:lnTo>
                  <a:lnTo>
                    <a:pt x="2850" y="2353"/>
                  </a:lnTo>
                  <a:lnTo>
                    <a:pt x="2832" y="2290"/>
                  </a:lnTo>
                  <a:lnTo>
                    <a:pt x="2813" y="2227"/>
                  </a:lnTo>
                  <a:lnTo>
                    <a:pt x="2787" y="2167"/>
                  </a:lnTo>
                  <a:lnTo>
                    <a:pt x="2760" y="2108"/>
                  </a:lnTo>
                  <a:lnTo>
                    <a:pt x="2731" y="2048"/>
                  </a:lnTo>
                  <a:lnTo>
                    <a:pt x="2699" y="1992"/>
                  </a:lnTo>
                  <a:lnTo>
                    <a:pt x="2699" y="1992"/>
                  </a:lnTo>
                  <a:lnTo>
                    <a:pt x="2666" y="1944"/>
                  </a:lnTo>
                  <a:lnTo>
                    <a:pt x="2634" y="1895"/>
                  </a:lnTo>
                  <a:lnTo>
                    <a:pt x="2598" y="1848"/>
                  </a:lnTo>
                  <a:lnTo>
                    <a:pt x="2560" y="1801"/>
                  </a:lnTo>
                  <a:lnTo>
                    <a:pt x="2519" y="1756"/>
                  </a:lnTo>
                  <a:lnTo>
                    <a:pt x="2477" y="1711"/>
                  </a:lnTo>
                  <a:lnTo>
                    <a:pt x="2432" y="1668"/>
                  </a:lnTo>
                  <a:lnTo>
                    <a:pt x="2385" y="1625"/>
                  </a:lnTo>
                  <a:lnTo>
                    <a:pt x="2385" y="1625"/>
                  </a:lnTo>
                  <a:lnTo>
                    <a:pt x="2317" y="1567"/>
                  </a:lnTo>
                  <a:lnTo>
                    <a:pt x="2317" y="1567"/>
                  </a:lnTo>
                  <a:lnTo>
                    <a:pt x="2246" y="1511"/>
                  </a:lnTo>
                  <a:lnTo>
                    <a:pt x="2246" y="1511"/>
                  </a:lnTo>
                  <a:lnTo>
                    <a:pt x="2173" y="1459"/>
                  </a:lnTo>
                  <a:lnTo>
                    <a:pt x="2173" y="1459"/>
                  </a:lnTo>
                  <a:lnTo>
                    <a:pt x="2097" y="1406"/>
                  </a:lnTo>
                  <a:lnTo>
                    <a:pt x="2097" y="1406"/>
                  </a:lnTo>
                  <a:lnTo>
                    <a:pt x="1998" y="1345"/>
                  </a:lnTo>
                  <a:lnTo>
                    <a:pt x="1897" y="1286"/>
                  </a:lnTo>
                  <a:lnTo>
                    <a:pt x="1794" y="1230"/>
                  </a:lnTo>
                  <a:lnTo>
                    <a:pt x="1691" y="1176"/>
                  </a:lnTo>
                  <a:lnTo>
                    <a:pt x="1691" y="1176"/>
                  </a:lnTo>
                  <a:lnTo>
                    <a:pt x="1596" y="1129"/>
                  </a:lnTo>
                  <a:lnTo>
                    <a:pt x="1502" y="1085"/>
                  </a:lnTo>
                  <a:lnTo>
                    <a:pt x="1406" y="1042"/>
                  </a:lnTo>
                  <a:lnTo>
                    <a:pt x="1311" y="1001"/>
                  </a:lnTo>
                  <a:lnTo>
                    <a:pt x="1311" y="1001"/>
                  </a:lnTo>
                  <a:lnTo>
                    <a:pt x="1138" y="929"/>
                  </a:lnTo>
                  <a:lnTo>
                    <a:pt x="970" y="862"/>
                  </a:lnTo>
                  <a:lnTo>
                    <a:pt x="970" y="862"/>
                  </a:lnTo>
                  <a:lnTo>
                    <a:pt x="676" y="750"/>
                  </a:lnTo>
                  <a:lnTo>
                    <a:pt x="676" y="750"/>
                  </a:lnTo>
                  <a:lnTo>
                    <a:pt x="444" y="662"/>
                  </a:lnTo>
                  <a:lnTo>
                    <a:pt x="444" y="662"/>
                  </a:lnTo>
                  <a:lnTo>
                    <a:pt x="344" y="622"/>
                  </a:lnTo>
                  <a:lnTo>
                    <a:pt x="254" y="584"/>
                  </a:lnTo>
                  <a:lnTo>
                    <a:pt x="254" y="584"/>
                  </a:lnTo>
                  <a:lnTo>
                    <a:pt x="177" y="550"/>
                  </a:lnTo>
                  <a:lnTo>
                    <a:pt x="112" y="517"/>
                  </a:lnTo>
                  <a:lnTo>
                    <a:pt x="112" y="517"/>
                  </a:lnTo>
                  <a:lnTo>
                    <a:pt x="87" y="501"/>
                  </a:lnTo>
                  <a:lnTo>
                    <a:pt x="61" y="487"/>
                  </a:lnTo>
                  <a:lnTo>
                    <a:pt x="42" y="472"/>
                  </a:lnTo>
                  <a:lnTo>
                    <a:pt x="25" y="458"/>
                  </a:lnTo>
                  <a:lnTo>
                    <a:pt x="25" y="458"/>
                  </a:lnTo>
                  <a:lnTo>
                    <a:pt x="13" y="444"/>
                  </a:lnTo>
                  <a:lnTo>
                    <a:pt x="13" y="444"/>
                  </a:lnTo>
                  <a:lnTo>
                    <a:pt x="4" y="431"/>
                  </a:lnTo>
                  <a:lnTo>
                    <a:pt x="4" y="431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4" y="395"/>
                  </a:lnTo>
                  <a:lnTo>
                    <a:pt x="13" y="384"/>
                  </a:lnTo>
                  <a:lnTo>
                    <a:pt x="25" y="373"/>
                  </a:lnTo>
                  <a:lnTo>
                    <a:pt x="42" y="364"/>
                  </a:lnTo>
                  <a:lnTo>
                    <a:pt x="42" y="364"/>
                  </a:lnTo>
                  <a:lnTo>
                    <a:pt x="60" y="355"/>
                  </a:lnTo>
                  <a:lnTo>
                    <a:pt x="83" y="346"/>
                  </a:lnTo>
                  <a:lnTo>
                    <a:pt x="108" y="337"/>
                  </a:lnTo>
                  <a:lnTo>
                    <a:pt x="137" y="330"/>
                  </a:lnTo>
                  <a:lnTo>
                    <a:pt x="137" y="330"/>
                  </a:lnTo>
                  <a:lnTo>
                    <a:pt x="200" y="316"/>
                  </a:lnTo>
                  <a:lnTo>
                    <a:pt x="276" y="303"/>
                  </a:lnTo>
                  <a:lnTo>
                    <a:pt x="276" y="303"/>
                  </a:lnTo>
                  <a:lnTo>
                    <a:pt x="357" y="292"/>
                  </a:lnTo>
                  <a:lnTo>
                    <a:pt x="449" y="283"/>
                  </a:lnTo>
                  <a:lnTo>
                    <a:pt x="449" y="283"/>
                  </a:lnTo>
                  <a:lnTo>
                    <a:pt x="532" y="274"/>
                  </a:lnTo>
                  <a:lnTo>
                    <a:pt x="604" y="265"/>
                  </a:lnTo>
                  <a:lnTo>
                    <a:pt x="604" y="265"/>
                  </a:lnTo>
                  <a:lnTo>
                    <a:pt x="662" y="254"/>
                  </a:lnTo>
                  <a:lnTo>
                    <a:pt x="705" y="245"/>
                  </a:lnTo>
                  <a:lnTo>
                    <a:pt x="705" y="245"/>
                  </a:lnTo>
                  <a:lnTo>
                    <a:pt x="723" y="240"/>
                  </a:lnTo>
                  <a:lnTo>
                    <a:pt x="737" y="234"/>
                  </a:lnTo>
                  <a:lnTo>
                    <a:pt x="748" y="229"/>
                  </a:lnTo>
                  <a:lnTo>
                    <a:pt x="755" y="224"/>
                  </a:lnTo>
                  <a:lnTo>
                    <a:pt x="755" y="224"/>
                  </a:lnTo>
                  <a:lnTo>
                    <a:pt x="761" y="218"/>
                  </a:lnTo>
                  <a:lnTo>
                    <a:pt x="761" y="213"/>
                  </a:lnTo>
                  <a:lnTo>
                    <a:pt x="761" y="207"/>
                  </a:lnTo>
                  <a:lnTo>
                    <a:pt x="755" y="200"/>
                  </a:lnTo>
                  <a:lnTo>
                    <a:pt x="755" y="200"/>
                  </a:lnTo>
                  <a:lnTo>
                    <a:pt x="750" y="197"/>
                  </a:lnTo>
                  <a:lnTo>
                    <a:pt x="750" y="197"/>
                  </a:lnTo>
                  <a:lnTo>
                    <a:pt x="743" y="191"/>
                  </a:lnTo>
                  <a:lnTo>
                    <a:pt x="743" y="191"/>
                  </a:lnTo>
                  <a:lnTo>
                    <a:pt x="734" y="188"/>
                  </a:lnTo>
                  <a:lnTo>
                    <a:pt x="734" y="188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691" y="171"/>
                  </a:lnTo>
                  <a:lnTo>
                    <a:pt x="649" y="160"/>
                  </a:lnTo>
                  <a:lnTo>
                    <a:pt x="649" y="160"/>
                  </a:lnTo>
                  <a:lnTo>
                    <a:pt x="606" y="148"/>
                  </a:lnTo>
                  <a:lnTo>
                    <a:pt x="557" y="137"/>
                  </a:lnTo>
                  <a:lnTo>
                    <a:pt x="557" y="137"/>
                  </a:lnTo>
                  <a:lnTo>
                    <a:pt x="458" y="117"/>
                  </a:lnTo>
                  <a:lnTo>
                    <a:pt x="458" y="117"/>
                  </a:lnTo>
                  <a:lnTo>
                    <a:pt x="359" y="99"/>
                  </a:lnTo>
                  <a:lnTo>
                    <a:pt x="359" y="99"/>
                  </a:lnTo>
                  <a:lnTo>
                    <a:pt x="274" y="83"/>
                  </a:lnTo>
                  <a:lnTo>
                    <a:pt x="274" y="83"/>
                  </a:lnTo>
                  <a:lnTo>
                    <a:pt x="197" y="67"/>
                  </a:lnTo>
                  <a:lnTo>
                    <a:pt x="197" y="67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12" y="45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81" y="23"/>
                  </a:lnTo>
                  <a:lnTo>
                    <a:pt x="85" y="22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117" y="13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3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287713" y="0"/>
              <a:ext cx="3048000" cy="6858000"/>
            </a:xfrm>
            <a:custGeom>
              <a:avLst/>
              <a:gdLst/>
              <a:ahLst/>
              <a:cxnLst>
                <a:cxn ang="0">
                  <a:pos x="687" y="2"/>
                </a:cxn>
                <a:cxn ang="0">
                  <a:pos x="593" y="5"/>
                </a:cxn>
                <a:cxn ang="0">
                  <a:pos x="446" y="22"/>
                </a:cxn>
                <a:cxn ang="0">
                  <a:pos x="437" y="32"/>
                </a:cxn>
                <a:cxn ang="0">
                  <a:pos x="458" y="45"/>
                </a:cxn>
                <a:cxn ang="0">
                  <a:pos x="602" y="81"/>
                </a:cxn>
                <a:cxn ang="0">
                  <a:pos x="860" y="137"/>
                </a:cxn>
                <a:cxn ang="0">
                  <a:pos x="1003" y="180"/>
                </a:cxn>
                <a:cxn ang="0">
                  <a:pos x="1021" y="193"/>
                </a:cxn>
                <a:cxn ang="0">
                  <a:pos x="1010" y="220"/>
                </a:cxn>
                <a:cxn ang="0">
                  <a:pos x="893" y="251"/>
                </a:cxn>
                <a:cxn ang="0">
                  <a:pos x="657" y="278"/>
                </a:cxn>
                <a:cxn ang="0">
                  <a:pos x="307" y="325"/>
                </a:cxn>
                <a:cxn ang="0">
                  <a:pos x="164" y="368"/>
                </a:cxn>
                <a:cxn ang="0">
                  <a:pos x="110" y="411"/>
                </a:cxn>
                <a:cxn ang="0">
                  <a:pos x="112" y="449"/>
                </a:cxn>
                <a:cxn ang="0">
                  <a:pos x="186" y="523"/>
                </a:cxn>
                <a:cxn ang="0">
                  <a:pos x="417" y="651"/>
                </a:cxn>
                <a:cxn ang="0">
                  <a:pos x="965" y="914"/>
                </a:cxn>
                <a:cxn ang="0">
                  <a:pos x="1315" y="1112"/>
                </a:cxn>
                <a:cxn ang="0">
                  <a:pos x="1596" y="1327"/>
                </a:cxn>
                <a:cxn ang="0">
                  <a:pos x="1729" y="1466"/>
                </a:cxn>
                <a:cxn ang="0">
                  <a:pos x="1807" y="1576"/>
                </a:cxn>
                <a:cxn ang="0">
                  <a:pos x="1895" y="1781"/>
                </a:cxn>
                <a:cxn ang="0">
                  <a:pos x="1919" y="2028"/>
                </a:cxn>
                <a:cxn ang="0">
                  <a:pos x="1828" y="2400"/>
                </a:cxn>
                <a:cxn ang="0">
                  <a:pos x="1608" y="2802"/>
                </a:cxn>
                <a:cxn ang="0">
                  <a:pos x="1264" y="3242"/>
                </a:cxn>
                <a:cxn ang="0">
                  <a:pos x="509" y="3999"/>
                </a:cxn>
                <a:cxn ang="0">
                  <a:pos x="74" y="4320"/>
                </a:cxn>
                <a:cxn ang="0">
                  <a:pos x="193" y="4156"/>
                </a:cxn>
                <a:cxn ang="0">
                  <a:pos x="1096" y="3303"/>
                </a:cxn>
                <a:cxn ang="0">
                  <a:pos x="1511" y="2800"/>
                </a:cxn>
                <a:cxn ang="0">
                  <a:pos x="1746" y="2398"/>
                </a:cxn>
                <a:cxn ang="0">
                  <a:pos x="1846" y="2027"/>
                </a:cxn>
                <a:cxn ang="0">
                  <a:pos x="1830" y="1780"/>
                </a:cxn>
                <a:cxn ang="0">
                  <a:pos x="1749" y="1574"/>
                </a:cxn>
                <a:cxn ang="0">
                  <a:pos x="1675" y="1464"/>
                </a:cxn>
                <a:cxn ang="0">
                  <a:pos x="1578" y="1356"/>
                </a:cxn>
                <a:cxn ang="0">
                  <a:pos x="1338" y="1158"/>
                </a:cxn>
                <a:cxn ang="0">
                  <a:pos x="994" y="948"/>
                </a:cxn>
                <a:cxn ang="0">
                  <a:pos x="566" y="737"/>
                </a:cxn>
                <a:cxn ang="0">
                  <a:pos x="184" y="539"/>
                </a:cxn>
                <a:cxn ang="0">
                  <a:pos x="94" y="463"/>
                </a:cxn>
                <a:cxn ang="0">
                  <a:pos x="81" y="422"/>
                </a:cxn>
                <a:cxn ang="0">
                  <a:pos x="105" y="388"/>
                </a:cxn>
                <a:cxn ang="0">
                  <a:pos x="218" y="339"/>
                </a:cxn>
                <a:cxn ang="0">
                  <a:pos x="446" y="297"/>
                </a:cxn>
                <a:cxn ang="0">
                  <a:pos x="810" y="260"/>
                </a:cxn>
                <a:cxn ang="0">
                  <a:pos x="994" y="220"/>
                </a:cxn>
                <a:cxn ang="0">
                  <a:pos x="1008" y="197"/>
                </a:cxn>
                <a:cxn ang="0">
                  <a:pos x="996" y="184"/>
                </a:cxn>
                <a:cxn ang="0">
                  <a:pos x="889" y="146"/>
                </a:cxn>
                <a:cxn ang="0">
                  <a:pos x="667" y="97"/>
                </a:cxn>
                <a:cxn ang="0">
                  <a:pos x="465" y="52"/>
                </a:cxn>
                <a:cxn ang="0">
                  <a:pos x="426" y="32"/>
                </a:cxn>
                <a:cxn ang="0">
                  <a:pos x="429" y="25"/>
                </a:cxn>
                <a:cxn ang="0">
                  <a:pos x="505" y="9"/>
                </a:cxn>
              </a:cxnLst>
              <a:rect l="0" t="0" r="r" b="b"/>
              <a:pathLst>
                <a:path w="1920" h="4320">
                  <a:moveTo>
                    <a:pt x="682" y="0"/>
                  </a:moveTo>
                  <a:lnTo>
                    <a:pt x="682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7" y="2"/>
                  </a:lnTo>
                  <a:lnTo>
                    <a:pt x="687" y="2"/>
                  </a:lnTo>
                  <a:lnTo>
                    <a:pt x="691" y="2"/>
                  </a:lnTo>
                  <a:lnTo>
                    <a:pt x="691" y="2"/>
                  </a:lnTo>
                  <a:lnTo>
                    <a:pt x="693" y="2"/>
                  </a:lnTo>
                  <a:lnTo>
                    <a:pt x="693" y="2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16" y="11"/>
                  </a:lnTo>
                  <a:lnTo>
                    <a:pt x="516" y="11"/>
                  </a:lnTo>
                  <a:lnTo>
                    <a:pt x="485" y="14"/>
                  </a:lnTo>
                  <a:lnTo>
                    <a:pt x="462" y="18"/>
                  </a:lnTo>
                  <a:lnTo>
                    <a:pt x="462" y="18"/>
                  </a:lnTo>
                  <a:lnTo>
                    <a:pt x="446" y="22"/>
                  </a:lnTo>
                  <a:lnTo>
                    <a:pt x="440" y="25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7" y="31"/>
                  </a:lnTo>
                  <a:lnTo>
                    <a:pt x="437" y="31"/>
                  </a:lnTo>
                  <a:lnTo>
                    <a:pt x="437" y="32"/>
                  </a:lnTo>
                  <a:lnTo>
                    <a:pt x="437" y="32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44" y="40"/>
                  </a:lnTo>
                  <a:lnTo>
                    <a:pt x="444" y="40"/>
                  </a:lnTo>
                  <a:lnTo>
                    <a:pt x="458" y="45"/>
                  </a:lnTo>
                  <a:lnTo>
                    <a:pt x="478" y="52"/>
                  </a:lnTo>
                  <a:lnTo>
                    <a:pt x="478" y="52"/>
                  </a:lnTo>
                  <a:lnTo>
                    <a:pt x="532" y="67"/>
                  </a:lnTo>
                  <a:lnTo>
                    <a:pt x="532" y="67"/>
                  </a:lnTo>
                  <a:lnTo>
                    <a:pt x="602" y="81"/>
                  </a:lnTo>
                  <a:lnTo>
                    <a:pt x="602" y="81"/>
                  </a:lnTo>
                  <a:lnTo>
                    <a:pt x="680" y="97"/>
                  </a:lnTo>
                  <a:lnTo>
                    <a:pt x="680" y="97"/>
                  </a:lnTo>
                  <a:lnTo>
                    <a:pt x="770" y="115"/>
                  </a:lnTo>
                  <a:lnTo>
                    <a:pt x="770" y="115"/>
                  </a:lnTo>
                  <a:lnTo>
                    <a:pt x="860" y="137"/>
                  </a:lnTo>
                  <a:lnTo>
                    <a:pt x="860" y="137"/>
                  </a:lnTo>
                  <a:lnTo>
                    <a:pt x="904" y="146"/>
                  </a:lnTo>
                  <a:lnTo>
                    <a:pt x="941" y="159"/>
                  </a:lnTo>
                  <a:lnTo>
                    <a:pt x="941" y="159"/>
                  </a:lnTo>
                  <a:lnTo>
                    <a:pt x="976" y="169"/>
                  </a:lnTo>
                  <a:lnTo>
                    <a:pt x="1003" y="180"/>
                  </a:lnTo>
                  <a:lnTo>
                    <a:pt x="1003" y="180"/>
                  </a:lnTo>
                  <a:lnTo>
                    <a:pt x="1010" y="186"/>
                  </a:lnTo>
                  <a:lnTo>
                    <a:pt x="1010" y="186"/>
                  </a:lnTo>
                  <a:lnTo>
                    <a:pt x="1017" y="189"/>
                  </a:lnTo>
                  <a:lnTo>
                    <a:pt x="1017" y="189"/>
                  </a:lnTo>
                  <a:lnTo>
                    <a:pt x="1021" y="193"/>
                  </a:lnTo>
                  <a:lnTo>
                    <a:pt x="1021" y="193"/>
                  </a:lnTo>
                  <a:lnTo>
                    <a:pt x="1024" y="198"/>
                  </a:lnTo>
                  <a:lnTo>
                    <a:pt x="1024" y="198"/>
                  </a:lnTo>
                  <a:lnTo>
                    <a:pt x="1026" y="204"/>
                  </a:lnTo>
                  <a:lnTo>
                    <a:pt x="1024" y="209"/>
                  </a:lnTo>
                  <a:lnTo>
                    <a:pt x="1019" y="215"/>
                  </a:lnTo>
                  <a:lnTo>
                    <a:pt x="1010" y="220"/>
                  </a:lnTo>
                  <a:lnTo>
                    <a:pt x="1010" y="220"/>
                  </a:lnTo>
                  <a:lnTo>
                    <a:pt x="999" y="225"/>
                  </a:lnTo>
                  <a:lnTo>
                    <a:pt x="985" y="231"/>
                  </a:lnTo>
                  <a:lnTo>
                    <a:pt x="945" y="242"/>
                  </a:lnTo>
                  <a:lnTo>
                    <a:pt x="945" y="242"/>
                  </a:lnTo>
                  <a:lnTo>
                    <a:pt x="893" y="251"/>
                  </a:lnTo>
                  <a:lnTo>
                    <a:pt x="828" y="260"/>
                  </a:lnTo>
                  <a:lnTo>
                    <a:pt x="828" y="260"/>
                  </a:lnTo>
                  <a:lnTo>
                    <a:pt x="749" y="269"/>
                  </a:lnTo>
                  <a:lnTo>
                    <a:pt x="657" y="278"/>
                  </a:lnTo>
                  <a:lnTo>
                    <a:pt x="657" y="278"/>
                  </a:lnTo>
                  <a:lnTo>
                    <a:pt x="657" y="278"/>
                  </a:lnTo>
                  <a:lnTo>
                    <a:pt x="557" y="288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381" y="310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273" y="332"/>
                  </a:lnTo>
                  <a:lnTo>
                    <a:pt x="240" y="341"/>
                  </a:lnTo>
                  <a:lnTo>
                    <a:pt x="211" y="348"/>
                  </a:lnTo>
                  <a:lnTo>
                    <a:pt x="186" y="357"/>
                  </a:lnTo>
                  <a:lnTo>
                    <a:pt x="186" y="357"/>
                  </a:lnTo>
                  <a:lnTo>
                    <a:pt x="164" y="368"/>
                  </a:lnTo>
                  <a:lnTo>
                    <a:pt x="145" y="377"/>
                  </a:lnTo>
                  <a:lnTo>
                    <a:pt x="128" y="388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0" y="411"/>
                  </a:lnTo>
                  <a:lnTo>
                    <a:pt x="110" y="411"/>
                  </a:lnTo>
                  <a:lnTo>
                    <a:pt x="107" y="424"/>
                  </a:lnTo>
                  <a:lnTo>
                    <a:pt x="107" y="424"/>
                  </a:lnTo>
                  <a:lnTo>
                    <a:pt x="107" y="436"/>
                  </a:lnTo>
                  <a:lnTo>
                    <a:pt x="107" y="436"/>
                  </a:lnTo>
                  <a:lnTo>
                    <a:pt x="112" y="449"/>
                  </a:lnTo>
                  <a:lnTo>
                    <a:pt x="112" y="449"/>
                  </a:lnTo>
                  <a:lnTo>
                    <a:pt x="121" y="463"/>
                  </a:lnTo>
                  <a:lnTo>
                    <a:pt x="132" y="478"/>
                  </a:lnTo>
                  <a:lnTo>
                    <a:pt x="146" y="492"/>
                  </a:lnTo>
                  <a:lnTo>
                    <a:pt x="164" y="508"/>
                  </a:lnTo>
                  <a:lnTo>
                    <a:pt x="164" y="508"/>
                  </a:lnTo>
                  <a:lnTo>
                    <a:pt x="186" y="523"/>
                  </a:lnTo>
                  <a:lnTo>
                    <a:pt x="211" y="541"/>
                  </a:lnTo>
                  <a:lnTo>
                    <a:pt x="269" y="573"/>
                  </a:lnTo>
                  <a:lnTo>
                    <a:pt x="269" y="573"/>
                  </a:lnTo>
                  <a:lnTo>
                    <a:pt x="339" y="611"/>
                  </a:lnTo>
                  <a:lnTo>
                    <a:pt x="417" y="651"/>
                  </a:lnTo>
                  <a:lnTo>
                    <a:pt x="417" y="651"/>
                  </a:lnTo>
                  <a:lnTo>
                    <a:pt x="601" y="737"/>
                  </a:lnTo>
                  <a:lnTo>
                    <a:pt x="601" y="737"/>
                  </a:lnTo>
                  <a:lnTo>
                    <a:pt x="714" y="792"/>
                  </a:lnTo>
                  <a:lnTo>
                    <a:pt x="833" y="849"/>
                  </a:lnTo>
                  <a:lnTo>
                    <a:pt x="833" y="849"/>
                  </a:lnTo>
                  <a:lnTo>
                    <a:pt x="965" y="914"/>
                  </a:lnTo>
                  <a:lnTo>
                    <a:pt x="1033" y="950"/>
                  </a:lnTo>
                  <a:lnTo>
                    <a:pt x="1100" y="986"/>
                  </a:lnTo>
                  <a:lnTo>
                    <a:pt x="1100" y="986"/>
                  </a:lnTo>
                  <a:lnTo>
                    <a:pt x="1172" y="1026"/>
                  </a:lnTo>
                  <a:lnTo>
                    <a:pt x="1244" y="1069"/>
                  </a:lnTo>
                  <a:lnTo>
                    <a:pt x="1315" y="1112"/>
                  </a:lnTo>
                  <a:lnTo>
                    <a:pt x="1383" y="1159"/>
                  </a:lnTo>
                  <a:lnTo>
                    <a:pt x="1383" y="1159"/>
                  </a:lnTo>
                  <a:lnTo>
                    <a:pt x="1457" y="1212"/>
                  </a:lnTo>
                  <a:lnTo>
                    <a:pt x="1527" y="1268"/>
                  </a:lnTo>
                  <a:lnTo>
                    <a:pt x="1562" y="1296"/>
                  </a:lnTo>
                  <a:lnTo>
                    <a:pt x="1596" y="1327"/>
                  </a:lnTo>
                  <a:lnTo>
                    <a:pt x="1628" y="1358"/>
                  </a:lnTo>
                  <a:lnTo>
                    <a:pt x="1659" y="1388"/>
                  </a:lnTo>
                  <a:lnTo>
                    <a:pt x="1659" y="1388"/>
                  </a:lnTo>
                  <a:lnTo>
                    <a:pt x="1706" y="1439"/>
                  </a:lnTo>
                  <a:lnTo>
                    <a:pt x="1706" y="1439"/>
                  </a:lnTo>
                  <a:lnTo>
                    <a:pt x="1729" y="1466"/>
                  </a:lnTo>
                  <a:lnTo>
                    <a:pt x="1749" y="1493"/>
                  </a:lnTo>
                  <a:lnTo>
                    <a:pt x="1749" y="1493"/>
                  </a:lnTo>
                  <a:lnTo>
                    <a:pt x="1771" y="1520"/>
                  </a:lnTo>
                  <a:lnTo>
                    <a:pt x="1789" y="1547"/>
                  </a:lnTo>
                  <a:lnTo>
                    <a:pt x="1789" y="1547"/>
                  </a:lnTo>
                  <a:lnTo>
                    <a:pt x="1807" y="1576"/>
                  </a:lnTo>
                  <a:lnTo>
                    <a:pt x="1823" y="1605"/>
                  </a:lnTo>
                  <a:lnTo>
                    <a:pt x="1823" y="1605"/>
                  </a:lnTo>
                  <a:lnTo>
                    <a:pt x="1845" y="1648"/>
                  </a:lnTo>
                  <a:lnTo>
                    <a:pt x="1864" y="1691"/>
                  </a:lnTo>
                  <a:lnTo>
                    <a:pt x="1881" y="1736"/>
                  </a:lnTo>
                  <a:lnTo>
                    <a:pt x="1895" y="1781"/>
                  </a:lnTo>
                  <a:lnTo>
                    <a:pt x="1906" y="1828"/>
                  </a:lnTo>
                  <a:lnTo>
                    <a:pt x="1913" y="1875"/>
                  </a:lnTo>
                  <a:lnTo>
                    <a:pt x="1919" y="1922"/>
                  </a:lnTo>
                  <a:lnTo>
                    <a:pt x="1920" y="1972"/>
                  </a:lnTo>
                  <a:lnTo>
                    <a:pt x="1920" y="1972"/>
                  </a:lnTo>
                  <a:lnTo>
                    <a:pt x="1919" y="2028"/>
                  </a:lnTo>
                  <a:lnTo>
                    <a:pt x="1913" y="2086"/>
                  </a:lnTo>
                  <a:lnTo>
                    <a:pt x="1904" y="2146"/>
                  </a:lnTo>
                  <a:lnTo>
                    <a:pt x="1892" y="2207"/>
                  </a:lnTo>
                  <a:lnTo>
                    <a:pt x="1875" y="2270"/>
                  </a:lnTo>
                  <a:lnTo>
                    <a:pt x="1854" y="2333"/>
                  </a:lnTo>
                  <a:lnTo>
                    <a:pt x="1828" y="2400"/>
                  </a:lnTo>
                  <a:lnTo>
                    <a:pt x="1800" y="2467"/>
                  </a:lnTo>
                  <a:lnTo>
                    <a:pt x="1800" y="2467"/>
                  </a:lnTo>
                  <a:lnTo>
                    <a:pt x="1760" y="2546"/>
                  </a:lnTo>
                  <a:lnTo>
                    <a:pt x="1717" y="2629"/>
                  </a:lnTo>
                  <a:lnTo>
                    <a:pt x="1664" y="2714"/>
                  </a:lnTo>
                  <a:lnTo>
                    <a:pt x="1608" y="2802"/>
                  </a:lnTo>
                  <a:lnTo>
                    <a:pt x="1545" y="2892"/>
                  </a:lnTo>
                  <a:lnTo>
                    <a:pt x="1475" y="2986"/>
                  </a:lnTo>
                  <a:lnTo>
                    <a:pt x="1399" y="3081"/>
                  </a:lnTo>
                  <a:lnTo>
                    <a:pt x="1316" y="3182"/>
                  </a:lnTo>
                  <a:lnTo>
                    <a:pt x="1316" y="3182"/>
                  </a:lnTo>
                  <a:lnTo>
                    <a:pt x="1264" y="3242"/>
                  </a:lnTo>
                  <a:lnTo>
                    <a:pt x="1208" y="3305"/>
                  </a:lnTo>
                  <a:lnTo>
                    <a:pt x="1091" y="3431"/>
                  </a:lnTo>
                  <a:lnTo>
                    <a:pt x="963" y="3565"/>
                  </a:lnTo>
                  <a:lnTo>
                    <a:pt x="822" y="3703"/>
                  </a:lnTo>
                  <a:lnTo>
                    <a:pt x="671" y="3849"/>
                  </a:lnTo>
                  <a:lnTo>
                    <a:pt x="509" y="3999"/>
                  </a:lnTo>
                  <a:lnTo>
                    <a:pt x="334" y="4156"/>
                  </a:lnTo>
                  <a:lnTo>
                    <a:pt x="146" y="4320"/>
                  </a:lnTo>
                  <a:lnTo>
                    <a:pt x="146" y="4320"/>
                  </a:lnTo>
                  <a:lnTo>
                    <a:pt x="112" y="4320"/>
                  </a:lnTo>
                  <a:lnTo>
                    <a:pt x="112" y="4320"/>
                  </a:lnTo>
                  <a:lnTo>
                    <a:pt x="74" y="4320"/>
                  </a:lnTo>
                  <a:lnTo>
                    <a:pt x="74" y="4320"/>
                  </a:lnTo>
                  <a:lnTo>
                    <a:pt x="38" y="4320"/>
                  </a:lnTo>
                  <a:lnTo>
                    <a:pt x="38" y="4320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193" y="4156"/>
                  </a:lnTo>
                  <a:lnTo>
                    <a:pt x="374" y="3999"/>
                  </a:lnTo>
                  <a:lnTo>
                    <a:pt x="541" y="3848"/>
                  </a:lnTo>
                  <a:lnTo>
                    <a:pt x="696" y="3703"/>
                  </a:lnTo>
                  <a:lnTo>
                    <a:pt x="840" y="3565"/>
                  </a:lnTo>
                  <a:lnTo>
                    <a:pt x="974" y="3431"/>
                  </a:lnTo>
                  <a:lnTo>
                    <a:pt x="1096" y="3303"/>
                  </a:lnTo>
                  <a:lnTo>
                    <a:pt x="1208" y="3181"/>
                  </a:lnTo>
                  <a:lnTo>
                    <a:pt x="1208" y="3181"/>
                  </a:lnTo>
                  <a:lnTo>
                    <a:pt x="1293" y="3081"/>
                  </a:lnTo>
                  <a:lnTo>
                    <a:pt x="1372" y="2984"/>
                  </a:lnTo>
                  <a:lnTo>
                    <a:pt x="1446" y="2892"/>
                  </a:lnTo>
                  <a:lnTo>
                    <a:pt x="1511" y="2800"/>
                  </a:lnTo>
                  <a:lnTo>
                    <a:pt x="1571" y="2714"/>
                  </a:lnTo>
                  <a:lnTo>
                    <a:pt x="1625" y="2627"/>
                  </a:lnTo>
                  <a:lnTo>
                    <a:pt x="1673" y="2546"/>
                  </a:lnTo>
                  <a:lnTo>
                    <a:pt x="1715" y="2465"/>
                  </a:lnTo>
                  <a:lnTo>
                    <a:pt x="1715" y="2465"/>
                  </a:lnTo>
                  <a:lnTo>
                    <a:pt x="1746" y="2398"/>
                  </a:lnTo>
                  <a:lnTo>
                    <a:pt x="1773" y="2333"/>
                  </a:lnTo>
                  <a:lnTo>
                    <a:pt x="1796" y="2268"/>
                  </a:lnTo>
                  <a:lnTo>
                    <a:pt x="1814" y="2205"/>
                  </a:lnTo>
                  <a:lnTo>
                    <a:pt x="1828" y="2144"/>
                  </a:lnTo>
                  <a:lnTo>
                    <a:pt x="1839" y="2084"/>
                  </a:lnTo>
                  <a:lnTo>
                    <a:pt x="1846" y="2027"/>
                  </a:lnTo>
                  <a:lnTo>
                    <a:pt x="1850" y="1971"/>
                  </a:lnTo>
                  <a:lnTo>
                    <a:pt x="1850" y="1971"/>
                  </a:lnTo>
                  <a:lnTo>
                    <a:pt x="1850" y="1922"/>
                  </a:lnTo>
                  <a:lnTo>
                    <a:pt x="1846" y="1873"/>
                  </a:lnTo>
                  <a:lnTo>
                    <a:pt x="1839" y="1826"/>
                  </a:lnTo>
                  <a:lnTo>
                    <a:pt x="1830" y="1780"/>
                  </a:lnTo>
                  <a:lnTo>
                    <a:pt x="1818" y="1734"/>
                  </a:lnTo>
                  <a:lnTo>
                    <a:pt x="1803" y="1689"/>
                  </a:lnTo>
                  <a:lnTo>
                    <a:pt x="1785" y="1646"/>
                  </a:lnTo>
                  <a:lnTo>
                    <a:pt x="1765" y="1605"/>
                  </a:lnTo>
                  <a:lnTo>
                    <a:pt x="1765" y="1605"/>
                  </a:lnTo>
                  <a:lnTo>
                    <a:pt x="1749" y="1574"/>
                  </a:lnTo>
                  <a:lnTo>
                    <a:pt x="1733" y="1547"/>
                  </a:lnTo>
                  <a:lnTo>
                    <a:pt x="1733" y="1547"/>
                  </a:lnTo>
                  <a:lnTo>
                    <a:pt x="1715" y="1518"/>
                  </a:lnTo>
                  <a:lnTo>
                    <a:pt x="1695" y="1491"/>
                  </a:lnTo>
                  <a:lnTo>
                    <a:pt x="1695" y="1491"/>
                  </a:lnTo>
                  <a:lnTo>
                    <a:pt x="1675" y="1464"/>
                  </a:lnTo>
                  <a:lnTo>
                    <a:pt x="1654" y="1439"/>
                  </a:lnTo>
                  <a:lnTo>
                    <a:pt x="1654" y="1439"/>
                  </a:lnTo>
                  <a:lnTo>
                    <a:pt x="1632" y="1412"/>
                  </a:lnTo>
                  <a:lnTo>
                    <a:pt x="1608" y="1387"/>
                  </a:lnTo>
                  <a:lnTo>
                    <a:pt x="1608" y="1387"/>
                  </a:lnTo>
                  <a:lnTo>
                    <a:pt x="1578" y="1356"/>
                  </a:lnTo>
                  <a:lnTo>
                    <a:pt x="1545" y="1325"/>
                  </a:lnTo>
                  <a:lnTo>
                    <a:pt x="1513" y="1296"/>
                  </a:lnTo>
                  <a:lnTo>
                    <a:pt x="1479" y="1268"/>
                  </a:lnTo>
                  <a:lnTo>
                    <a:pt x="1410" y="1212"/>
                  </a:lnTo>
                  <a:lnTo>
                    <a:pt x="1338" y="1158"/>
                  </a:lnTo>
                  <a:lnTo>
                    <a:pt x="1338" y="1158"/>
                  </a:lnTo>
                  <a:lnTo>
                    <a:pt x="1270" y="1112"/>
                  </a:lnTo>
                  <a:lnTo>
                    <a:pt x="1201" y="1067"/>
                  </a:lnTo>
                  <a:lnTo>
                    <a:pt x="1131" y="1026"/>
                  </a:lnTo>
                  <a:lnTo>
                    <a:pt x="1059" y="984"/>
                  </a:lnTo>
                  <a:lnTo>
                    <a:pt x="1059" y="984"/>
                  </a:lnTo>
                  <a:lnTo>
                    <a:pt x="994" y="948"/>
                  </a:lnTo>
                  <a:lnTo>
                    <a:pt x="927" y="914"/>
                  </a:lnTo>
                  <a:lnTo>
                    <a:pt x="797" y="847"/>
                  </a:lnTo>
                  <a:lnTo>
                    <a:pt x="797" y="847"/>
                  </a:lnTo>
                  <a:lnTo>
                    <a:pt x="678" y="790"/>
                  </a:lnTo>
                  <a:lnTo>
                    <a:pt x="566" y="737"/>
                  </a:lnTo>
                  <a:lnTo>
                    <a:pt x="566" y="737"/>
                  </a:lnTo>
                  <a:lnTo>
                    <a:pt x="386" y="649"/>
                  </a:lnTo>
                  <a:lnTo>
                    <a:pt x="386" y="649"/>
                  </a:lnTo>
                  <a:lnTo>
                    <a:pt x="309" y="609"/>
                  </a:lnTo>
                  <a:lnTo>
                    <a:pt x="240" y="573"/>
                  </a:lnTo>
                  <a:lnTo>
                    <a:pt x="240" y="573"/>
                  </a:lnTo>
                  <a:lnTo>
                    <a:pt x="184" y="539"/>
                  </a:lnTo>
                  <a:lnTo>
                    <a:pt x="159" y="523"/>
                  </a:lnTo>
                  <a:lnTo>
                    <a:pt x="137" y="507"/>
                  </a:lnTo>
                  <a:lnTo>
                    <a:pt x="137" y="507"/>
                  </a:lnTo>
                  <a:lnTo>
                    <a:pt x="121" y="492"/>
                  </a:lnTo>
                  <a:lnTo>
                    <a:pt x="107" y="478"/>
                  </a:lnTo>
                  <a:lnTo>
                    <a:pt x="94" y="463"/>
                  </a:lnTo>
                  <a:lnTo>
                    <a:pt x="87" y="449"/>
                  </a:lnTo>
                  <a:lnTo>
                    <a:pt x="87" y="449"/>
                  </a:lnTo>
                  <a:lnTo>
                    <a:pt x="81" y="435"/>
                  </a:lnTo>
                  <a:lnTo>
                    <a:pt x="81" y="435"/>
                  </a:lnTo>
                  <a:lnTo>
                    <a:pt x="81" y="429"/>
                  </a:lnTo>
                  <a:lnTo>
                    <a:pt x="81" y="422"/>
                  </a:lnTo>
                  <a:lnTo>
                    <a:pt x="81" y="422"/>
                  </a:lnTo>
                  <a:lnTo>
                    <a:pt x="87" y="411"/>
                  </a:lnTo>
                  <a:lnTo>
                    <a:pt x="87" y="411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105" y="388"/>
                  </a:lnTo>
                  <a:lnTo>
                    <a:pt x="121" y="377"/>
                  </a:lnTo>
                  <a:lnTo>
                    <a:pt x="141" y="366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90" y="348"/>
                  </a:lnTo>
                  <a:lnTo>
                    <a:pt x="218" y="339"/>
                  </a:lnTo>
                  <a:lnTo>
                    <a:pt x="251" y="332"/>
                  </a:lnTo>
                  <a:lnTo>
                    <a:pt x="285" y="325"/>
                  </a:lnTo>
                  <a:lnTo>
                    <a:pt x="285" y="325"/>
                  </a:lnTo>
                  <a:lnTo>
                    <a:pt x="361" y="310"/>
                  </a:lnTo>
                  <a:lnTo>
                    <a:pt x="446" y="297"/>
                  </a:lnTo>
                  <a:lnTo>
                    <a:pt x="446" y="297"/>
                  </a:lnTo>
                  <a:lnTo>
                    <a:pt x="538" y="287"/>
                  </a:lnTo>
                  <a:lnTo>
                    <a:pt x="639" y="278"/>
                  </a:lnTo>
                  <a:lnTo>
                    <a:pt x="639" y="278"/>
                  </a:lnTo>
                  <a:lnTo>
                    <a:pt x="730" y="269"/>
                  </a:lnTo>
                  <a:lnTo>
                    <a:pt x="810" y="260"/>
                  </a:lnTo>
                  <a:lnTo>
                    <a:pt x="810" y="260"/>
                  </a:lnTo>
                  <a:lnTo>
                    <a:pt x="875" y="251"/>
                  </a:lnTo>
                  <a:lnTo>
                    <a:pt x="929" y="240"/>
                  </a:lnTo>
                  <a:lnTo>
                    <a:pt x="929" y="240"/>
                  </a:lnTo>
                  <a:lnTo>
                    <a:pt x="967" y="231"/>
                  </a:lnTo>
                  <a:lnTo>
                    <a:pt x="983" y="225"/>
                  </a:lnTo>
                  <a:lnTo>
                    <a:pt x="994" y="220"/>
                  </a:lnTo>
                  <a:lnTo>
                    <a:pt x="994" y="220"/>
                  </a:lnTo>
                  <a:lnTo>
                    <a:pt x="1003" y="215"/>
                  </a:lnTo>
                  <a:lnTo>
                    <a:pt x="1008" y="209"/>
                  </a:lnTo>
                  <a:lnTo>
                    <a:pt x="1010" y="204"/>
                  </a:lnTo>
                  <a:lnTo>
                    <a:pt x="1008" y="197"/>
                  </a:lnTo>
                  <a:lnTo>
                    <a:pt x="1008" y="197"/>
                  </a:lnTo>
                  <a:lnTo>
                    <a:pt x="1006" y="193"/>
                  </a:lnTo>
                  <a:lnTo>
                    <a:pt x="1006" y="193"/>
                  </a:lnTo>
                  <a:lnTo>
                    <a:pt x="1001" y="189"/>
                  </a:lnTo>
                  <a:lnTo>
                    <a:pt x="1001" y="189"/>
                  </a:lnTo>
                  <a:lnTo>
                    <a:pt x="996" y="184"/>
                  </a:lnTo>
                  <a:lnTo>
                    <a:pt x="996" y="184"/>
                  </a:lnTo>
                  <a:lnTo>
                    <a:pt x="986" y="180"/>
                  </a:lnTo>
                  <a:lnTo>
                    <a:pt x="986" y="180"/>
                  </a:lnTo>
                  <a:lnTo>
                    <a:pt x="961" y="168"/>
                  </a:lnTo>
                  <a:lnTo>
                    <a:pt x="927" y="157"/>
                  </a:lnTo>
                  <a:lnTo>
                    <a:pt x="927" y="157"/>
                  </a:lnTo>
                  <a:lnTo>
                    <a:pt x="889" y="146"/>
                  </a:lnTo>
                  <a:lnTo>
                    <a:pt x="846" y="135"/>
                  </a:lnTo>
                  <a:lnTo>
                    <a:pt x="846" y="135"/>
                  </a:lnTo>
                  <a:lnTo>
                    <a:pt x="756" y="115"/>
                  </a:lnTo>
                  <a:lnTo>
                    <a:pt x="756" y="115"/>
                  </a:lnTo>
                  <a:lnTo>
                    <a:pt x="667" y="97"/>
                  </a:lnTo>
                  <a:lnTo>
                    <a:pt x="667" y="97"/>
                  </a:lnTo>
                  <a:lnTo>
                    <a:pt x="590" y="81"/>
                  </a:lnTo>
                  <a:lnTo>
                    <a:pt x="590" y="81"/>
                  </a:lnTo>
                  <a:lnTo>
                    <a:pt x="520" y="65"/>
                  </a:lnTo>
                  <a:lnTo>
                    <a:pt x="520" y="65"/>
                  </a:lnTo>
                  <a:lnTo>
                    <a:pt x="465" y="52"/>
                  </a:lnTo>
                  <a:lnTo>
                    <a:pt x="465" y="52"/>
                  </a:lnTo>
                  <a:lnTo>
                    <a:pt x="447" y="45"/>
                  </a:lnTo>
                  <a:lnTo>
                    <a:pt x="433" y="38"/>
                  </a:lnTo>
                  <a:lnTo>
                    <a:pt x="433" y="38"/>
                  </a:lnTo>
                  <a:lnTo>
                    <a:pt x="428" y="36"/>
                  </a:lnTo>
                  <a:lnTo>
                    <a:pt x="428" y="36"/>
                  </a:lnTo>
                  <a:lnTo>
                    <a:pt x="426" y="32"/>
                  </a:lnTo>
                  <a:lnTo>
                    <a:pt x="426" y="32"/>
                  </a:lnTo>
                  <a:lnTo>
                    <a:pt x="424" y="29"/>
                  </a:lnTo>
                  <a:lnTo>
                    <a:pt x="424" y="29"/>
                  </a:lnTo>
                  <a:lnTo>
                    <a:pt x="426" y="27"/>
                  </a:lnTo>
                  <a:lnTo>
                    <a:pt x="426" y="27"/>
                  </a:lnTo>
                  <a:lnTo>
                    <a:pt x="429" y="25"/>
                  </a:lnTo>
                  <a:lnTo>
                    <a:pt x="435" y="22"/>
                  </a:lnTo>
                  <a:lnTo>
                    <a:pt x="451" y="18"/>
                  </a:lnTo>
                  <a:lnTo>
                    <a:pt x="451" y="18"/>
                  </a:lnTo>
                  <a:lnTo>
                    <a:pt x="474" y="13"/>
                  </a:lnTo>
                  <a:lnTo>
                    <a:pt x="505" y="9"/>
                  </a:lnTo>
                  <a:lnTo>
                    <a:pt x="505" y="9"/>
                  </a:lnTo>
                  <a:lnTo>
                    <a:pt x="583" y="4"/>
                  </a:lnTo>
                  <a:lnTo>
                    <a:pt x="583" y="4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287713" y="0"/>
              <a:ext cx="3048000" cy="6858000"/>
            </a:xfrm>
            <a:custGeom>
              <a:avLst/>
              <a:gdLst/>
              <a:ahLst/>
              <a:cxnLst>
                <a:cxn ang="0">
                  <a:pos x="687" y="2"/>
                </a:cxn>
                <a:cxn ang="0">
                  <a:pos x="593" y="5"/>
                </a:cxn>
                <a:cxn ang="0">
                  <a:pos x="446" y="22"/>
                </a:cxn>
                <a:cxn ang="0">
                  <a:pos x="437" y="32"/>
                </a:cxn>
                <a:cxn ang="0">
                  <a:pos x="458" y="45"/>
                </a:cxn>
                <a:cxn ang="0">
                  <a:pos x="602" y="81"/>
                </a:cxn>
                <a:cxn ang="0">
                  <a:pos x="860" y="137"/>
                </a:cxn>
                <a:cxn ang="0">
                  <a:pos x="1003" y="180"/>
                </a:cxn>
                <a:cxn ang="0">
                  <a:pos x="1021" y="193"/>
                </a:cxn>
                <a:cxn ang="0">
                  <a:pos x="1010" y="220"/>
                </a:cxn>
                <a:cxn ang="0">
                  <a:pos x="893" y="251"/>
                </a:cxn>
                <a:cxn ang="0">
                  <a:pos x="657" y="278"/>
                </a:cxn>
                <a:cxn ang="0">
                  <a:pos x="307" y="325"/>
                </a:cxn>
                <a:cxn ang="0">
                  <a:pos x="164" y="368"/>
                </a:cxn>
                <a:cxn ang="0">
                  <a:pos x="110" y="411"/>
                </a:cxn>
                <a:cxn ang="0">
                  <a:pos x="112" y="449"/>
                </a:cxn>
                <a:cxn ang="0">
                  <a:pos x="186" y="523"/>
                </a:cxn>
                <a:cxn ang="0">
                  <a:pos x="417" y="651"/>
                </a:cxn>
                <a:cxn ang="0">
                  <a:pos x="965" y="914"/>
                </a:cxn>
                <a:cxn ang="0">
                  <a:pos x="1315" y="1112"/>
                </a:cxn>
                <a:cxn ang="0">
                  <a:pos x="1596" y="1327"/>
                </a:cxn>
                <a:cxn ang="0">
                  <a:pos x="1729" y="1466"/>
                </a:cxn>
                <a:cxn ang="0">
                  <a:pos x="1807" y="1576"/>
                </a:cxn>
                <a:cxn ang="0">
                  <a:pos x="1895" y="1781"/>
                </a:cxn>
                <a:cxn ang="0">
                  <a:pos x="1919" y="2028"/>
                </a:cxn>
                <a:cxn ang="0">
                  <a:pos x="1828" y="2400"/>
                </a:cxn>
                <a:cxn ang="0">
                  <a:pos x="1608" y="2802"/>
                </a:cxn>
                <a:cxn ang="0">
                  <a:pos x="1264" y="3242"/>
                </a:cxn>
                <a:cxn ang="0">
                  <a:pos x="509" y="3999"/>
                </a:cxn>
                <a:cxn ang="0">
                  <a:pos x="74" y="4320"/>
                </a:cxn>
                <a:cxn ang="0">
                  <a:pos x="193" y="4156"/>
                </a:cxn>
                <a:cxn ang="0">
                  <a:pos x="1096" y="3303"/>
                </a:cxn>
                <a:cxn ang="0">
                  <a:pos x="1511" y="2800"/>
                </a:cxn>
                <a:cxn ang="0">
                  <a:pos x="1746" y="2398"/>
                </a:cxn>
                <a:cxn ang="0">
                  <a:pos x="1846" y="2027"/>
                </a:cxn>
                <a:cxn ang="0">
                  <a:pos x="1830" y="1780"/>
                </a:cxn>
                <a:cxn ang="0">
                  <a:pos x="1749" y="1574"/>
                </a:cxn>
                <a:cxn ang="0">
                  <a:pos x="1675" y="1464"/>
                </a:cxn>
                <a:cxn ang="0">
                  <a:pos x="1578" y="1356"/>
                </a:cxn>
                <a:cxn ang="0">
                  <a:pos x="1338" y="1158"/>
                </a:cxn>
                <a:cxn ang="0">
                  <a:pos x="994" y="948"/>
                </a:cxn>
                <a:cxn ang="0">
                  <a:pos x="566" y="737"/>
                </a:cxn>
                <a:cxn ang="0">
                  <a:pos x="184" y="539"/>
                </a:cxn>
                <a:cxn ang="0">
                  <a:pos x="94" y="463"/>
                </a:cxn>
                <a:cxn ang="0">
                  <a:pos x="81" y="422"/>
                </a:cxn>
                <a:cxn ang="0">
                  <a:pos x="105" y="388"/>
                </a:cxn>
                <a:cxn ang="0">
                  <a:pos x="218" y="339"/>
                </a:cxn>
                <a:cxn ang="0">
                  <a:pos x="446" y="297"/>
                </a:cxn>
                <a:cxn ang="0">
                  <a:pos x="810" y="260"/>
                </a:cxn>
                <a:cxn ang="0">
                  <a:pos x="994" y="220"/>
                </a:cxn>
                <a:cxn ang="0">
                  <a:pos x="1008" y="197"/>
                </a:cxn>
                <a:cxn ang="0">
                  <a:pos x="996" y="184"/>
                </a:cxn>
                <a:cxn ang="0">
                  <a:pos x="889" y="146"/>
                </a:cxn>
                <a:cxn ang="0">
                  <a:pos x="667" y="97"/>
                </a:cxn>
                <a:cxn ang="0">
                  <a:pos x="465" y="52"/>
                </a:cxn>
                <a:cxn ang="0">
                  <a:pos x="426" y="32"/>
                </a:cxn>
                <a:cxn ang="0">
                  <a:pos x="429" y="25"/>
                </a:cxn>
                <a:cxn ang="0">
                  <a:pos x="505" y="9"/>
                </a:cxn>
              </a:cxnLst>
              <a:rect l="0" t="0" r="r" b="b"/>
              <a:pathLst>
                <a:path w="1920" h="4320">
                  <a:moveTo>
                    <a:pt x="682" y="0"/>
                  </a:moveTo>
                  <a:lnTo>
                    <a:pt x="682" y="0"/>
                  </a:lnTo>
                  <a:lnTo>
                    <a:pt x="685" y="0"/>
                  </a:lnTo>
                  <a:lnTo>
                    <a:pt x="685" y="0"/>
                  </a:lnTo>
                  <a:lnTo>
                    <a:pt x="687" y="2"/>
                  </a:lnTo>
                  <a:lnTo>
                    <a:pt x="687" y="2"/>
                  </a:lnTo>
                  <a:lnTo>
                    <a:pt x="691" y="2"/>
                  </a:lnTo>
                  <a:lnTo>
                    <a:pt x="691" y="2"/>
                  </a:lnTo>
                  <a:lnTo>
                    <a:pt x="693" y="2"/>
                  </a:lnTo>
                  <a:lnTo>
                    <a:pt x="693" y="2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16" y="11"/>
                  </a:lnTo>
                  <a:lnTo>
                    <a:pt x="516" y="11"/>
                  </a:lnTo>
                  <a:lnTo>
                    <a:pt x="485" y="14"/>
                  </a:lnTo>
                  <a:lnTo>
                    <a:pt x="462" y="18"/>
                  </a:lnTo>
                  <a:lnTo>
                    <a:pt x="462" y="18"/>
                  </a:lnTo>
                  <a:lnTo>
                    <a:pt x="446" y="22"/>
                  </a:lnTo>
                  <a:lnTo>
                    <a:pt x="440" y="25"/>
                  </a:lnTo>
                  <a:lnTo>
                    <a:pt x="437" y="27"/>
                  </a:lnTo>
                  <a:lnTo>
                    <a:pt x="437" y="27"/>
                  </a:lnTo>
                  <a:lnTo>
                    <a:pt x="437" y="31"/>
                  </a:lnTo>
                  <a:lnTo>
                    <a:pt x="437" y="31"/>
                  </a:lnTo>
                  <a:lnTo>
                    <a:pt x="437" y="32"/>
                  </a:lnTo>
                  <a:lnTo>
                    <a:pt x="437" y="32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44" y="40"/>
                  </a:lnTo>
                  <a:lnTo>
                    <a:pt x="444" y="40"/>
                  </a:lnTo>
                  <a:lnTo>
                    <a:pt x="458" y="45"/>
                  </a:lnTo>
                  <a:lnTo>
                    <a:pt x="478" y="52"/>
                  </a:lnTo>
                  <a:lnTo>
                    <a:pt x="478" y="52"/>
                  </a:lnTo>
                  <a:lnTo>
                    <a:pt x="532" y="67"/>
                  </a:lnTo>
                  <a:lnTo>
                    <a:pt x="532" y="67"/>
                  </a:lnTo>
                  <a:lnTo>
                    <a:pt x="602" y="81"/>
                  </a:lnTo>
                  <a:lnTo>
                    <a:pt x="602" y="81"/>
                  </a:lnTo>
                  <a:lnTo>
                    <a:pt x="680" y="97"/>
                  </a:lnTo>
                  <a:lnTo>
                    <a:pt x="680" y="97"/>
                  </a:lnTo>
                  <a:lnTo>
                    <a:pt x="770" y="115"/>
                  </a:lnTo>
                  <a:lnTo>
                    <a:pt x="770" y="115"/>
                  </a:lnTo>
                  <a:lnTo>
                    <a:pt x="860" y="137"/>
                  </a:lnTo>
                  <a:lnTo>
                    <a:pt x="860" y="137"/>
                  </a:lnTo>
                  <a:lnTo>
                    <a:pt x="904" y="146"/>
                  </a:lnTo>
                  <a:lnTo>
                    <a:pt x="941" y="159"/>
                  </a:lnTo>
                  <a:lnTo>
                    <a:pt x="941" y="159"/>
                  </a:lnTo>
                  <a:lnTo>
                    <a:pt x="976" y="169"/>
                  </a:lnTo>
                  <a:lnTo>
                    <a:pt x="1003" y="180"/>
                  </a:lnTo>
                  <a:lnTo>
                    <a:pt x="1003" y="180"/>
                  </a:lnTo>
                  <a:lnTo>
                    <a:pt x="1010" y="186"/>
                  </a:lnTo>
                  <a:lnTo>
                    <a:pt x="1010" y="186"/>
                  </a:lnTo>
                  <a:lnTo>
                    <a:pt x="1017" y="189"/>
                  </a:lnTo>
                  <a:lnTo>
                    <a:pt x="1017" y="189"/>
                  </a:lnTo>
                  <a:lnTo>
                    <a:pt x="1021" y="193"/>
                  </a:lnTo>
                  <a:lnTo>
                    <a:pt x="1021" y="193"/>
                  </a:lnTo>
                  <a:lnTo>
                    <a:pt x="1024" y="198"/>
                  </a:lnTo>
                  <a:lnTo>
                    <a:pt x="1024" y="198"/>
                  </a:lnTo>
                  <a:lnTo>
                    <a:pt x="1026" y="204"/>
                  </a:lnTo>
                  <a:lnTo>
                    <a:pt x="1024" y="209"/>
                  </a:lnTo>
                  <a:lnTo>
                    <a:pt x="1019" y="215"/>
                  </a:lnTo>
                  <a:lnTo>
                    <a:pt x="1010" y="220"/>
                  </a:lnTo>
                  <a:lnTo>
                    <a:pt x="1010" y="220"/>
                  </a:lnTo>
                  <a:lnTo>
                    <a:pt x="999" y="225"/>
                  </a:lnTo>
                  <a:lnTo>
                    <a:pt x="985" y="231"/>
                  </a:lnTo>
                  <a:lnTo>
                    <a:pt x="945" y="242"/>
                  </a:lnTo>
                  <a:lnTo>
                    <a:pt x="945" y="242"/>
                  </a:lnTo>
                  <a:lnTo>
                    <a:pt x="893" y="251"/>
                  </a:lnTo>
                  <a:lnTo>
                    <a:pt x="828" y="260"/>
                  </a:lnTo>
                  <a:lnTo>
                    <a:pt x="828" y="260"/>
                  </a:lnTo>
                  <a:lnTo>
                    <a:pt x="749" y="269"/>
                  </a:lnTo>
                  <a:lnTo>
                    <a:pt x="657" y="278"/>
                  </a:lnTo>
                  <a:lnTo>
                    <a:pt x="657" y="278"/>
                  </a:lnTo>
                  <a:lnTo>
                    <a:pt x="657" y="278"/>
                  </a:lnTo>
                  <a:lnTo>
                    <a:pt x="557" y="288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381" y="310"/>
                  </a:lnTo>
                  <a:lnTo>
                    <a:pt x="307" y="325"/>
                  </a:lnTo>
                  <a:lnTo>
                    <a:pt x="307" y="325"/>
                  </a:lnTo>
                  <a:lnTo>
                    <a:pt x="273" y="332"/>
                  </a:lnTo>
                  <a:lnTo>
                    <a:pt x="240" y="341"/>
                  </a:lnTo>
                  <a:lnTo>
                    <a:pt x="211" y="348"/>
                  </a:lnTo>
                  <a:lnTo>
                    <a:pt x="186" y="357"/>
                  </a:lnTo>
                  <a:lnTo>
                    <a:pt x="186" y="357"/>
                  </a:lnTo>
                  <a:lnTo>
                    <a:pt x="164" y="368"/>
                  </a:lnTo>
                  <a:lnTo>
                    <a:pt x="145" y="377"/>
                  </a:lnTo>
                  <a:lnTo>
                    <a:pt x="128" y="388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0" y="411"/>
                  </a:lnTo>
                  <a:lnTo>
                    <a:pt x="110" y="411"/>
                  </a:lnTo>
                  <a:lnTo>
                    <a:pt x="107" y="424"/>
                  </a:lnTo>
                  <a:lnTo>
                    <a:pt x="107" y="424"/>
                  </a:lnTo>
                  <a:lnTo>
                    <a:pt x="107" y="436"/>
                  </a:lnTo>
                  <a:lnTo>
                    <a:pt x="107" y="436"/>
                  </a:lnTo>
                  <a:lnTo>
                    <a:pt x="112" y="449"/>
                  </a:lnTo>
                  <a:lnTo>
                    <a:pt x="112" y="449"/>
                  </a:lnTo>
                  <a:lnTo>
                    <a:pt x="121" y="463"/>
                  </a:lnTo>
                  <a:lnTo>
                    <a:pt x="132" y="478"/>
                  </a:lnTo>
                  <a:lnTo>
                    <a:pt x="146" y="492"/>
                  </a:lnTo>
                  <a:lnTo>
                    <a:pt x="164" y="508"/>
                  </a:lnTo>
                  <a:lnTo>
                    <a:pt x="164" y="508"/>
                  </a:lnTo>
                  <a:lnTo>
                    <a:pt x="186" y="523"/>
                  </a:lnTo>
                  <a:lnTo>
                    <a:pt x="211" y="541"/>
                  </a:lnTo>
                  <a:lnTo>
                    <a:pt x="269" y="573"/>
                  </a:lnTo>
                  <a:lnTo>
                    <a:pt x="269" y="573"/>
                  </a:lnTo>
                  <a:lnTo>
                    <a:pt x="339" y="611"/>
                  </a:lnTo>
                  <a:lnTo>
                    <a:pt x="417" y="651"/>
                  </a:lnTo>
                  <a:lnTo>
                    <a:pt x="417" y="651"/>
                  </a:lnTo>
                  <a:lnTo>
                    <a:pt x="601" y="737"/>
                  </a:lnTo>
                  <a:lnTo>
                    <a:pt x="601" y="737"/>
                  </a:lnTo>
                  <a:lnTo>
                    <a:pt x="714" y="792"/>
                  </a:lnTo>
                  <a:lnTo>
                    <a:pt x="833" y="849"/>
                  </a:lnTo>
                  <a:lnTo>
                    <a:pt x="833" y="849"/>
                  </a:lnTo>
                  <a:lnTo>
                    <a:pt x="965" y="914"/>
                  </a:lnTo>
                  <a:lnTo>
                    <a:pt x="1033" y="950"/>
                  </a:lnTo>
                  <a:lnTo>
                    <a:pt x="1100" y="986"/>
                  </a:lnTo>
                  <a:lnTo>
                    <a:pt x="1100" y="986"/>
                  </a:lnTo>
                  <a:lnTo>
                    <a:pt x="1172" y="1026"/>
                  </a:lnTo>
                  <a:lnTo>
                    <a:pt x="1244" y="1069"/>
                  </a:lnTo>
                  <a:lnTo>
                    <a:pt x="1315" y="1112"/>
                  </a:lnTo>
                  <a:lnTo>
                    <a:pt x="1383" y="1159"/>
                  </a:lnTo>
                  <a:lnTo>
                    <a:pt x="1383" y="1159"/>
                  </a:lnTo>
                  <a:lnTo>
                    <a:pt x="1457" y="1212"/>
                  </a:lnTo>
                  <a:lnTo>
                    <a:pt x="1527" y="1268"/>
                  </a:lnTo>
                  <a:lnTo>
                    <a:pt x="1562" y="1296"/>
                  </a:lnTo>
                  <a:lnTo>
                    <a:pt x="1596" y="1327"/>
                  </a:lnTo>
                  <a:lnTo>
                    <a:pt x="1628" y="1358"/>
                  </a:lnTo>
                  <a:lnTo>
                    <a:pt x="1659" y="1388"/>
                  </a:lnTo>
                  <a:lnTo>
                    <a:pt x="1659" y="1388"/>
                  </a:lnTo>
                  <a:lnTo>
                    <a:pt x="1706" y="1439"/>
                  </a:lnTo>
                  <a:lnTo>
                    <a:pt x="1706" y="1439"/>
                  </a:lnTo>
                  <a:lnTo>
                    <a:pt x="1729" y="1466"/>
                  </a:lnTo>
                  <a:lnTo>
                    <a:pt x="1749" y="1493"/>
                  </a:lnTo>
                  <a:lnTo>
                    <a:pt x="1749" y="1493"/>
                  </a:lnTo>
                  <a:lnTo>
                    <a:pt x="1771" y="1520"/>
                  </a:lnTo>
                  <a:lnTo>
                    <a:pt x="1789" y="1547"/>
                  </a:lnTo>
                  <a:lnTo>
                    <a:pt x="1789" y="1547"/>
                  </a:lnTo>
                  <a:lnTo>
                    <a:pt x="1807" y="1576"/>
                  </a:lnTo>
                  <a:lnTo>
                    <a:pt x="1823" y="1605"/>
                  </a:lnTo>
                  <a:lnTo>
                    <a:pt x="1823" y="1605"/>
                  </a:lnTo>
                  <a:lnTo>
                    <a:pt x="1845" y="1648"/>
                  </a:lnTo>
                  <a:lnTo>
                    <a:pt x="1864" y="1691"/>
                  </a:lnTo>
                  <a:lnTo>
                    <a:pt x="1881" y="1736"/>
                  </a:lnTo>
                  <a:lnTo>
                    <a:pt x="1895" y="1781"/>
                  </a:lnTo>
                  <a:lnTo>
                    <a:pt x="1906" y="1828"/>
                  </a:lnTo>
                  <a:lnTo>
                    <a:pt x="1913" y="1875"/>
                  </a:lnTo>
                  <a:lnTo>
                    <a:pt x="1919" y="1922"/>
                  </a:lnTo>
                  <a:lnTo>
                    <a:pt x="1920" y="1972"/>
                  </a:lnTo>
                  <a:lnTo>
                    <a:pt x="1920" y="1972"/>
                  </a:lnTo>
                  <a:lnTo>
                    <a:pt x="1919" y="2028"/>
                  </a:lnTo>
                  <a:lnTo>
                    <a:pt x="1913" y="2086"/>
                  </a:lnTo>
                  <a:lnTo>
                    <a:pt x="1904" y="2146"/>
                  </a:lnTo>
                  <a:lnTo>
                    <a:pt x="1892" y="2207"/>
                  </a:lnTo>
                  <a:lnTo>
                    <a:pt x="1875" y="2270"/>
                  </a:lnTo>
                  <a:lnTo>
                    <a:pt x="1854" y="2333"/>
                  </a:lnTo>
                  <a:lnTo>
                    <a:pt x="1828" y="2400"/>
                  </a:lnTo>
                  <a:lnTo>
                    <a:pt x="1800" y="2467"/>
                  </a:lnTo>
                  <a:lnTo>
                    <a:pt x="1800" y="2467"/>
                  </a:lnTo>
                  <a:lnTo>
                    <a:pt x="1760" y="2546"/>
                  </a:lnTo>
                  <a:lnTo>
                    <a:pt x="1717" y="2629"/>
                  </a:lnTo>
                  <a:lnTo>
                    <a:pt x="1664" y="2714"/>
                  </a:lnTo>
                  <a:lnTo>
                    <a:pt x="1608" y="2802"/>
                  </a:lnTo>
                  <a:lnTo>
                    <a:pt x="1545" y="2892"/>
                  </a:lnTo>
                  <a:lnTo>
                    <a:pt x="1475" y="2986"/>
                  </a:lnTo>
                  <a:lnTo>
                    <a:pt x="1399" y="3081"/>
                  </a:lnTo>
                  <a:lnTo>
                    <a:pt x="1316" y="3182"/>
                  </a:lnTo>
                  <a:lnTo>
                    <a:pt x="1316" y="3182"/>
                  </a:lnTo>
                  <a:lnTo>
                    <a:pt x="1264" y="3242"/>
                  </a:lnTo>
                  <a:lnTo>
                    <a:pt x="1208" y="3305"/>
                  </a:lnTo>
                  <a:lnTo>
                    <a:pt x="1091" y="3431"/>
                  </a:lnTo>
                  <a:lnTo>
                    <a:pt x="963" y="3565"/>
                  </a:lnTo>
                  <a:lnTo>
                    <a:pt x="822" y="3703"/>
                  </a:lnTo>
                  <a:lnTo>
                    <a:pt x="671" y="3849"/>
                  </a:lnTo>
                  <a:lnTo>
                    <a:pt x="509" y="3999"/>
                  </a:lnTo>
                  <a:lnTo>
                    <a:pt x="334" y="4156"/>
                  </a:lnTo>
                  <a:lnTo>
                    <a:pt x="146" y="4320"/>
                  </a:lnTo>
                  <a:lnTo>
                    <a:pt x="146" y="4320"/>
                  </a:lnTo>
                  <a:lnTo>
                    <a:pt x="112" y="4320"/>
                  </a:lnTo>
                  <a:lnTo>
                    <a:pt x="112" y="4320"/>
                  </a:lnTo>
                  <a:lnTo>
                    <a:pt x="74" y="4320"/>
                  </a:lnTo>
                  <a:lnTo>
                    <a:pt x="74" y="4320"/>
                  </a:lnTo>
                  <a:lnTo>
                    <a:pt x="38" y="4320"/>
                  </a:lnTo>
                  <a:lnTo>
                    <a:pt x="38" y="4320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193" y="4156"/>
                  </a:lnTo>
                  <a:lnTo>
                    <a:pt x="374" y="3999"/>
                  </a:lnTo>
                  <a:lnTo>
                    <a:pt x="541" y="3848"/>
                  </a:lnTo>
                  <a:lnTo>
                    <a:pt x="696" y="3703"/>
                  </a:lnTo>
                  <a:lnTo>
                    <a:pt x="840" y="3565"/>
                  </a:lnTo>
                  <a:lnTo>
                    <a:pt x="974" y="3431"/>
                  </a:lnTo>
                  <a:lnTo>
                    <a:pt x="1096" y="3303"/>
                  </a:lnTo>
                  <a:lnTo>
                    <a:pt x="1208" y="3181"/>
                  </a:lnTo>
                  <a:lnTo>
                    <a:pt x="1208" y="3181"/>
                  </a:lnTo>
                  <a:lnTo>
                    <a:pt x="1293" y="3081"/>
                  </a:lnTo>
                  <a:lnTo>
                    <a:pt x="1372" y="2984"/>
                  </a:lnTo>
                  <a:lnTo>
                    <a:pt x="1446" y="2892"/>
                  </a:lnTo>
                  <a:lnTo>
                    <a:pt x="1511" y="2800"/>
                  </a:lnTo>
                  <a:lnTo>
                    <a:pt x="1571" y="2714"/>
                  </a:lnTo>
                  <a:lnTo>
                    <a:pt x="1625" y="2627"/>
                  </a:lnTo>
                  <a:lnTo>
                    <a:pt x="1673" y="2546"/>
                  </a:lnTo>
                  <a:lnTo>
                    <a:pt x="1715" y="2465"/>
                  </a:lnTo>
                  <a:lnTo>
                    <a:pt x="1715" y="2465"/>
                  </a:lnTo>
                  <a:lnTo>
                    <a:pt x="1746" y="2398"/>
                  </a:lnTo>
                  <a:lnTo>
                    <a:pt x="1773" y="2333"/>
                  </a:lnTo>
                  <a:lnTo>
                    <a:pt x="1796" y="2268"/>
                  </a:lnTo>
                  <a:lnTo>
                    <a:pt x="1814" y="2205"/>
                  </a:lnTo>
                  <a:lnTo>
                    <a:pt x="1828" y="2144"/>
                  </a:lnTo>
                  <a:lnTo>
                    <a:pt x="1839" y="2084"/>
                  </a:lnTo>
                  <a:lnTo>
                    <a:pt x="1846" y="2027"/>
                  </a:lnTo>
                  <a:lnTo>
                    <a:pt x="1850" y="1971"/>
                  </a:lnTo>
                  <a:lnTo>
                    <a:pt x="1850" y="1971"/>
                  </a:lnTo>
                  <a:lnTo>
                    <a:pt x="1850" y="1922"/>
                  </a:lnTo>
                  <a:lnTo>
                    <a:pt x="1846" y="1873"/>
                  </a:lnTo>
                  <a:lnTo>
                    <a:pt x="1839" y="1826"/>
                  </a:lnTo>
                  <a:lnTo>
                    <a:pt x="1830" y="1780"/>
                  </a:lnTo>
                  <a:lnTo>
                    <a:pt x="1818" y="1734"/>
                  </a:lnTo>
                  <a:lnTo>
                    <a:pt x="1803" y="1689"/>
                  </a:lnTo>
                  <a:lnTo>
                    <a:pt x="1785" y="1646"/>
                  </a:lnTo>
                  <a:lnTo>
                    <a:pt x="1765" y="1605"/>
                  </a:lnTo>
                  <a:lnTo>
                    <a:pt x="1765" y="1605"/>
                  </a:lnTo>
                  <a:lnTo>
                    <a:pt x="1749" y="1574"/>
                  </a:lnTo>
                  <a:lnTo>
                    <a:pt x="1733" y="1547"/>
                  </a:lnTo>
                  <a:lnTo>
                    <a:pt x="1733" y="1547"/>
                  </a:lnTo>
                  <a:lnTo>
                    <a:pt x="1715" y="1518"/>
                  </a:lnTo>
                  <a:lnTo>
                    <a:pt x="1695" y="1491"/>
                  </a:lnTo>
                  <a:lnTo>
                    <a:pt x="1695" y="1491"/>
                  </a:lnTo>
                  <a:lnTo>
                    <a:pt x="1675" y="1464"/>
                  </a:lnTo>
                  <a:lnTo>
                    <a:pt x="1654" y="1439"/>
                  </a:lnTo>
                  <a:lnTo>
                    <a:pt x="1654" y="1439"/>
                  </a:lnTo>
                  <a:lnTo>
                    <a:pt x="1632" y="1412"/>
                  </a:lnTo>
                  <a:lnTo>
                    <a:pt x="1608" y="1387"/>
                  </a:lnTo>
                  <a:lnTo>
                    <a:pt x="1608" y="1387"/>
                  </a:lnTo>
                  <a:lnTo>
                    <a:pt x="1578" y="1356"/>
                  </a:lnTo>
                  <a:lnTo>
                    <a:pt x="1545" y="1325"/>
                  </a:lnTo>
                  <a:lnTo>
                    <a:pt x="1513" y="1296"/>
                  </a:lnTo>
                  <a:lnTo>
                    <a:pt x="1479" y="1268"/>
                  </a:lnTo>
                  <a:lnTo>
                    <a:pt x="1410" y="1212"/>
                  </a:lnTo>
                  <a:lnTo>
                    <a:pt x="1338" y="1158"/>
                  </a:lnTo>
                  <a:lnTo>
                    <a:pt x="1338" y="1158"/>
                  </a:lnTo>
                  <a:lnTo>
                    <a:pt x="1270" y="1112"/>
                  </a:lnTo>
                  <a:lnTo>
                    <a:pt x="1201" y="1067"/>
                  </a:lnTo>
                  <a:lnTo>
                    <a:pt x="1131" y="1026"/>
                  </a:lnTo>
                  <a:lnTo>
                    <a:pt x="1059" y="984"/>
                  </a:lnTo>
                  <a:lnTo>
                    <a:pt x="1059" y="984"/>
                  </a:lnTo>
                  <a:lnTo>
                    <a:pt x="994" y="948"/>
                  </a:lnTo>
                  <a:lnTo>
                    <a:pt x="927" y="914"/>
                  </a:lnTo>
                  <a:lnTo>
                    <a:pt x="797" y="847"/>
                  </a:lnTo>
                  <a:lnTo>
                    <a:pt x="797" y="847"/>
                  </a:lnTo>
                  <a:lnTo>
                    <a:pt x="678" y="790"/>
                  </a:lnTo>
                  <a:lnTo>
                    <a:pt x="566" y="737"/>
                  </a:lnTo>
                  <a:lnTo>
                    <a:pt x="566" y="737"/>
                  </a:lnTo>
                  <a:lnTo>
                    <a:pt x="386" y="649"/>
                  </a:lnTo>
                  <a:lnTo>
                    <a:pt x="386" y="649"/>
                  </a:lnTo>
                  <a:lnTo>
                    <a:pt x="309" y="609"/>
                  </a:lnTo>
                  <a:lnTo>
                    <a:pt x="240" y="573"/>
                  </a:lnTo>
                  <a:lnTo>
                    <a:pt x="240" y="573"/>
                  </a:lnTo>
                  <a:lnTo>
                    <a:pt x="184" y="539"/>
                  </a:lnTo>
                  <a:lnTo>
                    <a:pt x="159" y="523"/>
                  </a:lnTo>
                  <a:lnTo>
                    <a:pt x="137" y="507"/>
                  </a:lnTo>
                  <a:lnTo>
                    <a:pt x="137" y="507"/>
                  </a:lnTo>
                  <a:lnTo>
                    <a:pt x="121" y="492"/>
                  </a:lnTo>
                  <a:lnTo>
                    <a:pt x="107" y="478"/>
                  </a:lnTo>
                  <a:lnTo>
                    <a:pt x="94" y="463"/>
                  </a:lnTo>
                  <a:lnTo>
                    <a:pt x="87" y="449"/>
                  </a:lnTo>
                  <a:lnTo>
                    <a:pt x="87" y="449"/>
                  </a:lnTo>
                  <a:lnTo>
                    <a:pt x="81" y="435"/>
                  </a:lnTo>
                  <a:lnTo>
                    <a:pt x="81" y="435"/>
                  </a:lnTo>
                  <a:lnTo>
                    <a:pt x="81" y="429"/>
                  </a:lnTo>
                  <a:lnTo>
                    <a:pt x="81" y="422"/>
                  </a:lnTo>
                  <a:lnTo>
                    <a:pt x="81" y="422"/>
                  </a:lnTo>
                  <a:lnTo>
                    <a:pt x="87" y="411"/>
                  </a:lnTo>
                  <a:lnTo>
                    <a:pt x="87" y="411"/>
                  </a:lnTo>
                  <a:lnTo>
                    <a:pt x="94" y="398"/>
                  </a:lnTo>
                  <a:lnTo>
                    <a:pt x="94" y="398"/>
                  </a:lnTo>
                  <a:lnTo>
                    <a:pt x="105" y="388"/>
                  </a:lnTo>
                  <a:lnTo>
                    <a:pt x="121" y="377"/>
                  </a:lnTo>
                  <a:lnTo>
                    <a:pt x="141" y="366"/>
                  </a:lnTo>
                  <a:lnTo>
                    <a:pt x="164" y="357"/>
                  </a:lnTo>
                  <a:lnTo>
                    <a:pt x="164" y="357"/>
                  </a:lnTo>
                  <a:lnTo>
                    <a:pt x="190" y="348"/>
                  </a:lnTo>
                  <a:lnTo>
                    <a:pt x="218" y="339"/>
                  </a:lnTo>
                  <a:lnTo>
                    <a:pt x="251" y="332"/>
                  </a:lnTo>
                  <a:lnTo>
                    <a:pt x="285" y="325"/>
                  </a:lnTo>
                  <a:lnTo>
                    <a:pt x="285" y="325"/>
                  </a:lnTo>
                  <a:lnTo>
                    <a:pt x="361" y="310"/>
                  </a:lnTo>
                  <a:lnTo>
                    <a:pt x="446" y="297"/>
                  </a:lnTo>
                  <a:lnTo>
                    <a:pt x="446" y="297"/>
                  </a:lnTo>
                  <a:lnTo>
                    <a:pt x="538" y="287"/>
                  </a:lnTo>
                  <a:lnTo>
                    <a:pt x="639" y="278"/>
                  </a:lnTo>
                  <a:lnTo>
                    <a:pt x="639" y="278"/>
                  </a:lnTo>
                  <a:lnTo>
                    <a:pt x="730" y="269"/>
                  </a:lnTo>
                  <a:lnTo>
                    <a:pt x="810" y="260"/>
                  </a:lnTo>
                  <a:lnTo>
                    <a:pt x="810" y="260"/>
                  </a:lnTo>
                  <a:lnTo>
                    <a:pt x="875" y="251"/>
                  </a:lnTo>
                  <a:lnTo>
                    <a:pt x="929" y="240"/>
                  </a:lnTo>
                  <a:lnTo>
                    <a:pt x="929" y="240"/>
                  </a:lnTo>
                  <a:lnTo>
                    <a:pt x="967" y="231"/>
                  </a:lnTo>
                  <a:lnTo>
                    <a:pt x="983" y="225"/>
                  </a:lnTo>
                  <a:lnTo>
                    <a:pt x="994" y="220"/>
                  </a:lnTo>
                  <a:lnTo>
                    <a:pt x="994" y="220"/>
                  </a:lnTo>
                  <a:lnTo>
                    <a:pt x="1003" y="215"/>
                  </a:lnTo>
                  <a:lnTo>
                    <a:pt x="1008" y="209"/>
                  </a:lnTo>
                  <a:lnTo>
                    <a:pt x="1010" y="204"/>
                  </a:lnTo>
                  <a:lnTo>
                    <a:pt x="1008" y="197"/>
                  </a:lnTo>
                  <a:lnTo>
                    <a:pt x="1008" y="197"/>
                  </a:lnTo>
                  <a:lnTo>
                    <a:pt x="1006" y="193"/>
                  </a:lnTo>
                  <a:lnTo>
                    <a:pt x="1006" y="193"/>
                  </a:lnTo>
                  <a:lnTo>
                    <a:pt x="1001" y="189"/>
                  </a:lnTo>
                  <a:lnTo>
                    <a:pt x="1001" y="189"/>
                  </a:lnTo>
                  <a:lnTo>
                    <a:pt x="996" y="184"/>
                  </a:lnTo>
                  <a:lnTo>
                    <a:pt x="996" y="184"/>
                  </a:lnTo>
                  <a:lnTo>
                    <a:pt x="986" y="180"/>
                  </a:lnTo>
                  <a:lnTo>
                    <a:pt x="986" y="180"/>
                  </a:lnTo>
                  <a:lnTo>
                    <a:pt x="961" y="168"/>
                  </a:lnTo>
                  <a:lnTo>
                    <a:pt x="927" y="157"/>
                  </a:lnTo>
                  <a:lnTo>
                    <a:pt x="927" y="157"/>
                  </a:lnTo>
                  <a:lnTo>
                    <a:pt x="889" y="146"/>
                  </a:lnTo>
                  <a:lnTo>
                    <a:pt x="846" y="135"/>
                  </a:lnTo>
                  <a:lnTo>
                    <a:pt x="846" y="135"/>
                  </a:lnTo>
                  <a:lnTo>
                    <a:pt x="756" y="115"/>
                  </a:lnTo>
                  <a:lnTo>
                    <a:pt x="756" y="115"/>
                  </a:lnTo>
                  <a:lnTo>
                    <a:pt x="667" y="97"/>
                  </a:lnTo>
                  <a:lnTo>
                    <a:pt x="667" y="97"/>
                  </a:lnTo>
                  <a:lnTo>
                    <a:pt x="590" y="81"/>
                  </a:lnTo>
                  <a:lnTo>
                    <a:pt x="590" y="81"/>
                  </a:lnTo>
                  <a:lnTo>
                    <a:pt x="520" y="65"/>
                  </a:lnTo>
                  <a:lnTo>
                    <a:pt x="520" y="65"/>
                  </a:lnTo>
                  <a:lnTo>
                    <a:pt x="465" y="52"/>
                  </a:lnTo>
                  <a:lnTo>
                    <a:pt x="465" y="52"/>
                  </a:lnTo>
                  <a:lnTo>
                    <a:pt x="447" y="45"/>
                  </a:lnTo>
                  <a:lnTo>
                    <a:pt x="433" y="38"/>
                  </a:lnTo>
                  <a:lnTo>
                    <a:pt x="433" y="38"/>
                  </a:lnTo>
                  <a:lnTo>
                    <a:pt x="428" y="36"/>
                  </a:lnTo>
                  <a:lnTo>
                    <a:pt x="428" y="36"/>
                  </a:lnTo>
                  <a:lnTo>
                    <a:pt x="426" y="32"/>
                  </a:lnTo>
                  <a:lnTo>
                    <a:pt x="426" y="32"/>
                  </a:lnTo>
                  <a:lnTo>
                    <a:pt x="424" y="29"/>
                  </a:lnTo>
                  <a:lnTo>
                    <a:pt x="424" y="29"/>
                  </a:lnTo>
                  <a:lnTo>
                    <a:pt x="426" y="27"/>
                  </a:lnTo>
                  <a:lnTo>
                    <a:pt x="426" y="27"/>
                  </a:lnTo>
                  <a:lnTo>
                    <a:pt x="429" y="25"/>
                  </a:lnTo>
                  <a:lnTo>
                    <a:pt x="435" y="22"/>
                  </a:lnTo>
                  <a:lnTo>
                    <a:pt x="451" y="18"/>
                  </a:lnTo>
                  <a:lnTo>
                    <a:pt x="451" y="18"/>
                  </a:lnTo>
                  <a:lnTo>
                    <a:pt x="474" y="13"/>
                  </a:lnTo>
                  <a:lnTo>
                    <a:pt x="505" y="9"/>
                  </a:lnTo>
                  <a:lnTo>
                    <a:pt x="505" y="9"/>
                  </a:lnTo>
                  <a:lnTo>
                    <a:pt x="583" y="4"/>
                  </a:lnTo>
                  <a:lnTo>
                    <a:pt x="583" y="4"/>
                  </a:lnTo>
                  <a:lnTo>
                    <a:pt x="68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822700" y="7938"/>
              <a:ext cx="3706812" cy="6850063"/>
            </a:xfrm>
            <a:custGeom>
              <a:avLst/>
              <a:gdLst/>
              <a:ahLst/>
              <a:cxnLst>
                <a:cxn ang="0">
                  <a:pos x="455" y="0"/>
                </a:cxn>
                <a:cxn ang="0">
                  <a:pos x="361" y="4"/>
                </a:cxn>
                <a:cxn ang="0">
                  <a:pos x="220" y="22"/>
                </a:cxn>
                <a:cxn ang="0">
                  <a:pos x="215" y="33"/>
                </a:cxn>
                <a:cxn ang="0">
                  <a:pos x="240" y="45"/>
                </a:cxn>
                <a:cxn ang="0">
                  <a:pos x="393" y="82"/>
                </a:cxn>
                <a:cxn ang="0">
                  <a:pos x="666" y="137"/>
                </a:cxn>
                <a:cxn ang="0">
                  <a:pos x="821" y="181"/>
                </a:cxn>
                <a:cxn ang="0">
                  <a:pos x="842" y="195"/>
                </a:cxn>
                <a:cxn ang="0">
                  <a:pos x="841" y="222"/>
                </a:cxn>
                <a:cxn ang="0">
                  <a:pos x="736" y="253"/>
                </a:cxn>
                <a:cxn ang="0">
                  <a:pos x="417" y="291"/>
                </a:cxn>
                <a:cxn ang="0">
                  <a:pos x="150" y="334"/>
                </a:cxn>
                <a:cxn ang="0">
                  <a:pos x="38" y="381"/>
                </a:cxn>
                <a:cxn ang="0">
                  <a:pos x="15" y="426"/>
                </a:cxn>
                <a:cxn ang="0">
                  <a:pos x="42" y="467"/>
                </a:cxn>
                <a:cxn ang="0">
                  <a:pos x="156" y="545"/>
                </a:cxn>
                <a:cxn ang="0">
                  <a:pos x="603" y="743"/>
                </a:cxn>
                <a:cxn ang="0">
                  <a:pos x="1172" y="994"/>
                </a:cxn>
                <a:cxn ang="0">
                  <a:pos x="1506" y="1167"/>
                </a:cxn>
                <a:cxn ang="0">
                  <a:pos x="1848" y="1398"/>
                </a:cxn>
                <a:cxn ang="0">
                  <a:pos x="2025" y="1556"/>
                </a:cxn>
                <a:cxn ang="0">
                  <a:pos x="2175" y="1746"/>
                </a:cxn>
                <a:cxn ang="0">
                  <a:pos x="2287" y="1982"/>
                </a:cxn>
                <a:cxn ang="0">
                  <a:pos x="2335" y="2344"/>
                </a:cxn>
                <a:cxn ang="0">
                  <a:pos x="2292" y="2638"/>
                </a:cxn>
                <a:cxn ang="0">
                  <a:pos x="2074" y="3188"/>
                </a:cxn>
                <a:cxn ang="0">
                  <a:pos x="1892" y="3502"/>
                </a:cxn>
                <a:cxn ang="0">
                  <a:pos x="1421" y="4155"/>
                </a:cxn>
                <a:cxn ang="0">
                  <a:pos x="1576" y="3850"/>
                </a:cxn>
                <a:cxn ang="0">
                  <a:pos x="1902" y="3372"/>
                </a:cxn>
                <a:cxn ang="0">
                  <a:pos x="2106" y="2993"/>
                </a:cxn>
                <a:cxn ang="0">
                  <a:pos x="2267" y="2516"/>
                </a:cxn>
                <a:cxn ang="0">
                  <a:pos x="2287" y="2216"/>
                </a:cxn>
                <a:cxn ang="0">
                  <a:pos x="2229" y="1931"/>
                </a:cxn>
                <a:cxn ang="0">
                  <a:pos x="2077" y="1657"/>
                </a:cxn>
                <a:cxn ang="0">
                  <a:pos x="1937" y="1501"/>
                </a:cxn>
                <a:cxn ang="0">
                  <a:pos x="1778" y="1365"/>
                </a:cxn>
                <a:cxn ang="0">
                  <a:pos x="1396" y="1120"/>
                </a:cxn>
                <a:cxn ang="0">
                  <a:pos x="844" y="855"/>
                </a:cxn>
                <a:cxn ang="0">
                  <a:pos x="285" y="615"/>
                </a:cxn>
                <a:cxn ang="0">
                  <a:pos x="83" y="511"/>
                </a:cxn>
                <a:cxn ang="0">
                  <a:pos x="6" y="439"/>
                </a:cxn>
                <a:cxn ang="0">
                  <a:pos x="4" y="402"/>
                </a:cxn>
                <a:cxn ang="0">
                  <a:pos x="60" y="359"/>
                </a:cxn>
                <a:cxn ang="0">
                  <a:pos x="238" y="312"/>
                </a:cxn>
                <a:cxn ang="0">
                  <a:pos x="500" y="280"/>
                </a:cxn>
                <a:cxn ang="0">
                  <a:pos x="774" y="242"/>
                </a:cxn>
                <a:cxn ang="0">
                  <a:pos x="841" y="210"/>
                </a:cxn>
                <a:cxn ang="0">
                  <a:pos x="828" y="190"/>
                </a:cxn>
                <a:cxn ang="0">
                  <a:pos x="781" y="170"/>
                </a:cxn>
                <a:cxn ang="0">
                  <a:pos x="563" y="116"/>
                </a:cxn>
                <a:cxn ang="0">
                  <a:pos x="314" y="65"/>
                </a:cxn>
                <a:cxn ang="0">
                  <a:pos x="219" y="38"/>
                </a:cxn>
                <a:cxn ang="0">
                  <a:pos x="208" y="29"/>
                </a:cxn>
                <a:cxn ang="0">
                  <a:pos x="229" y="17"/>
                </a:cxn>
                <a:cxn ang="0">
                  <a:pos x="451" y="0"/>
                </a:cxn>
              </a:cxnLst>
              <a:rect l="0" t="0" r="r" b="b"/>
              <a:pathLst>
                <a:path w="2335" h="4315">
                  <a:moveTo>
                    <a:pt x="451" y="0"/>
                  </a:moveTo>
                  <a:lnTo>
                    <a:pt x="451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57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56" y="13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20" y="22"/>
                  </a:lnTo>
                  <a:lnTo>
                    <a:pt x="217" y="24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9"/>
                  </a:lnTo>
                  <a:lnTo>
                    <a:pt x="213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5"/>
                  </a:lnTo>
                  <a:lnTo>
                    <a:pt x="219" y="35"/>
                  </a:lnTo>
                  <a:lnTo>
                    <a:pt x="224" y="38"/>
                  </a:lnTo>
                  <a:lnTo>
                    <a:pt x="224" y="38"/>
                  </a:lnTo>
                  <a:lnTo>
                    <a:pt x="240" y="45"/>
                  </a:lnTo>
                  <a:lnTo>
                    <a:pt x="264" y="51"/>
                  </a:lnTo>
                  <a:lnTo>
                    <a:pt x="264" y="51"/>
                  </a:lnTo>
                  <a:lnTo>
                    <a:pt x="321" y="65"/>
                  </a:lnTo>
                  <a:lnTo>
                    <a:pt x="321" y="65"/>
                  </a:lnTo>
                  <a:lnTo>
                    <a:pt x="393" y="82"/>
                  </a:lnTo>
                  <a:lnTo>
                    <a:pt x="393" y="82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570" y="116"/>
                  </a:lnTo>
                  <a:lnTo>
                    <a:pt x="570" y="116"/>
                  </a:lnTo>
                  <a:lnTo>
                    <a:pt x="666" y="137"/>
                  </a:lnTo>
                  <a:lnTo>
                    <a:pt x="666" y="137"/>
                  </a:lnTo>
                  <a:lnTo>
                    <a:pt x="711" y="148"/>
                  </a:lnTo>
                  <a:lnTo>
                    <a:pt x="752" y="159"/>
                  </a:lnTo>
                  <a:lnTo>
                    <a:pt x="752" y="159"/>
                  </a:lnTo>
                  <a:lnTo>
                    <a:pt x="790" y="170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7" y="190"/>
                  </a:lnTo>
                  <a:lnTo>
                    <a:pt x="837" y="190"/>
                  </a:lnTo>
                  <a:lnTo>
                    <a:pt x="842" y="195"/>
                  </a:lnTo>
                  <a:lnTo>
                    <a:pt x="842" y="195"/>
                  </a:lnTo>
                  <a:lnTo>
                    <a:pt x="848" y="199"/>
                  </a:lnTo>
                  <a:lnTo>
                    <a:pt x="848" y="199"/>
                  </a:lnTo>
                  <a:lnTo>
                    <a:pt x="850" y="204"/>
                  </a:lnTo>
                  <a:lnTo>
                    <a:pt x="850" y="211"/>
                  </a:lnTo>
                  <a:lnTo>
                    <a:pt x="848" y="217"/>
                  </a:lnTo>
                  <a:lnTo>
                    <a:pt x="841" y="222"/>
                  </a:lnTo>
                  <a:lnTo>
                    <a:pt x="841" y="222"/>
                  </a:lnTo>
                  <a:lnTo>
                    <a:pt x="832" y="228"/>
                  </a:lnTo>
                  <a:lnTo>
                    <a:pt x="819" y="233"/>
                  </a:lnTo>
                  <a:lnTo>
                    <a:pt x="783" y="242"/>
                  </a:lnTo>
                  <a:lnTo>
                    <a:pt x="783" y="242"/>
                  </a:lnTo>
                  <a:lnTo>
                    <a:pt x="736" y="253"/>
                  </a:lnTo>
                  <a:lnTo>
                    <a:pt x="675" y="262"/>
                  </a:lnTo>
                  <a:lnTo>
                    <a:pt x="675" y="262"/>
                  </a:lnTo>
                  <a:lnTo>
                    <a:pt x="599" y="271"/>
                  </a:lnTo>
                  <a:lnTo>
                    <a:pt x="511" y="280"/>
                  </a:lnTo>
                  <a:lnTo>
                    <a:pt x="511" y="280"/>
                  </a:lnTo>
                  <a:lnTo>
                    <a:pt x="417" y="291"/>
                  </a:lnTo>
                  <a:lnTo>
                    <a:pt x="330" y="302"/>
                  </a:lnTo>
                  <a:lnTo>
                    <a:pt x="330" y="302"/>
                  </a:lnTo>
                  <a:lnTo>
                    <a:pt x="251" y="314"/>
                  </a:lnTo>
                  <a:lnTo>
                    <a:pt x="181" y="327"/>
                  </a:lnTo>
                  <a:lnTo>
                    <a:pt x="181" y="327"/>
                  </a:lnTo>
                  <a:lnTo>
                    <a:pt x="150" y="334"/>
                  </a:lnTo>
                  <a:lnTo>
                    <a:pt x="121" y="343"/>
                  </a:lnTo>
                  <a:lnTo>
                    <a:pt x="96" y="352"/>
                  </a:lnTo>
                  <a:lnTo>
                    <a:pt x="73" y="361"/>
                  </a:lnTo>
                  <a:lnTo>
                    <a:pt x="73" y="361"/>
                  </a:lnTo>
                  <a:lnTo>
                    <a:pt x="55" y="370"/>
                  </a:lnTo>
                  <a:lnTo>
                    <a:pt x="38" y="381"/>
                  </a:lnTo>
                  <a:lnTo>
                    <a:pt x="26" y="392"/>
                  </a:lnTo>
                  <a:lnTo>
                    <a:pt x="18" y="402"/>
                  </a:lnTo>
                  <a:lnTo>
                    <a:pt x="18" y="402"/>
                  </a:lnTo>
                  <a:lnTo>
                    <a:pt x="15" y="415"/>
                  </a:lnTo>
                  <a:lnTo>
                    <a:pt x="15" y="415"/>
                  </a:lnTo>
                  <a:lnTo>
                    <a:pt x="15" y="426"/>
                  </a:lnTo>
                  <a:lnTo>
                    <a:pt x="15" y="426"/>
                  </a:lnTo>
                  <a:lnTo>
                    <a:pt x="20" y="440"/>
                  </a:lnTo>
                  <a:lnTo>
                    <a:pt x="20" y="440"/>
                  </a:lnTo>
                  <a:lnTo>
                    <a:pt x="29" y="453"/>
                  </a:lnTo>
                  <a:lnTo>
                    <a:pt x="29" y="453"/>
                  </a:lnTo>
                  <a:lnTo>
                    <a:pt x="42" y="467"/>
                  </a:lnTo>
                  <a:lnTo>
                    <a:pt x="58" y="482"/>
                  </a:lnTo>
                  <a:lnTo>
                    <a:pt x="78" y="496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27" y="529"/>
                  </a:lnTo>
                  <a:lnTo>
                    <a:pt x="156" y="545"/>
                  </a:lnTo>
                  <a:lnTo>
                    <a:pt x="224" y="579"/>
                  </a:lnTo>
                  <a:lnTo>
                    <a:pt x="224" y="579"/>
                  </a:lnTo>
                  <a:lnTo>
                    <a:pt x="303" y="617"/>
                  </a:lnTo>
                  <a:lnTo>
                    <a:pt x="393" y="655"/>
                  </a:lnTo>
                  <a:lnTo>
                    <a:pt x="393" y="655"/>
                  </a:lnTo>
                  <a:lnTo>
                    <a:pt x="603" y="743"/>
                  </a:lnTo>
                  <a:lnTo>
                    <a:pt x="603" y="743"/>
                  </a:lnTo>
                  <a:lnTo>
                    <a:pt x="866" y="855"/>
                  </a:lnTo>
                  <a:lnTo>
                    <a:pt x="866" y="855"/>
                  </a:lnTo>
                  <a:lnTo>
                    <a:pt x="1017" y="922"/>
                  </a:lnTo>
                  <a:lnTo>
                    <a:pt x="1095" y="956"/>
                  </a:lnTo>
                  <a:lnTo>
                    <a:pt x="1172" y="994"/>
                  </a:lnTo>
                  <a:lnTo>
                    <a:pt x="1172" y="994"/>
                  </a:lnTo>
                  <a:lnTo>
                    <a:pt x="1255" y="1034"/>
                  </a:lnTo>
                  <a:lnTo>
                    <a:pt x="1340" y="1077"/>
                  </a:lnTo>
                  <a:lnTo>
                    <a:pt x="1423" y="1122"/>
                  </a:lnTo>
                  <a:lnTo>
                    <a:pt x="1506" y="1167"/>
                  </a:lnTo>
                  <a:lnTo>
                    <a:pt x="1506" y="1167"/>
                  </a:lnTo>
                  <a:lnTo>
                    <a:pt x="1594" y="1221"/>
                  </a:lnTo>
                  <a:lnTo>
                    <a:pt x="1681" y="1277"/>
                  </a:lnTo>
                  <a:lnTo>
                    <a:pt x="1767" y="1336"/>
                  </a:lnTo>
                  <a:lnTo>
                    <a:pt x="1809" y="1367"/>
                  </a:lnTo>
                  <a:lnTo>
                    <a:pt x="1848" y="1398"/>
                  </a:lnTo>
                  <a:lnTo>
                    <a:pt x="1848" y="1398"/>
                  </a:lnTo>
                  <a:lnTo>
                    <a:pt x="1912" y="1448"/>
                  </a:lnTo>
                  <a:lnTo>
                    <a:pt x="1912" y="1448"/>
                  </a:lnTo>
                  <a:lnTo>
                    <a:pt x="1969" y="1502"/>
                  </a:lnTo>
                  <a:lnTo>
                    <a:pt x="1969" y="1502"/>
                  </a:lnTo>
                  <a:lnTo>
                    <a:pt x="2025" y="1556"/>
                  </a:lnTo>
                  <a:lnTo>
                    <a:pt x="2025" y="1556"/>
                  </a:lnTo>
                  <a:lnTo>
                    <a:pt x="2052" y="1585"/>
                  </a:lnTo>
                  <a:lnTo>
                    <a:pt x="2077" y="1616"/>
                  </a:lnTo>
                  <a:lnTo>
                    <a:pt x="2077" y="1616"/>
                  </a:lnTo>
                  <a:lnTo>
                    <a:pt x="2112" y="1657"/>
                  </a:lnTo>
                  <a:lnTo>
                    <a:pt x="2144" y="1702"/>
                  </a:lnTo>
                  <a:lnTo>
                    <a:pt x="2175" y="1746"/>
                  </a:lnTo>
                  <a:lnTo>
                    <a:pt x="2202" y="1791"/>
                  </a:lnTo>
                  <a:lnTo>
                    <a:pt x="2227" y="1838"/>
                  </a:lnTo>
                  <a:lnTo>
                    <a:pt x="2249" y="1885"/>
                  </a:lnTo>
                  <a:lnTo>
                    <a:pt x="2268" y="1933"/>
                  </a:lnTo>
                  <a:lnTo>
                    <a:pt x="2287" y="1982"/>
                  </a:lnTo>
                  <a:lnTo>
                    <a:pt x="2287" y="1982"/>
                  </a:lnTo>
                  <a:lnTo>
                    <a:pt x="2303" y="2038"/>
                  </a:lnTo>
                  <a:lnTo>
                    <a:pt x="2315" y="2097"/>
                  </a:lnTo>
                  <a:lnTo>
                    <a:pt x="2326" y="2157"/>
                  </a:lnTo>
                  <a:lnTo>
                    <a:pt x="2332" y="2218"/>
                  </a:lnTo>
                  <a:lnTo>
                    <a:pt x="2335" y="2279"/>
                  </a:lnTo>
                  <a:lnTo>
                    <a:pt x="2335" y="2344"/>
                  </a:lnTo>
                  <a:lnTo>
                    <a:pt x="2330" y="2409"/>
                  </a:lnTo>
                  <a:lnTo>
                    <a:pt x="2323" y="2476"/>
                  </a:lnTo>
                  <a:lnTo>
                    <a:pt x="2323" y="2476"/>
                  </a:lnTo>
                  <a:lnTo>
                    <a:pt x="2317" y="2516"/>
                  </a:lnTo>
                  <a:lnTo>
                    <a:pt x="2310" y="2555"/>
                  </a:lnTo>
                  <a:lnTo>
                    <a:pt x="2292" y="2638"/>
                  </a:lnTo>
                  <a:lnTo>
                    <a:pt x="2268" y="2723"/>
                  </a:lnTo>
                  <a:lnTo>
                    <a:pt x="2240" y="2811"/>
                  </a:lnTo>
                  <a:lnTo>
                    <a:pt x="2207" y="2901"/>
                  </a:lnTo>
                  <a:lnTo>
                    <a:pt x="2168" y="2993"/>
                  </a:lnTo>
                  <a:lnTo>
                    <a:pt x="2122" y="3089"/>
                  </a:lnTo>
                  <a:lnTo>
                    <a:pt x="2074" y="3188"/>
                  </a:lnTo>
                  <a:lnTo>
                    <a:pt x="2074" y="3188"/>
                  </a:lnTo>
                  <a:lnTo>
                    <a:pt x="2041" y="3248"/>
                  </a:lnTo>
                  <a:lnTo>
                    <a:pt x="2007" y="3309"/>
                  </a:lnTo>
                  <a:lnTo>
                    <a:pt x="1971" y="3372"/>
                  </a:lnTo>
                  <a:lnTo>
                    <a:pt x="1931" y="3437"/>
                  </a:lnTo>
                  <a:lnTo>
                    <a:pt x="1892" y="3502"/>
                  </a:lnTo>
                  <a:lnTo>
                    <a:pt x="1848" y="3569"/>
                  </a:lnTo>
                  <a:lnTo>
                    <a:pt x="1803" y="3637"/>
                  </a:lnTo>
                  <a:lnTo>
                    <a:pt x="1755" y="3706"/>
                  </a:lnTo>
                  <a:lnTo>
                    <a:pt x="1654" y="3850"/>
                  </a:lnTo>
                  <a:lnTo>
                    <a:pt x="1542" y="3999"/>
                  </a:lnTo>
                  <a:lnTo>
                    <a:pt x="1421" y="4155"/>
                  </a:lnTo>
                  <a:lnTo>
                    <a:pt x="1290" y="4315"/>
                  </a:lnTo>
                  <a:lnTo>
                    <a:pt x="1203" y="4315"/>
                  </a:lnTo>
                  <a:lnTo>
                    <a:pt x="1203" y="4315"/>
                  </a:lnTo>
                  <a:lnTo>
                    <a:pt x="1336" y="4155"/>
                  </a:lnTo>
                  <a:lnTo>
                    <a:pt x="1461" y="3998"/>
                  </a:lnTo>
                  <a:lnTo>
                    <a:pt x="1576" y="3850"/>
                  </a:lnTo>
                  <a:lnTo>
                    <a:pt x="1681" y="3706"/>
                  </a:lnTo>
                  <a:lnTo>
                    <a:pt x="1729" y="3637"/>
                  </a:lnTo>
                  <a:lnTo>
                    <a:pt x="1776" y="3569"/>
                  </a:lnTo>
                  <a:lnTo>
                    <a:pt x="1820" y="3502"/>
                  </a:lnTo>
                  <a:lnTo>
                    <a:pt x="1863" y="3435"/>
                  </a:lnTo>
                  <a:lnTo>
                    <a:pt x="1902" y="3372"/>
                  </a:lnTo>
                  <a:lnTo>
                    <a:pt x="1940" y="3309"/>
                  </a:lnTo>
                  <a:lnTo>
                    <a:pt x="1976" y="3248"/>
                  </a:lnTo>
                  <a:lnTo>
                    <a:pt x="2009" y="3188"/>
                  </a:lnTo>
                  <a:lnTo>
                    <a:pt x="2009" y="3188"/>
                  </a:lnTo>
                  <a:lnTo>
                    <a:pt x="2061" y="3089"/>
                  </a:lnTo>
                  <a:lnTo>
                    <a:pt x="2106" y="2993"/>
                  </a:lnTo>
                  <a:lnTo>
                    <a:pt x="2148" y="2900"/>
                  </a:lnTo>
                  <a:lnTo>
                    <a:pt x="2184" y="2809"/>
                  </a:lnTo>
                  <a:lnTo>
                    <a:pt x="2213" y="2723"/>
                  </a:lnTo>
                  <a:lnTo>
                    <a:pt x="2238" y="2638"/>
                  </a:lnTo>
                  <a:lnTo>
                    <a:pt x="2258" y="2555"/>
                  </a:lnTo>
                  <a:lnTo>
                    <a:pt x="2267" y="2516"/>
                  </a:lnTo>
                  <a:lnTo>
                    <a:pt x="2272" y="2476"/>
                  </a:lnTo>
                  <a:lnTo>
                    <a:pt x="2272" y="2476"/>
                  </a:lnTo>
                  <a:lnTo>
                    <a:pt x="2281" y="2409"/>
                  </a:lnTo>
                  <a:lnTo>
                    <a:pt x="2287" y="2343"/>
                  </a:lnTo>
                  <a:lnTo>
                    <a:pt x="2288" y="2279"/>
                  </a:lnTo>
                  <a:lnTo>
                    <a:pt x="2287" y="2216"/>
                  </a:lnTo>
                  <a:lnTo>
                    <a:pt x="2281" y="2155"/>
                  </a:lnTo>
                  <a:lnTo>
                    <a:pt x="2272" y="2096"/>
                  </a:lnTo>
                  <a:lnTo>
                    <a:pt x="2261" y="2038"/>
                  </a:lnTo>
                  <a:lnTo>
                    <a:pt x="2245" y="1982"/>
                  </a:lnTo>
                  <a:lnTo>
                    <a:pt x="2245" y="1982"/>
                  </a:lnTo>
                  <a:lnTo>
                    <a:pt x="2229" y="1931"/>
                  </a:lnTo>
                  <a:lnTo>
                    <a:pt x="2209" y="1885"/>
                  </a:lnTo>
                  <a:lnTo>
                    <a:pt x="2187" y="1838"/>
                  </a:lnTo>
                  <a:lnTo>
                    <a:pt x="2164" y="1791"/>
                  </a:lnTo>
                  <a:lnTo>
                    <a:pt x="2137" y="1746"/>
                  </a:lnTo>
                  <a:lnTo>
                    <a:pt x="2108" y="1701"/>
                  </a:lnTo>
                  <a:lnTo>
                    <a:pt x="2077" y="1657"/>
                  </a:lnTo>
                  <a:lnTo>
                    <a:pt x="2043" y="1614"/>
                  </a:lnTo>
                  <a:lnTo>
                    <a:pt x="2043" y="1614"/>
                  </a:lnTo>
                  <a:lnTo>
                    <a:pt x="1991" y="1556"/>
                  </a:lnTo>
                  <a:lnTo>
                    <a:pt x="1991" y="1556"/>
                  </a:lnTo>
                  <a:lnTo>
                    <a:pt x="1964" y="1529"/>
                  </a:lnTo>
                  <a:lnTo>
                    <a:pt x="1937" y="1501"/>
                  </a:lnTo>
                  <a:lnTo>
                    <a:pt x="1937" y="1501"/>
                  </a:lnTo>
                  <a:lnTo>
                    <a:pt x="1879" y="1448"/>
                  </a:lnTo>
                  <a:lnTo>
                    <a:pt x="1879" y="1448"/>
                  </a:lnTo>
                  <a:lnTo>
                    <a:pt x="1818" y="1398"/>
                  </a:lnTo>
                  <a:lnTo>
                    <a:pt x="1818" y="1398"/>
                  </a:lnTo>
                  <a:lnTo>
                    <a:pt x="1778" y="1365"/>
                  </a:lnTo>
                  <a:lnTo>
                    <a:pt x="1737" y="1335"/>
                  </a:lnTo>
                  <a:lnTo>
                    <a:pt x="1652" y="1275"/>
                  </a:lnTo>
                  <a:lnTo>
                    <a:pt x="1565" y="1219"/>
                  </a:lnTo>
                  <a:lnTo>
                    <a:pt x="1479" y="1167"/>
                  </a:lnTo>
                  <a:lnTo>
                    <a:pt x="1479" y="1167"/>
                  </a:lnTo>
                  <a:lnTo>
                    <a:pt x="1396" y="1120"/>
                  </a:lnTo>
                  <a:lnTo>
                    <a:pt x="1313" y="1075"/>
                  </a:lnTo>
                  <a:lnTo>
                    <a:pt x="1230" y="1034"/>
                  </a:lnTo>
                  <a:lnTo>
                    <a:pt x="1147" y="992"/>
                  </a:lnTo>
                  <a:lnTo>
                    <a:pt x="1147" y="992"/>
                  </a:lnTo>
                  <a:lnTo>
                    <a:pt x="994" y="922"/>
                  </a:lnTo>
                  <a:lnTo>
                    <a:pt x="844" y="855"/>
                  </a:lnTo>
                  <a:lnTo>
                    <a:pt x="844" y="855"/>
                  </a:lnTo>
                  <a:lnTo>
                    <a:pt x="581" y="743"/>
                  </a:lnTo>
                  <a:lnTo>
                    <a:pt x="581" y="743"/>
                  </a:lnTo>
                  <a:lnTo>
                    <a:pt x="374" y="655"/>
                  </a:lnTo>
                  <a:lnTo>
                    <a:pt x="374" y="655"/>
                  </a:lnTo>
                  <a:lnTo>
                    <a:pt x="285" y="615"/>
                  </a:lnTo>
                  <a:lnTo>
                    <a:pt x="206" y="579"/>
                  </a:lnTo>
                  <a:lnTo>
                    <a:pt x="206" y="579"/>
                  </a:lnTo>
                  <a:lnTo>
                    <a:pt x="139" y="545"/>
                  </a:lnTo>
                  <a:lnTo>
                    <a:pt x="110" y="527"/>
                  </a:lnTo>
                  <a:lnTo>
                    <a:pt x="83" y="511"/>
                  </a:lnTo>
                  <a:lnTo>
                    <a:pt x="83" y="511"/>
                  </a:lnTo>
                  <a:lnTo>
                    <a:pt x="62" y="496"/>
                  </a:lnTo>
                  <a:lnTo>
                    <a:pt x="42" y="482"/>
                  </a:lnTo>
                  <a:lnTo>
                    <a:pt x="26" y="467"/>
                  </a:lnTo>
                  <a:lnTo>
                    <a:pt x="13" y="453"/>
                  </a:lnTo>
                  <a:lnTo>
                    <a:pt x="13" y="453"/>
                  </a:lnTo>
                  <a:lnTo>
                    <a:pt x="6" y="439"/>
                  </a:lnTo>
                  <a:lnTo>
                    <a:pt x="6" y="439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4" y="402"/>
                  </a:lnTo>
                  <a:lnTo>
                    <a:pt x="4" y="402"/>
                  </a:lnTo>
                  <a:lnTo>
                    <a:pt x="13" y="392"/>
                  </a:lnTo>
                  <a:lnTo>
                    <a:pt x="24" y="381"/>
                  </a:lnTo>
                  <a:lnTo>
                    <a:pt x="40" y="370"/>
                  </a:lnTo>
                  <a:lnTo>
                    <a:pt x="60" y="359"/>
                  </a:lnTo>
                  <a:lnTo>
                    <a:pt x="60" y="359"/>
                  </a:lnTo>
                  <a:lnTo>
                    <a:pt x="82" y="350"/>
                  </a:lnTo>
                  <a:lnTo>
                    <a:pt x="109" y="343"/>
                  </a:lnTo>
                  <a:lnTo>
                    <a:pt x="137" y="334"/>
                  </a:lnTo>
                  <a:lnTo>
                    <a:pt x="168" y="327"/>
                  </a:lnTo>
                  <a:lnTo>
                    <a:pt x="168" y="327"/>
                  </a:lnTo>
                  <a:lnTo>
                    <a:pt x="238" y="312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404" y="289"/>
                  </a:lnTo>
                  <a:lnTo>
                    <a:pt x="500" y="280"/>
                  </a:lnTo>
                  <a:lnTo>
                    <a:pt x="500" y="280"/>
                  </a:lnTo>
                  <a:lnTo>
                    <a:pt x="500" y="280"/>
                  </a:lnTo>
                  <a:lnTo>
                    <a:pt x="588" y="271"/>
                  </a:lnTo>
                  <a:lnTo>
                    <a:pt x="664" y="262"/>
                  </a:lnTo>
                  <a:lnTo>
                    <a:pt x="664" y="262"/>
                  </a:lnTo>
                  <a:lnTo>
                    <a:pt x="725" y="253"/>
                  </a:lnTo>
                  <a:lnTo>
                    <a:pt x="774" y="242"/>
                  </a:lnTo>
                  <a:lnTo>
                    <a:pt x="774" y="242"/>
                  </a:lnTo>
                  <a:lnTo>
                    <a:pt x="808" y="231"/>
                  </a:lnTo>
                  <a:lnTo>
                    <a:pt x="821" y="226"/>
                  </a:lnTo>
                  <a:lnTo>
                    <a:pt x="832" y="220"/>
                  </a:lnTo>
                  <a:lnTo>
                    <a:pt x="832" y="220"/>
                  </a:lnTo>
                  <a:lnTo>
                    <a:pt x="837" y="215"/>
                  </a:lnTo>
                  <a:lnTo>
                    <a:pt x="841" y="210"/>
                  </a:lnTo>
                  <a:lnTo>
                    <a:pt x="841" y="204"/>
                  </a:lnTo>
                  <a:lnTo>
                    <a:pt x="837" y="199"/>
                  </a:lnTo>
                  <a:lnTo>
                    <a:pt x="837" y="199"/>
                  </a:lnTo>
                  <a:lnTo>
                    <a:pt x="833" y="195"/>
                  </a:lnTo>
                  <a:lnTo>
                    <a:pt x="833" y="195"/>
                  </a:lnTo>
                  <a:lnTo>
                    <a:pt x="828" y="190"/>
                  </a:lnTo>
                  <a:lnTo>
                    <a:pt x="828" y="190"/>
                  </a:lnTo>
                  <a:lnTo>
                    <a:pt x="821" y="186"/>
                  </a:lnTo>
                  <a:lnTo>
                    <a:pt x="821" y="186"/>
                  </a:lnTo>
                  <a:lnTo>
                    <a:pt x="812" y="181"/>
                  </a:lnTo>
                  <a:lnTo>
                    <a:pt x="812" y="181"/>
                  </a:lnTo>
                  <a:lnTo>
                    <a:pt x="781" y="170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02" y="146"/>
                  </a:lnTo>
                  <a:lnTo>
                    <a:pt x="657" y="136"/>
                  </a:lnTo>
                  <a:lnTo>
                    <a:pt x="657" y="136"/>
                  </a:lnTo>
                  <a:lnTo>
                    <a:pt x="563" y="116"/>
                  </a:lnTo>
                  <a:lnTo>
                    <a:pt x="563" y="11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386" y="82"/>
                  </a:lnTo>
                  <a:lnTo>
                    <a:pt x="386" y="82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256" y="51"/>
                  </a:lnTo>
                  <a:lnTo>
                    <a:pt x="256" y="51"/>
                  </a:lnTo>
                  <a:lnTo>
                    <a:pt x="235" y="45"/>
                  </a:lnTo>
                  <a:lnTo>
                    <a:pt x="219" y="38"/>
                  </a:lnTo>
                  <a:lnTo>
                    <a:pt x="219" y="38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10" y="24"/>
                  </a:lnTo>
                  <a:lnTo>
                    <a:pt x="213" y="22"/>
                  </a:lnTo>
                  <a:lnTo>
                    <a:pt x="229" y="17"/>
                  </a:lnTo>
                  <a:lnTo>
                    <a:pt x="229" y="17"/>
                  </a:lnTo>
                  <a:lnTo>
                    <a:pt x="251" y="13"/>
                  </a:lnTo>
                  <a:lnTo>
                    <a:pt x="280" y="9"/>
                  </a:lnTo>
                  <a:lnTo>
                    <a:pt x="280" y="9"/>
                  </a:lnTo>
                  <a:lnTo>
                    <a:pt x="356" y="4"/>
                  </a:lnTo>
                  <a:lnTo>
                    <a:pt x="356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4E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822700" y="7938"/>
              <a:ext cx="3706812" cy="6850063"/>
            </a:xfrm>
            <a:custGeom>
              <a:avLst/>
              <a:gdLst/>
              <a:ahLst/>
              <a:cxnLst>
                <a:cxn ang="0">
                  <a:pos x="455" y="0"/>
                </a:cxn>
                <a:cxn ang="0">
                  <a:pos x="361" y="4"/>
                </a:cxn>
                <a:cxn ang="0">
                  <a:pos x="220" y="22"/>
                </a:cxn>
                <a:cxn ang="0">
                  <a:pos x="215" y="33"/>
                </a:cxn>
                <a:cxn ang="0">
                  <a:pos x="240" y="45"/>
                </a:cxn>
                <a:cxn ang="0">
                  <a:pos x="393" y="82"/>
                </a:cxn>
                <a:cxn ang="0">
                  <a:pos x="666" y="137"/>
                </a:cxn>
                <a:cxn ang="0">
                  <a:pos x="821" y="181"/>
                </a:cxn>
                <a:cxn ang="0">
                  <a:pos x="842" y="195"/>
                </a:cxn>
                <a:cxn ang="0">
                  <a:pos x="841" y="222"/>
                </a:cxn>
                <a:cxn ang="0">
                  <a:pos x="736" y="253"/>
                </a:cxn>
                <a:cxn ang="0">
                  <a:pos x="417" y="291"/>
                </a:cxn>
                <a:cxn ang="0">
                  <a:pos x="150" y="334"/>
                </a:cxn>
                <a:cxn ang="0">
                  <a:pos x="38" y="381"/>
                </a:cxn>
                <a:cxn ang="0">
                  <a:pos x="15" y="426"/>
                </a:cxn>
                <a:cxn ang="0">
                  <a:pos x="42" y="467"/>
                </a:cxn>
                <a:cxn ang="0">
                  <a:pos x="156" y="545"/>
                </a:cxn>
                <a:cxn ang="0">
                  <a:pos x="603" y="743"/>
                </a:cxn>
                <a:cxn ang="0">
                  <a:pos x="1172" y="994"/>
                </a:cxn>
                <a:cxn ang="0">
                  <a:pos x="1506" y="1167"/>
                </a:cxn>
                <a:cxn ang="0">
                  <a:pos x="1848" y="1398"/>
                </a:cxn>
                <a:cxn ang="0">
                  <a:pos x="2025" y="1556"/>
                </a:cxn>
                <a:cxn ang="0">
                  <a:pos x="2175" y="1746"/>
                </a:cxn>
                <a:cxn ang="0">
                  <a:pos x="2287" y="1982"/>
                </a:cxn>
                <a:cxn ang="0">
                  <a:pos x="2335" y="2344"/>
                </a:cxn>
                <a:cxn ang="0">
                  <a:pos x="2292" y="2638"/>
                </a:cxn>
                <a:cxn ang="0">
                  <a:pos x="2074" y="3188"/>
                </a:cxn>
                <a:cxn ang="0">
                  <a:pos x="1892" y="3502"/>
                </a:cxn>
                <a:cxn ang="0">
                  <a:pos x="1421" y="4155"/>
                </a:cxn>
                <a:cxn ang="0">
                  <a:pos x="1576" y="3850"/>
                </a:cxn>
                <a:cxn ang="0">
                  <a:pos x="1902" y="3372"/>
                </a:cxn>
                <a:cxn ang="0">
                  <a:pos x="2106" y="2993"/>
                </a:cxn>
                <a:cxn ang="0">
                  <a:pos x="2267" y="2516"/>
                </a:cxn>
                <a:cxn ang="0">
                  <a:pos x="2287" y="2216"/>
                </a:cxn>
                <a:cxn ang="0">
                  <a:pos x="2229" y="1931"/>
                </a:cxn>
                <a:cxn ang="0">
                  <a:pos x="2077" y="1657"/>
                </a:cxn>
                <a:cxn ang="0">
                  <a:pos x="1937" y="1501"/>
                </a:cxn>
                <a:cxn ang="0">
                  <a:pos x="1778" y="1365"/>
                </a:cxn>
                <a:cxn ang="0">
                  <a:pos x="1396" y="1120"/>
                </a:cxn>
                <a:cxn ang="0">
                  <a:pos x="844" y="855"/>
                </a:cxn>
                <a:cxn ang="0">
                  <a:pos x="285" y="615"/>
                </a:cxn>
                <a:cxn ang="0">
                  <a:pos x="83" y="511"/>
                </a:cxn>
                <a:cxn ang="0">
                  <a:pos x="6" y="439"/>
                </a:cxn>
                <a:cxn ang="0">
                  <a:pos x="4" y="402"/>
                </a:cxn>
                <a:cxn ang="0">
                  <a:pos x="60" y="359"/>
                </a:cxn>
                <a:cxn ang="0">
                  <a:pos x="238" y="312"/>
                </a:cxn>
                <a:cxn ang="0">
                  <a:pos x="500" y="280"/>
                </a:cxn>
                <a:cxn ang="0">
                  <a:pos x="774" y="242"/>
                </a:cxn>
                <a:cxn ang="0">
                  <a:pos x="841" y="210"/>
                </a:cxn>
                <a:cxn ang="0">
                  <a:pos x="828" y="190"/>
                </a:cxn>
                <a:cxn ang="0">
                  <a:pos x="781" y="170"/>
                </a:cxn>
                <a:cxn ang="0">
                  <a:pos x="563" y="116"/>
                </a:cxn>
                <a:cxn ang="0">
                  <a:pos x="314" y="65"/>
                </a:cxn>
                <a:cxn ang="0">
                  <a:pos x="219" y="38"/>
                </a:cxn>
                <a:cxn ang="0">
                  <a:pos x="208" y="29"/>
                </a:cxn>
                <a:cxn ang="0">
                  <a:pos x="229" y="17"/>
                </a:cxn>
                <a:cxn ang="0">
                  <a:pos x="451" y="0"/>
                </a:cxn>
              </a:cxnLst>
              <a:rect l="0" t="0" r="r" b="b"/>
              <a:pathLst>
                <a:path w="2335" h="4315">
                  <a:moveTo>
                    <a:pt x="451" y="0"/>
                  </a:moveTo>
                  <a:lnTo>
                    <a:pt x="451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7" y="0"/>
                  </a:lnTo>
                  <a:lnTo>
                    <a:pt x="457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361" y="4"/>
                  </a:lnTo>
                  <a:lnTo>
                    <a:pt x="361" y="4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56" y="13"/>
                  </a:lnTo>
                  <a:lnTo>
                    <a:pt x="235" y="17"/>
                  </a:lnTo>
                  <a:lnTo>
                    <a:pt x="235" y="17"/>
                  </a:lnTo>
                  <a:lnTo>
                    <a:pt x="220" y="22"/>
                  </a:lnTo>
                  <a:lnTo>
                    <a:pt x="217" y="24"/>
                  </a:lnTo>
                  <a:lnTo>
                    <a:pt x="213" y="27"/>
                  </a:lnTo>
                  <a:lnTo>
                    <a:pt x="213" y="27"/>
                  </a:lnTo>
                  <a:lnTo>
                    <a:pt x="213" y="29"/>
                  </a:lnTo>
                  <a:lnTo>
                    <a:pt x="213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5"/>
                  </a:lnTo>
                  <a:lnTo>
                    <a:pt x="219" y="35"/>
                  </a:lnTo>
                  <a:lnTo>
                    <a:pt x="224" y="38"/>
                  </a:lnTo>
                  <a:lnTo>
                    <a:pt x="224" y="38"/>
                  </a:lnTo>
                  <a:lnTo>
                    <a:pt x="240" y="45"/>
                  </a:lnTo>
                  <a:lnTo>
                    <a:pt x="264" y="51"/>
                  </a:lnTo>
                  <a:lnTo>
                    <a:pt x="264" y="51"/>
                  </a:lnTo>
                  <a:lnTo>
                    <a:pt x="321" y="65"/>
                  </a:lnTo>
                  <a:lnTo>
                    <a:pt x="321" y="65"/>
                  </a:lnTo>
                  <a:lnTo>
                    <a:pt x="393" y="82"/>
                  </a:lnTo>
                  <a:lnTo>
                    <a:pt x="393" y="82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570" y="116"/>
                  </a:lnTo>
                  <a:lnTo>
                    <a:pt x="570" y="116"/>
                  </a:lnTo>
                  <a:lnTo>
                    <a:pt x="666" y="137"/>
                  </a:lnTo>
                  <a:lnTo>
                    <a:pt x="666" y="137"/>
                  </a:lnTo>
                  <a:lnTo>
                    <a:pt x="711" y="148"/>
                  </a:lnTo>
                  <a:lnTo>
                    <a:pt x="752" y="159"/>
                  </a:lnTo>
                  <a:lnTo>
                    <a:pt x="752" y="159"/>
                  </a:lnTo>
                  <a:lnTo>
                    <a:pt x="790" y="170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7" y="190"/>
                  </a:lnTo>
                  <a:lnTo>
                    <a:pt x="837" y="190"/>
                  </a:lnTo>
                  <a:lnTo>
                    <a:pt x="842" y="195"/>
                  </a:lnTo>
                  <a:lnTo>
                    <a:pt x="842" y="195"/>
                  </a:lnTo>
                  <a:lnTo>
                    <a:pt x="848" y="199"/>
                  </a:lnTo>
                  <a:lnTo>
                    <a:pt x="848" y="199"/>
                  </a:lnTo>
                  <a:lnTo>
                    <a:pt x="850" y="204"/>
                  </a:lnTo>
                  <a:lnTo>
                    <a:pt x="850" y="211"/>
                  </a:lnTo>
                  <a:lnTo>
                    <a:pt x="848" y="217"/>
                  </a:lnTo>
                  <a:lnTo>
                    <a:pt x="841" y="222"/>
                  </a:lnTo>
                  <a:lnTo>
                    <a:pt x="841" y="222"/>
                  </a:lnTo>
                  <a:lnTo>
                    <a:pt x="832" y="228"/>
                  </a:lnTo>
                  <a:lnTo>
                    <a:pt x="819" y="233"/>
                  </a:lnTo>
                  <a:lnTo>
                    <a:pt x="783" y="242"/>
                  </a:lnTo>
                  <a:lnTo>
                    <a:pt x="783" y="242"/>
                  </a:lnTo>
                  <a:lnTo>
                    <a:pt x="736" y="253"/>
                  </a:lnTo>
                  <a:lnTo>
                    <a:pt x="675" y="262"/>
                  </a:lnTo>
                  <a:lnTo>
                    <a:pt x="675" y="262"/>
                  </a:lnTo>
                  <a:lnTo>
                    <a:pt x="599" y="271"/>
                  </a:lnTo>
                  <a:lnTo>
                    <a:pt x="511" y="280"/>
                  </a:lnTo>
                  <a:lnTo>
                    <a:pt x="511" y="280"/>
                  </a:lnTo>
                  <a:lnTo>
                    <a:pt x="417" y="291"/>
                  </a:lnTo>
                  <a:lnTo>
                    <a:pt x="330" y="302"/>
                  </a:lnTo>
                  <a:lnTo>
                    <a:pt x="330" y="302"/>
                  </a:lnTo>
                  <a:lnTo>
                    <a:pt x="251" y="314"/>
                  </a:lnTo>
                  <a:lnTo>
                    <a:pt x="181" y="327"/>
                  </a:lnTo>
                  <a:lnTo>
                    <a:pt x="181" y="327"/>
                  </a:lnTo>
                  <a:lnTo>
                    <a:pt x="150" y="334"/>
                  </a:lnTo>
                  <a:lnTo>
                    <a:pt x="121" y="343"/>
                  </a:lnTo>
                  <a:lnTo>
                    <a:pt x="96" y="352"/>
                  </a:lnTo>
                  <a:lnTo>
                    <a:pt x="73" y="361"/>
                  </a:lnTo>
                  <a:lnTo>
                    <a:pt x="73" y="361"/>
                  </a:lnTo>
                  <a:lnTo>
                    <a:pt x="55" y="370"/>
                  </a:lnTo>
                  <a:lnTo>
                    <a:pt x="38" y="381"/>
                  </a:lnTo>
                  <a:lnTo>
                    <a:pt x="26" y="392"/>
                  </a:lnTo>
                  <a:lnTo>
                    <a:pt x="18" y="402"/>
                  </a:lnTo>
                  <a:lnTo>
                    <a:pt x="18" y="402"/>
                  </a:lnTo>
                  <a:lnTo>
                    <a:pt x="15" y="415"/>
                  </a:lnTo>
                  <a:lnTo>
                    <a:pt x="15" y="415"/>
                  </a:lnTo>
                  <a:lnTo>
                    <a:pt x="15" y="426"/>
                  </a:lnTo>
                  <a:lnTo>
                    <a:pt x="15" y="426"/>
                  </a:lnTo>
                  <a:lnTo>
                    <a:pt x="20" y="440"/>
                  </a:lnTo>
                  <a:lnTo>
                    <a:pt x="20" y="440"/>
                  </a:lnTo>
                  <a:lnTo>
                    <a:pt x="29" y="453"/>
                  </a:lnTo>
                  <a:lnTo>
                    <a:pt x="29" y="453"/>
                  </a:lnTo>
                  <a:lnTo>
                    <a:pt x="42" y="467"/>
                  </a:lnTo>
                  <a:lnTo>
                    <a:pt x="58" y="482"/>
                  </a:lnTo>
                  <a:lnTo>
                    <a:pt x="78" y="496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27" y="529"/>
                  </a:lnTo>
                  <a:lnTo>
                    <a:pt x="156" y="545"/>
                  </a:lnTo>
                  <a:lnTo>
                    <a:pt x="224" y="579"/>
                  </a:lnTo>
                  <a:lnTo>
                    <a:pt x="224" y="579"/>
                  </a:lnTo>
                  <a:lnTo>
                    <a:pt x="303" y="617"/>
                  </a:lnTo>
                  <a:lnTo>
                    <a:pt x="393" y="655"/>
                  </a:lnTo>
                  <a:lnTo>
                    <a:pt x="393" y="655"/>
                  </a:lnTo>
                  <a:lnTo>
                    <a:pt x="603" y="743"/>
                  </a:lnTo>
                  <a:lnTo>
                    <a:pt x="603" y="743"/>
                  </a:lnTo>
                  <a:lnTo>
                    <a:pt x="866" y="855"/>
                  </a:lnTo>
                  <a:lnTo>
                    <a:pt x="866" y="855"/>
                  </a:lnTo>
                  <a:lnTo>
                    <a:pt x="1017" y="922"/>
                  </a:lnTo>
                  <a:lnTo>
                    <a:pt x="1095" y="956"/>
                  </a:lnTo>
                  <a:lnTo>
                    <a:pt x="1172" y="994"/>
                  </a:lnTo>
                  <a:lnTo>
                    <a:pt x="1172" y="994"/>
                  </a:lnTo>
                  <a:lnTo>
                    <a:pt x="1255" y="1034"/>
                  </a:lnTo>
                  <a:lnTo>
                    <a:pt x="1340" y="1077"/>
                  </a:lnTo>
                  <a:lnTo>
                    <a:pt x="1423" y="1122"/>
                  </a:lnTo>
                  <a:lnTo>
                    <a:pt x="1506" y="1167"/>
                  </a:lnTo>
                  <a:lnTo>
                    <a:pt x="1506" y="1167"/>
                  </a:lnTo>
                  <a:lnTo>
                    <a:pt x="1594" y="1221"/>
                  </a:lnTo>
                  <a:lnTo>
                    <a:pt x="1681" y="1277"/>
                  </a:lnTo>
                  <a:lnTo>
                    <a:pt x="1767" y="1336"/>
                  </a:lnTo>
                  <a:lnTo>
                    <a:pt x="1809" y="1367"/>
                  </a:lnTo>
                  <a:lnTo>
                    <a:pt x="1848" y="1398"/>
                  </a:lnTo>
                  <a:lnTo>
                    <a:pt x="1848" y="1398"/>
                  </a:lnTo>
                  <a:lnTo>
                    <a:pt x="1912" y="1448"/>
                  </a:lnTo>
                  <a:lnTo>
                    <a:pt x="1912" y="1448"/>
                  </a:lnTo>
                  <a:lnTo>
                    <a:pt x="1969" y="1502"/>
                  </a:lnTo>
                  <a:lnTo>
                    <a:pt x="1969" y="1502"/>
                  </a:lnTo>
                  <a:lnTo>
                    <a:pt x="2025" y="1556"/>
                  </a:lnTo>
                  <a:lnTo>
                    <a:pt x="2025" y="1556"/>
                  </a:lnTo>
                  <a:lnTo>
                    <a:pt x="2052" y="1585"/>
                  </a:lnTo>
                  <a:lnTo>
                    <a:pt x="2077" y="1616"/>
                  </a:lnTo>
                  <a:lnTo>
                    <a:pt x="2077" y="1616"/>
                  </a:lnTo>
                  <a:lnTo>
                    <a:pt x="2112" y="1657"/>
                  </a:lnTo>
                  <a:lnTo>
                    <a:pt x="2144" y="1702"/>
                  </a:lnTo>
                  <a:lnTo>
                    <a:pt x="2175" y="1746"/>
                  </a:lnTo>
                  <a:lnTo>
                    <a:pt x="2202" y="1791"/>
                  </a:lnTo>
                  <a:lnTo>
                    <a:pt x="2227" y="1838"/>
                  </a:lnTo>
                  <a:lnTo>
                    <a:pt x="2249" y="1885"/>
                  </a:lnTo>
                  <a:lnTo>
                    <a:pt x="2268" y="1933"/>
                  </a:lnTo>
                  <a:lnTo>
                    <a:pt x="2287" y="1982"/>
                  </a:lnTo>
                  <a:lnTo>
                    <a:pt x="2287" y="1982"/>
                  </a:lnTo>
                  <a:lnTo>
                    <a:pt x="2303" y="2038"/>
                  </a:lnTo>
                  <a:lnTo>
                    <a:pt x="2315" y="2097"/>
                  </a:lnTo>
                  <a:lnTo>
                    <a:pt x="2326" y="2157"/>
                  </a:lnTo>
                  <a:lnTo>
                    <a:pt x="2332" y="2218"/>
                  </a:lnTo>
                  <a:lnTo>
                    <a:pt x="2335" y="2279"/>
                  </a:lnTo>
                  <a:lnTo>
                    <a:pt x="2335" y="2344"/>
                  </a:lnTo>
                  <a:lnTo>
                    <a:pt x="2330" y="2409"/>
                  </a:lnTo>
                  <a:lnTo>
                    <a:pt x="2323" y="2476"/>
                  </a:lnTo>
                  <a:lnTo>
                    <a:pt x="2323" y="2476"/>
                  </a:lnTo>
                  <a:lnTo>
                    <a:pt x="2317" y="2516"/>
                  </a:lnTo>
                  <a:lnTo>
                    <a:pt x="2310" y="2555"/>
                  </a:lnTo>
                  <a:lnTo>
                    <a:pt x="2292" y="2638"/>
                  </a:lnTo>
                  <a:lnTo>
                    <a:pt x="2268" y="2723"/>
                  </a:lnTo>
                  <a:lnTo>
                    <a:pt x="2240" y="2811"/>
                  </a:lnTo>
                  <a:lnTo>
                    <a:pt x="2207" y="2901"/>
                  </a:lnTo>
                  <a:lnTo>
                    <a:pt x="2168" y="2993"/>
                  </a:lnTo>
                  <a:lnTo>
                    <a:pt x="2122" y="3089"/>
                  </a:lnTo>
                  <a:lnTo>
                    <a:pt x="2074" y="3188"/>
                  </a:lnTo>
                  <a:lnTo>
                    <a:pt x="2074" y="3188"/>
                  </a:lnTo>
                  <a:lnTo>
                    <a:pt x="2041" y="3248"/>
                  </a:lnTo>
                  <a:lnTo>
                    <a:pt x="2007" y="3309"/>
                  </a:lnTo>
                  <a:lnTo>
                    <a:pt x="1971" y="3372"/>
                  </a:lnTo>
                  <a:lnTo>
                    <a:pt x="1931" y="3437"/>
                  </a:lnTo>
                  <a:lnTo>
                    <a:pt x="1892" y="3502"/>
                  </a:lnTo>
                  <a:lnTo>
                    <a:pt x="1848" y="3569"/>
                  </a:lnTo>
                  <a:lnTo>
                    <a:pt x="1803" y="3637"/>
                  </a:lnTo>
                  <a:lnTo>
                    <a:pt x="1755" y="3706"/>
                  </a:lnTo>
                  <a:lnTo>
                    <a:pt x="1654" y="3850"/>
                  </a:lnTo>
                  <a:lnTo>
                    <a:pt x="1542" y="3999"/>
                  </a:lnTo>
                  <a:lnTo>
                    <a:pt x="1421" y="4155"/>
                  </a:lnTo>
                  <a:lnTo>
                    <a:pt x="1290" y="4315"/>
                  </a:lnTo>
                  <a:lnTo>
                    <a:pt x="1203" y="4315"/>
                  </a:lnTo>
                  <a:lnTo>
                    <a:pt x="1203" y="4315"/>
                  </a:lnTo>
                  <a:lnTo>
                    <a:pt x="1336" y="4155"/>
                  </a:lnTo>
                  <a:lnTo>
                    <a:pt x="1461" y="3998"/>
                  </a:lnTo>
                  <a:lnTo>
                    <a:pt x="1576" y="3850"/>
                  </a:lnTo>
                  <a:lnTo>
                    <a:pt x="1681" y="3706"/>
                  </a:lnTo>
                  <a:lnTo>
                    <a:pt x="1729" y="3637"/>
                  </a:lnTo>
                  <a:lnTo>
                    <a:pt x="1776" y="3569"/>
                  </a:lnTo>
                  <a:lnTo>
                    <a:pt x="1820" y="3502"/>
                  </a:lnTo>
                  <a:lnTo>
                    <a:pt x="1863" y="3435"/>
                  </a:lnTo>
                  <a:lnTo>
                    <a:pt x="1902" y="3372"/>
                  </a:lnTo>
                  <a:lnTo>
                    <a:pt x="1940" y="3309"/>
                  </a:lnTo>
                  <a:lnTo>
                    <a:pt x="1976" y="3248"/>
                  </a:lnTo>
                  <a:lnTo>
                    <a:pt x="2009" y="3188"/>
                  </a:lnTo>
                  <a:lnTo>
                    <a:pt x="2009" y="3188"/>
                  </a:lnTo>
                  <a:lnTo>
                    <a:pt x="2061" y="3089"/>
                  </a:lnTo>
                  <a:lnTo>
                    <a:pt x="2106" y="2993"/>
                  </a:lnTo>
                  <a:lnTo>
                    <a:pt x="2148" y="2900"/>
                  </a:lnTo>
                  <a:lnTo>
                    <a:pt x="2184" y="2809"/>
                  </a:lnTo>
                  <a:lnTo>
                    <a:pt x="2213" y="2723"/>
                  </a:lnTo>
                  <a:lnTo>
                    <a:pt x="2238" y="2638"/>
                  </a:lnTo>
                  <a:lnTo>
                    <a:pt x="2258" y="2555"/>
                  </a:lnTo>
                  <a:lnTo>
                    <a:pt x="2267" y="2516"/>
                  </a:lnTo>
                  <a:lnTo>
                    <a:pt x="2272" y="2476"/>
                  </a:lnTo>
                  <a:lnTo>
                    <a:pt x="2272" y="2476"/>
                  </a:lnTo>
                  <a:lnTo>
                    <a:pt x="2281" y="2409"/>
                  </a:lnTo>
                  <a:lnTo>
                    <a:pt x="2287" y="2343"/>
                  </a:lnTo>
                  <a:lnTo>
                    <a:pt x="2288" y="2279"/>
                  </a:lnTo>
                  <a:lnTo>
                    <a:pt x="2287" y="2216"/>
                  </a:lnTo>
                  <a:lnTo>
                    <a:pt x="2281" y="2155"/>
                  </a:lnTo>
                  <a:lnTo>
                    <a:pt x="2272" y="2096"/>
                  </a:lnTo>
                  <a:lnTo>
                    <a:pt x="2261" y="2038"/>
                  </a:lnTo>
                  <a:lnTo>
                    <a:pt x="2245" y="1982"/>
                  </a:lnTo>
                  <a:lnTo>
                    <a:pt x="2245" y="1982"/>
                  </a:lnTo>
                  <a:lnTo>
                    <a:pt x="2229" y="1931"/>
                  </a:lnTo>
                  <a:lnTo>
                    <a:pt x="2209" y="1885"/>
                  </a:lnTo>
                  <a:lnTo>
                    <a:pt x="2187" y="1838"/>
                  </a:lnTo>
                  <a:lnTo>
                    <a:pt x="2164" y="1791"/>
                  </a:lnTo>
                  <a:lnTo>
                    <a:pt x="2137" y="1746"/>
                  </a:lnTo>
                  <a:lnTo>
                    <a:pt x="2108" y="1701"/>
                  </a:lnTo>
                  <a:lnTo>
                    <a:pt x="2077" y="1657"/>
                  </a:lnTo>
                  <a:lnTo>
                    <a:pt x="2043" y="1614"/>
                  </a:lnTo>
                  <a:lnTo>
                    <a:pt x="2043" y="1614"/>
                  </a:lnTo>
                  <a:lnTo>
                    <a:pt x="1991" y="1556"/>
                  </a:lnTo>
                  <a:lnTo>
                    <a:pt x="1991" y="1556"/>
                  </a:lnTo>
                  <a:lnTo>
                    <a:pt x="1964" y="1529"/>
                  </a:lnTo>
                  <a:lnTo>
                    <a:pt x="1937" y="1501"/>
                  </a:lnTo>
                  <a:lnTo>
                    <a:pt x="1937" y="1501"/>
                  </a:lnTo>
                  <a:lnTo>
                    <a:pt x="1879" y="1448"/>
                  </a:lnTo>
                  <a:lnTo>
                    <a:pt x="1879" y="1448"/>
                  </a:lnTo>
                  <a:lnTo>
                    <a:pt x="1818" y="1398"/>
                  </a:lnTo>
                  <a:lnTo>
                    <a:pt x="1818" y="1398"/>
                  </a:lnTo>
                  <a:lnTo>
                    <a:pt x="1778" y="1365"/>
                  </a:lnTo>
                  <a:lnTo>
                    <a:pt x="1737" y="1335"/>
                  </a:lnTo>
                  <a:lnTo>
                    <a:pt x="1652" y="1275"/>
                  </a:lnTo>
                  <a:lnTo>
                    <a:pt x="1565" y="1219"/>
                  </a:lnTo>
                  <a:lnTo>
                    <a:pt x="1479" y="1167"/>
                  </a:lnTo>
                  <a:lnTo>
                    <a:pt x="1479" y="1167"/>
                  </a:lnTo>
                  <a:lnTo>
                    <a:pt x="1396" y="1120"/>
                  </a:lnTo>
                  <a:lnTo>
                    <a:pt x="1313" y="1075"/>
                  </a:lnTo>
                  <a:lnTo>
                    <a:pt x="1230" y="1034"/>
                  </a:lnTo>
                  <a:lnTo>
                    <a:pt x="1147" y="992"/>
                  </a:lnTo>
                  <a:lnTo>
                    <a:pt x="1147" y="992"/>
                  </a:lnTo>
                  <a:lnTo>
                    <a:pt x="994" y="922"/>
                  </a:lnTo>
                  <a:lnTo>
                    <a:pt x="844" y="855"/>
                  </a:lnTo>
                  <a:lnTo>
                    <a:pt x="844" y="855"/>
                  </a:lnTo>
                  <a:lnTo>
                    <a:pt x="581" y="743"/>
                  </a:lnTo>
                  <a:lnTo>
                    <a:pt x="581" y="743"/>
                  </a:lnTo>
                  <a:lnTo>
                    <a:pt x="374" y="655"/>
                  </a:lnTo>
                  <a:lnTo>
                    <a:pt x="374" y="655"/>
                  </a:lnTo>
                  <a:lnTo>
                    <a:pt x="285" y="615"/>
                  </a:lnTo>
                  <a:lnTo>
                    <a:pt x="206" y="579"/>
                  </a:lnTo>
                  <a:lnTo>
                    <a:pt x="206" y="579"/>
                  </a:lnTo>
                  <a:lnTo>
                    <a:pt x="139" y="545"/>
                  </a:lnTo>
                  <a:lnTo>
                    <a:pt x="110" y="527"/>
                  </a:lnTo>
                  <a:lnTo>
                    <a:pt x="83" y="511"/>
                  </a:lnTo>
                  <a:lnTo>
                    <a:pt x="83" y="511"/>
                  </a:lnTo>
                  <a:lnTo>
                    <a:pt x="62" y="496"/>
                  </a:lnTo>
                  <a:lnTo>
                    <a:pt x="42" y="482"/>
                  </a:lnTo>
                  <a:lnTo>
                    <a:pt x="26" y="467"/>
                  </a:lnTo>
                  <a:lnTo>
                    <a:pt x="13" y="453"/>
                  </a:lnTo>
                  <a:lnTo>
                    <a:pt x="13" y="453"/>
                  </a:lnTo>
                  <a:lnTo>
                    <a:pt x="6" y="439"/>
                  </a:lnTo>
                  <a:lnTo>
                    <a:pt x="6" y="439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4" y="402"/>
                  </a:lnTo>
                  <a:lnTo>
                    <a:pt x="4" y="402"/>
                  </a:lnTo>
                  <a:lnTo>
                    <a:pt x="13" y="392"/>
                  </a:lnTo>
                  <a:lnTo>
                    <a:pt x="24" y="381"/>
                  </a:lnTo>
                  <a:lnTo>
                    <a:pt x="40" y="370"/>
                  </a:lnTo>
                  <a:lnTo>
                    <a:pt x="60" y="359"/>
                  </a:lnTo>
                  <a:lnTo>
                    <a:pt x="60" y="359"/>
                  </a:lnTo>
                  <a:lnTo>
                    <a:pt x="82" y="350"/>
                  </a:lnTo>
                  <a:lnTo>
                    <a:pt x="109" y="343"/>
                  </a:lnTo>
                  <a:lnTo>
                    <a:pt x="137" y="334"/>
                  </a:lnTo>
                  <a:lnTo>
                    <a:pt x="168" y="327"/>
                  </a:lnTo>
                  <a:lnTo>
                    <a:pt x="168" y="327"/>
                  </a:lnTo>
                  <a:lnTo>
                    <a:pt x="238" y="312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404" y="289"/>
                  </a:lnTo>
                  <a:lnTo>
                    <a:pt x="500" y="280"/>
                  </a:lnTo>
                  <a:lnTo>
                    <a:pt x="500" y="280"/>
                  </a:lnTo>
                  <a:lnTo>
                    <a:pt x="500" y="280"/>
                  </a:lnTo>
                  <a:lnTo>
                    <a:pt x="588" y="271"/>
                  </a:lnTo>
                  <a:lnTo>
                    <a:pt x="664" y="262"/>
                  </a:lnTo>
                  <a:lnTo>
                    <a:pt x="664" y="262"/>
                  </a:lnTo>
                  <a:lnTo>
                    <a:pt x="725" y="253"/>
                  </a:lnTo>
                  <a:lnTo>
                    <a:pt x="774" y="242"/>
                  </a:lnTo>
                  <a:lnTo>
                    <a:pt x="774" y="242"/>
                  </a:lnTo>
                  <a:lnTo>
                    <a:pt x="808" y="231"/>
                  </a:lnTo>
                  <a:lnTo>
                    <a:pt x="821" y="226"/>
                  </a:lnTo>
                  <a:lnTo>
                    <a:pt x="832" y="220"/>
                  </a:lnTo>
                  <a:lnTo>
                    <a:pt x="832" y="220"/>
                  </a:lnTo>
                  <a:lnTo>
                    <a:pt x="837" y="215"/>
                  </a:lnTo>
                  <a:lnTo>
                    <a:pt x="841" y="210"/>
                  </a:lnTo>
                  <a:lnTo>
                    <a:pt x="841" y="204"/>
                  </a:lnTo>
                  <a:lnTo>
                    <a:pt x="837" y="199"/>
                  </a:lnTo>
                  <a:lnTo>
                    <a:pt x="837" y="199"/>
                  </a:lnTo>
                  <a:lnTo>
                    <a:pt x="833" y="195"/>
                  </a:lnTo>
                  <a:lnTo>
                    <a:pt x="833" y="195"/>
                  </a:lnTo>
                  <a:lnTo>
                    <a:pt x="828" y="190"/>
                  </a:lnTo>
                  <a:lnTo>
                    <a:pt x="828" y="190"/>
                  </a:lnTo>
                  <a:lnTo>
                    <a:pt x="821" y="186"/>
                  </a:lnTo>
                  <a:lnTo>
                    <a:pt x="821" y="186"/>
                  </a:lnTo>
                  <a:lnTo>
                    <a:pt x="812" y="181"/>
                  </a:lnTo>
                  <a:lnTo>
                    <a:pt x="812" y="181"/>
                  </a:lnTo>
                  <a:lnTo>
                    <a:pt x="781" y="170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02" y="146"/>
                  </a:lnTo>
                  <a:lnTo>
                    <a:pt x="657" y="136"/>
                  </a:lnTo>
                  <a:lnTo>
                    <a:pt x="657" y="136"/>
                  </a:lnTo>
                  <a:lnTo>
                    <a:pt x="563" y="116"/>
                  </a:lnTo>
                  <a:lnTo>
                    <a:pt x="563" y="116"/>
                  </a:lnTo>
                  <a:lnTo>
                    <a:pt x="469" y="98"/>
                  </a:lnTo>
                  <a:lnTo>
                    <a:pt x="469" y="98"/>
                  </a:lnTo>
                  <a:lnTo>
                    <a:pt x="386" y="82"/>
                  </a:lnTo>
                  <a:lnTo>
                    <a:pt x="386" y="82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256" y="51"/>
                  </a:lnTo>
                  <a:lnTo>
                    <a:pt x="256" y="51"/>
                  </a:lnTo>
                  <a:lnTo>
                    <a:pt x="235" y="45"/>
                  </a:lnTo>
                  <a:lnTo>
                    <a:pt x="219" y="38"/>
                  </a:lnTo>
                  <a:lnTo>
                    <a:pt x="219" y="38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10" y="24"/>
                  </a:lnTo>
                  <a:lnTo>
                    <a:pt x="213" y="22"/>
                  </a:lnTo>
                  <a:lnTo>
                    <a:pt x="229" y="17"/>
                  </a:lnTo>
                  <a:lnTo>
                    <a:pt x="229" y="17"/>
                  </a:lnTo>
                  <a:lnTo>
                    <a:pt x="251" y="13"/>
                  </a:lnTo>
                  <a:lnTo>
                    <a:pt x="280" y="9"/>
                  </a:lnTo>
                  <a:lnTo>
                    <a:pt x="280" y="9"/>
                  </a:lnTo>
                  <a:lnTo>
                    <a:pt x="356" y="4"/>
                  </a:lnTo>
                  <a:lnTo>
                    <a:pt x="356" y="4"/>
                  </a:lnTo>
                  <a:lnTo>
                    <a:pt x="45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3388" y="0"/>
              <a:ext cx="3251200" cy="6858000"/>
            </a:xfrm>
            <a:custGeom>
              <a:avLst/>
              <a:gdLst/>
              <a:ahLst/>
              <a:cxnLst>
                <a:cxn ang="0">
                  <a:pos x="874" y="0"/>
                </a:cxn>
                <a:cxn ang="0">
                  <a:pos x="781" y="4"/>
                </a:cxn>
                <a:cxn ang="0">
                  <a:pos x="633" y="22"/>
                </a:cxn>
                <a:cxn ang="0">
                  <a:pos x="624" y="32"/>
                </a:cxn>
                <a:cxn ang="0">
                  <a:pos x="645" y="45"/>
                </a:cxn>
                <a:cxn ang="0">
                  <a:pos x="788" y="81"/>
                </a:cxn>
                <a:cxn ang="0">
                  <a:pos x="1044" y="135"/>
                </a:cxn>
                <a:cxn ang="0">
                  <a:pos x="1184" y="180"/>
                </a:cxn>
                <a:cxn ang="0">
                  <a:pos x="1204" y="193"/>
                </a:cxn>
                <a:cxn ang="0">
                  <a:pos x="1192" y="220"/>
                </a:cxn>
                <a:cxn ang="0">
                  <a:pos x="1073" y="251"/>
                </a:cxn>
                <a:cxn ang="0">
                  <a:pos x="736" y="287"/>
                </a:cxn>
                <a:cxn ang="0">
                  <a:pos x="449" y="332"/>
                </a:cxn>
                <a:cxn ang="0">
                  <a:pos x="319" y="377"/>
                </a:cxn>
                <a:cxn ang="0">
                  <a:pos x="279" y="422"/>
                </a:cxn>
                <a:cxn ang="0">
                  <a:pos x="285" y="449"/>
                </a:cxn>
                <a:cxn ang="0">
                  <a:pos x="357" y="523"/>
                </a:cxn>
                <a:cxn ang="0">
                  <a:pos x="584" y="649"/>
                </a:cxn>
                <a:cxn ang="0">
                  <a:pos x="1125" y="914"/>
                </a:cxn>
                <a:cxn ang="0">
                  <a:pos x="1468" y="1112"/>
                </a:cxn>
                <a:cxn ang="0">
                  <a:pos x="1743" y="1325"/>
                </a:cxn>
                <a:cxn ang="0">
                  <a:pos x="1852" y="1439"/>
                </a:cxn>
                <a:cxn ang="0">
                  <a:pos x="1931" y="1547"/>
                </a:cxn>
                <a:cxn ang="0">
                  <a:pos x="2016" y="1734"/>
                </a:cxn>
                <a:cxn ang="0">
                  <a:pos x="2048" y="1971"/>
                </a:cxn>
                <a:cxn ang="0">
                  <a:pos x="1971" y="2333"/>
                </a:cxn>
                <a:cxn ang="0">
                  <a:pos x="1769" y="2714"/>
                </a:cxn>
                <a:cxn ang="0">
                  <a:pos x="1406" y="3181"/>
                </a:cxn>
                <a:cxn ang="0">
                  <a:pos x="572" y="3999"/>
                </a:cxn>
                <a:cxn ang="0">
                  <a:pos x="99" y="4320"/>
                </a:cxn>
                <a:cxn ang="0">
                  <a:pos x="119" y="4224"/>
                </a:cxn>
                <a:cxn ang="0">
                  <a:pos x="737" y="3691"/>
                </a:cxn>
                <a:cxn ang="0">
                  <a:pos x="1212" y="3229"/>
                </a:cxn>
                <a:cxn ang="0">
                  <a:pos x="1531" y="2863"/>
                </a:cxn>
                <a:cxn ang="0">
                  <a:pos x="1738" y="2569"/>
                </a:cxn>
                <a:cxn ang="0">
                  <a:pos x="1875" y="2302"/>
                </a:cxn>
                <a:cxn ang="0">
                  <a:pos x="1940" y="2090"/>
                </a:cxn>
                <a:cxn ang="0">
                  <a:pos x="1956" y="1900"/>
                </a:cxn>
                <a:cxn ang="0">
                  <a:pos x="1938" y="1753"/>
                </a:cxn>
                <a:cxn ang="0">
                  <a:pos x="1806" y="1471"/>
                </a:cxn>
                <a:cxn ang="0">
                  <a:pos x="1644" y="1295"/>
                </a:cxn>
                <a:cxn ang="0">
                  <a:pos x="1341" y="1066"/>
                </a:cxn>
                <a:cxn ang="0">
                  <a:pos x="947" y="846"/>
                </a:cxn>
                <a:cxn ang="0">
                  <a:pos x="467" y="609"/>
                </a:cxn>
                <a:cxn ang="0">
                  <a:pos x="301" y="505"/>
                </a:cxn>
                <a:cxn ang="0">
                  <a:pos x="249" y="438"/>
                </a:cxn>
                <a:cxn ang="0">
                  <a:pos x="269" y="391"/>
                </a:cxn>
                <a:cxn ang="0">
                  <a:pos x="395" y="337"/>
                </a:cxn>
                <a:cxn ang="0">
                  <a:pos x="579" y="303"/>
                </a:cxn>
                <a:cxn ang="0">
                  <a:pos x="1010" y="256"/>
                </a:cxn>
                <a:cxn ang="0">
                  <a:pos x="1154" y="225"/>
                </a:cxn>
                <a:cxn ang="0">
                  <a:pos x="1183" y="193"/>
                </a:cxn>
                <a:cxn ang="0">
                  <a:pos x="1105" y="157"/>
                </a:cxn>
                <a:cxn ang="0">
                  <a:pos x="847" y="97"/>
                </a:cxn>
                <a:cxn ang="0">
                  <a:pos x="649" y="50"/>
                </a:cxn>
                <a:cxn ang="0">
                  <a:pos x="608" y="31"/>
                </a:cxn>
                <a:cxn ang="0">
                  <a:pos x="660" y="13"/>
                </a:cxn>
              </a:cxnLst>
              <a:rect l="0" t="0" r="r" b="b"/>
              <a:pathLst>
                <a:path w="2048" h="4320">
                  <a:moveTo>
                    <a:pt x="867" y="0"/>
                  </a:moveTo>
                  <a:lnTo>
                    <a:pt x="867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781" y="4"/>
                  </a:lnTo>
                  <a:lnTo>
                    <a:pt x="781" y="4"/>
                  </a:lnTo>
                  <a:lnTo>
                    <a:pt x="703" y="9"/>
                  </a:lnTo>
                  <a:lnTo>
                    <a:pt x="703" y="9"/>
                  </a:lnTo>
                  <a:lnTo>
                    <a:pt x="672" y="13"/>
                  </a:lnTo>
                  <a:lnTo>
                    <a:pt x="649" y="18"/>
                  </a:lnTo>
                  <a:lnTo>
                    <a:pt x="649" y="18"/>
                  </a:lnTo>
                  <a:lnTo>
                    <a:pt x="633" y="22"/>
                  </a:lnTo>
                  <a:lnTo>
                    <a:pt x="627" y="25"/>
                  </a:lnTo>
                  <a:lnTo>
                    <a:pt x="624" y="27"/>
                  </a:lnTo>
                  <a:lnTo>
                    <a:pt x="624" y="27"/>
                  </a:lnTo>
                  <a:lnTo>
                    <a:pt x="622" y="29"/>
                  </a:lnTo>
                  <a:lnTo>
                    <a:pt x="622" y="29"/>
                  </a:lnTo>
                  <a:lnTo>
                    <a:pt x="624" y="32"/>
                  </a:lnTo>
                  <a:lnTo>
                    <a:pt x="624" y="32"/>
                  </a:lnTo>
                  <a:lnTo>
                    <a:pt x="626" y="36"/>
                  </a:lnTo>
                  <a:lnTo>
                    <a:pt x="626" y="36"/>
                  </a:lnTo>
                  <a:lnTo>
                    <a:pt x="631" y="38"/>
                  </a:lnTo>
                  <a:lnTo>
                    <a:pt x="631" y="38"/>
                  </a:lnTo>
                  <a:lnTo>
                    <a:pt x="645" y="45"/>
                  </a:lnTo>
                  <a:lnTo>
                    <a:pt x="663" y="52"/>
                  </a:lnTo>
                  <a:lnTo>
                    <a:pt x="663" y="52"/>
                  </a:lnTo>
                  <a:lnTo>
                    <a:pt x="718" y="65"/>
                  </a:lnTo>
                  <a:lnTo>
                    <a:pt x="718" y="65"/>
                  </a:lnTo>
                  <a:lnTo>
                    <a:pt x="788" y="81"/>
                  </a:lnTo>
                  <a:lnTo>
                    <a:pt x="788" y="81"/>
                  </a:lnTo>
                  <a:lnTo>
                    <a:pt x="865" y="97"/>
                  </a:lnTo>
                  <a:lnTo>
                    <a:pt x="865" y="97"/>
                  </a:lnTo>
                  <a:lnTo>
                    <a:pt x="954" y="115"/>
                  </a:lnTo>
                  <a:lnTo>
                    <a:pt x="954" y="115"/>
                  </a:lnTo>
                  <a:lnTo>
                    <a:pt x="1044" y="135"/>
                  </a:lnTo>
                  <a:lnTo>
                    <a:pt x="1044" y="135"/>
                  </a:lnTo>
                  <a:lnTo>
                    <a:pt x="1087" y="146"/>
                  </a:lnTo>
                  <a:lnTo>
                    <a:pt x="1125" y="157"/>
                  </a:lnTo>
                  <a:lnTo>
                    <a:pt x="1125" y="157"/>
                  </a:lnTo>
                  <a:lnTo>
                    <a:pt x="1159" y="168"/>
                  </a:lnTo>
                  <a:lnTo>
                    <a:pt x="1184" y="180"/>
                  </a:lnTo>
                  <a:lnTo>
                    <a:pt x="1184" y="180"/>
                  </a:lnTo>
                  <a:lnTo>
                    <a:pt x="1194" y="184"/>
                  </a:lnTo>
                  <a:lnTo>
                    <a:pt x="1194" y="184"/>
                  </a:lnTo>
                  <a:lnTo>
                    <a:pt x="1199" y="189"/>
                  </a:lnTo>
                  <a:lnTo>
                    <a:pt x="1199" y="189"/>
                  </a:lnTo>
                  <a:lnTo>
                    <a:pt x="1204" y="193"/>
                  </a:lnTo>
                  <a:lnTo>
                    <a:pt x="1204" y="193"/>
                  </a:lnTo>
                  <a:lnTo>
                    <a:pt x="1206" y="197"/>
                  </a:lnTo>
                  <a:lnTo>
                    <a:pt x="1206" y="197"/>
                  </a:lnTo>
                  <a:lnTo>
                    <a:pt x="1208" y="204"/>
                  </a:lnTo>
                  <a:lnTo>
                    <a:pt x="1206" y="209"/>
                  </a:lnTo>
                  <a:lnTo>
                    <a:pt x="1201" y="215"/>
                  </a:lnTo>
                  <a:lnTo>
                    <a:pt x="1192" y="220"/>
                  </a:lnTo>
                  <a:lnTo>
                    <a:pt x="1192" y="220"/>
                  </a:lnTo>
                  <a:lnTo>
                    <a:pt x="1181" y="225"/>
                  </a:lnTo>
                  <a:lnTo>
                    <a:pt x="1165" y="231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073" y="251"/>
                  </a:lnTo>
                  <a:lnTo>
                    <a:pt x="1008" y="260"/>
                  </a:lnTo>
                  <a:lnTo>
                    <a:pt x="1008" y="260"/>
                  </a:lnTo>
                  <a:lnTo>
                    <a:pt x="928" y="269"/>
                  </a:lnTo>
                  <a:lnTo>
                    <a:pt x="837" y="278"/>
                  </a:lnTo>
                  <a:lnTo>
                    <a:pt x="837" y="278"/>
                  </a:lnTo>
                  <a:lnTo>
                    <a:pt x="736" y="287"/>
                  </a:lnTo>
                  <a:lnTo>
                    <a:pt x="644" y="297"/>
                  </a:lnTo>
                  <a:lnTo>
                    <a:pt x="644" y="297"/>
                  </a:lnTo>
                  <a:lnTo>
                    <a:pt x="559" y="310"/>
                  </a:lnTo>
                  <a:lnTo>
                    <a:pt x="483" y="325"/>
                  </a:lnTo>
                  <a:lnTo>
                    <a:pt x="483" y="325"/>
                  </a:lnTo>
                  <a:lnTo>
                    <a:pt x="449" y="332"/>
                  </a:lnTo>
                  <a:lnTo>
                    <a:pt x="416" y="339"/>
                  </a:lnTo>
                  <a:lnTo>
                    <a:pt x="388" y="348"/>
                  </a:lnTo>
                  <a:lnTo>
                    <a:pt x="362" y="357"/>
                  </a:lnTo>
                  <a:lnTo>
                    <a:pt x="362" y="357"/>
                  </a:lnTo>
                  <a:lnTo>
                    <a:pt x="339" y="366"/>
                  </a:lnTo>
                  <a:lnTo>
                    <a:pt x="319" y="377"/>
                  </a:lnTo>
                  <a:lnTo>
                    <a:pt x="303" y="388"/>
                  </a:lnTo>
                  <a:lnTo>
                    <a:pt x="292" y="398"/>
                  </a:lnTo>
                  <a:lnTo>
                    <a:pt x="292" y="398"/>
                  </a:lnTo>
                  <a:lnTo>
                    <a:pt x="285" y="411"/>
                  </a:lnTo>
                  <a:lnTo>
                    <a:pt x="285" y="411"/>
                  </a:lnTo>
                  <a:lnTo>
                    <a:pt x="279" y="422"/>
                  </a:lnTo>
                  <a:lnTo>
                    <a:pt x="279" y="422"/>
                  </a:lnTo>
                  <a:lnTo>
                    <a:pt x="279" y="429"/>
                  </a:lnTo>
                  <a:lnTo>
                    <a:pt x="279" y="435"/>
                  </a:lnTo>
                  <a:lnTo>
                    <a:pt x="279" y="435"/>
                  </a:lnTo>
                  <a:lnTo>
                    <a:pt x="285" y="449"/>
                  </a:lnTo>
                  <a:lnTo>
                    <a:pt x="285" y="449"/>
                  </a:lnTo>
                  <a:lnTo>
                    <a:pt x="292" y="463"/>
                  </a:lnTo>
                  <a:lnTo>
                    <a:pt x="305" y="478"/>
                  </a:lnTo>
                  <a:lnTo>
                    <a:pt x="319" y="492"/>
                  </a:lnTo>
                  <a:lnTo>
                    <a:pt x="335" y="507"/>
                  </a:lnTo>
                  <a:lnTo>
                    <a:pt x="335" y="507"/>
                  </a:lnTo>
                  <a:lnTo>
                    <a:pt x="357" y="523"/>
                  </a:lnTo>
                  <a:lnTo>
                    <a:pt x="382" y="539"/>
                  </a:lnTo>
                  <a:lnTo>
                    <a:pt x="438" y="573"/>
                  </a:lnTo>
                  <a:lnTo>
                    <a:pt x="438" y="573"/>
                  </a:lnTo>
                  <a:lnTo>
                    <a:pt x="507" y="609"/>
                  </a:lnTo>
                  <a:lnTo>
                    <a:pt x="584" y="649"/>
                  </a:lnTo>
                  <a:lnTo>
                    <a:pt x="584" y="649"/>
                  </a:lnTo>
                  <a:lnTo>
                    <a:pt x="764" y="737"/>
                  </a:lnTo>
                  <a:lnTo>
                    <a:pt x="764" y="737"/>
                  </a:lnTo>
                  <a:lnTo>
                    <a:pt x="876" y="790"/>
                  </a:lnTo>
                  <a:lnTo>
                    <a:pt x="995" y="847"/>
                  </a:lnTo>
                  <a:lnTo>
                    <a:pt x="995" y="847"/>
                  </a:lnTo>
                  <a:lnTo>
                    <a:pt x="1125" y="914"/>
                  </a:lnTo>
                  <a:lnTo>
                    <a:pt x="1192" y="948"/>
                  </a:lnTo>
                  <a:lnTo>
                    <a:pt x="1257" y="984"/>
                  </a:lnTo>
                  <a:lnTo>
                    <a:pt x="1257" y="984"/>
                  </a:lnTo>
                  <a:lnTo>
                    <a:pt x="1329" y="1026"/>
                  </a:lnTo>
                  <a:lnTo>
                    <a:pt x="1399" y="1067"/>
                  </a:lnTo>
                  <a:lnTo>
                    <a:pt x="1468" y="1112"/>
                  </a:lnTo>
                  <a:lnTo>
                    <a:pt x="1536" y="1158"/>
                  </a:lnTo>
                  <a:lnTo>
                    <a:pt x="1536" y="1158"/>
                  </a:lnTo>
                  <a:lnTo>
                    <a:pt x="1608" y="1212"/>
                  </a:lnTo>
                  <a:lnTo>
                    <a:pt x="1677" y="1268"/>
                  </a:lnTo>
                  <a:lnTo>
                    <a:pt x="1711" y="1296"/>
                  </a:lnTo>
                  <a:lnTo>
                    <a:pt x="1743" y="1325"/>
                  </a:lnTo>
                  <a:lnTo>
                    <a:pt x="1776" y="1356"/>
                  </a:lnTo>
                  <a:lnTo>
                    <a:pt x="1806" y="1387"/>
                  </a:lnTo>
                  <a:lnTo>
                    <a:pt x="1806" y="1387"/>
                  </a:lnTo>
                  <a:lnTo>
                    <a:pt x="1830" y="1412"/>
                  </a:lnTo>
                  <a:lnTo>
                    <a:pt x="1852" y="1439"/>
                  </a:lnTo>
                  <a:lnTo>
                    <a:pt x="1852" y="1439"/>
                  </a:lnTo>
                  <a:lnTo>
                    <a:pt x="1873" y="1464"/>
                  </a:lnTo>
                  <a:lnTo>
                    <a:pt x="1893" y="1491"/>
                  </a:lnTo>
                  <a:lnTo>
                    <a:pt x="1893" y="1491"/>
                  </a:lnTo>
                  <a:lnTo>
                    <a:pt x="1913" y="1518"/>
                  </a:lnTo>
                  <a:lnTo>
                    <a:pt x="1931" y="1547"/>
                  </a:lnTo>
                  <a:lnTo>
                    <a:pt x="1931" y="1547"/>
                  </a:lnTo>
                  <a:lnTo>
                    <a:pt x="1947" y="1574"/>
                  </a:lnTo>
                  <a:lnTo>
                    <a:pt x="1963" y="1605"/>
                  </a:lnTo>
                  <a:lnTo>
                    <a:pt x="1963" y="1605"/>
                  </a:lnTo>
                  <a:lnTo>
                    <a:pt x="1983" y="1646"/>
                  </a:lnTo>
                  <a:lnTo>
                    <a:pt x="2001" y="1689"/>
                  </a:lnTo>
                  <a:lnTo>
                    <a:pt x="2016" y="1734"/>
                  </a:lnTo>
                  <a:lnTo>
                    <a:pt x="2028" y="1780"/>
                  </a:lnTo>
                  <a:lnTo>
                    <a:pt x="2037" y="1826"/>
                  </a:lnTo>
                  <a:lnTo>
                    <a:pt x="2044" y="1873"/>
                  </a:lnTo>
                  <a:lnTo>
                    <a:pt x="2048" y="1922"/>
                  </a:lnTo>
                  <a:lnTo>
                    <a:pt x="2048" y="1971"/>
                  </a:lnTo>
                  <a:lnTo>
                    <a:pt x="2048" y="1971"/>
                  </a:lnTo>
                  <a:lnTo>
                    <a:pt x="2044" y="2027"/>
                  </a:lnTo>
                  <a:lnTo>
                    <a:pt x="2037" y="2084"/>
                  </a:lnTo>
                  <a:lnTo>
                    <a:pt x="2026" y="2144"/>
                  </a:lnTo>
                  <a:lnTo>
                    <a:pt x="2012" y="2205"/>
                  </a:lnTo>
                  <a:lnTo>
                    <a:pt x="1994" y="2268"/>
                  </a:lnTo>
                  <a:lnTo>
                    <a:pt x="1971" y="2333"/>
                  </a:lnTo>
                  <a:lnTo>
                    <a:pt x="1944" y="2398"/>
                  </a:lnTo>
                  <a:lnTo>
                    <a:pt x="1913" y="2465"/>
                  </a:lnTo>
                  <a:lnTo>
                    <a:pt x="1913" y="2465"/>
                  </a:lnTo>
                  <a:lnTo>
                    <a:pt x="1871" y="2546"/>
                  </a:lnTo>
                  <a:lnTo>
                    <a:pt x="1823" y="2627"/>
                  </a:lnTo>
                  <a:lnTo>
                    <a:pt x="1769" y="2714"/>
                  </a:lnTo>
                  <a:lnTo>
                    <a:pt x="1709" y="2800"/>
                  </a:lnTo>
                  <a:lnTo>
                    <a:pt x="1644" y="2892"/>
                  </a:lnTo>
                  <a:lnTo>
                    <a:pt x="1570" y="2984"/>
                  </a:lnTo>
                  <a:lnTo>
                    <a:pt x="1491" y="3081"/>
                  </a:lnTo>
                  <a:lnTo>
                    <a:pt x="1406" y="3181"/>
                  </a:lnTo>
                  <a:lnTo>
                    <a:pt x="1406" y="3181"/>
                  </a:lnTo>
                  <a:lnTo>
                    <a:pt x="1294" y="3303"/>
                  </a:lnTo>
                  <a:lnTo>
                    <a:pt x="1172" y="3431"/>
                  </a:lnTo>
                  <a:lnTo>
                    <a:pt x="1038" y="3565"/>
                  </a:lnTo>
                  <a:lnTo>
                    <a:pt x="894" y="3703"/>
                  </a:lnTo>
                  <a:lnTo>
                    <a:pt x="739" y="3848"/>
                  </a:lnTo>
                  <a:lnTo>
                    <a:pt x="572" y="3999"/>
                  </a:lnTo>
                  <a:lnTo>
                    <a:pt x="391" y="4156"/>
                  </a:lnTo>
                  <a:lnTo>
                    <a:pt x="198" y="4320"/>
                  </a:lnTo>
                  <a:lnTo>
                    <a:pt x="198" y="4320"/>
                  </a:lnTo>
                  <a:lnTo>
                    <a:pt x="148" y="4320"/>
                  </a:lnTo>
                  <a:lnTo>
                    <a:pt x="148" y="4320"/>
                  </a:lnTo>
                  <a:lnTo>
                    <a:pt x="99" y="4320"/>
                  </a:lnTo>
                  <a:lnTo>
                    <a:pt x="99" y="4320"/>
                  </a:lnTo>
                  <a:lnTo>
                    <a:pt x="50" y="4320"/>
                  </a:lnTo>
                  <a:lnTo>
                    <a:pt x="50" y="4320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119" y="4224"/>
                  </a:lnTo>
                  <a:lnTo>
                    <a:pt x="233" y="4131"/>
                  </a:lnTo>
                  <a:lnTo>
                    <a:pt x="341" y="4039"/>
                  </a:lnTo>
                  <a:lnTo>
                    <a:pt x="447" y="3949"/>
                  </a:lnTo>
                  <a:lnTo>
                    <a:pt x="548" y="3860"/>
                  </a:lnTo>
                  <a:lnTo>
                    <a:pt x="644" y="3775"/>
                  </a:lnTo>
                  <a:lnTo>
                    <a:pt x="737" y="3691"/>
                  </a:lnTo>
                  <a:lnTo>
                    <a:pt x="826" y="3610"/>
                  </a:lnTo>
                  <a:lnTo>
                    <a:pt x="910" y="3530"/>
                  </a:lnTo>
                  <a:lnTo>
                    <a:pt x="992" y="3453"/>
                  </a:lnTo>
                  <a:lnTo>
                    <a:pt x="1069" y="3377"/>
                  </a:lnTo>
                  <a:lnTo>
                    <a:pt x="1143" y="3301"/>
                  </a:lnTo>
                  <a:lnTo>
                    <a:pt x="1212" y="3229"/>
                  </a:lnTo>
                  <a:lnTo>
                    <a:pt x="1278" y="3159"/>
                  </a:lnTo>
                  <a:lnTo>
                    <a:pt x="1341" y="3090"/>
                  </a:lnTo>
                  <a:lnTo>
                    <a:pt x="1401" y="3024"/>
                  </a:lnTo>
                  <a:lnTo>
                    <a:pt x="1401" y="3024"/>
                  </a:lnTo>
                  <a:lnTo>
                    <a:pt x="1489" y="2915"/>
                  </a:lnTo>
                  <a:lnTo>
                    <a:pt x="1531" y="2863"/>
                  </a:lnTo>
                  <a:lnTo>
                    <a:pt x="1570" y="2813"/>
                  </a:lnTo>
                  <a:lnTo>
                    <a:pt x="1608" y="2762"/>
                  </a:lnTo>
                  <a:lnTo>
                    <a:pt x="1644" y="2712"/>
                  </a:lnTo>
                  <a:lnTo>
                    <a:pt x="1677" y="2663"/>
                  </a:lnTo>
                  <a:lnTo>
                    <a:pt x="1709" y="2616"/>
                  </a:lnTo>
                  <a:lnTo>
                    <a:pt x="1738" y="2569"/>
                  </a:lnTo>
                  <a:lnTo>
                    <a:pt x="1765" y="2522"/>
                  </a:lnTo>
                  <a:lnTo>
                    <a:pt x="1792" y="2477"/>
                  </a:lnTo>
                  <a:lnTo>
                    <a:pt x="1815" y="2432"/>
                  </a:lnTo>
                  <a:lnTo>
                    <a:pt x="1837" y="2387"/>
                  </a:lnTo>
                  <a:lnTo>
                    <a:pt x="1857" y="2344"/>
                  </a:lnTo>
                  <a:lnTo>
                    <a:pt x="1875" y="2302"/>
                  </a:lnTo>
                  <a:lnTo>
                    <a:pt x="1891" y="2261"/>
                  </a:lnTo>
                  <a:lnTo>
                    <a:pt x="1891" y="2261"/>
                  </a:lnTo>
                  <a:lnTo>
                    <a:pt x="1915" y="2191"/>
                  </a:lnTo>
                  <a:lnTo>
                    <a:pt x="1924" y="2156"/>
                  </a:lnTo>
                  <a:lnTo>
                    <a:pt x="1933" y="2124"/>
                  </a:lnTo>
                  <a:lnTo>
                    <a:pt x="1940" y="2090"/>
                  </a:lnTo>
                  <a:lnTo>
                    <a:pt x="1945" y="2057"/>
                  </a:lnTo>
                  <a:lnTo>
                    <a:pt x="1951" y="2025"/>
                  </a:lnTo>
                  <a:lnTo>
                    <a:pt x="1953" y="1994"/>
                  </a:lnTo>
                  <a:lnTo>
                    <a:pt x="1956" y="1962"/>
                  </a:lnTo>
                  <a:lnTo>
                    <a:pt x="1956" y="1931"/>
                  </a:lnTo>
                  <a:lnTo>
                    <a:pt x="1956" y="1900"/>
                  </a:lnTo>
                  <a:lnTo>
                    <a:pt x="1956" y="1870"/>
                  </a:lnTo>
                  <a:lnTo>
                    <a:pt x="1953" y="1839"/>
                  </a:lnTo>
                  <a:lnTo>
                    <a:pt x="1949" y="1810"/>
                  </a:lnTo>
                  <a:lnTo>
                    <a:pt x="1944" y="1781"/>
                  </a:lnTo>
                  <a:lnTo>
                    <a:pt x="1938" y="1753"/>
                  </a:lnTo>
                  <a:lnTo>
                    <a:pt x="1938" y="1753"/>
                  </a:lnTo>
                  <a:lnTo>
                    <a:pt x="1925" y="1704"/>
                  </a:lnTo>
                  <a:lnTo>
                    <a:pt x="1907" y="1655"/>
                  </a:lnTo>
                  <a:lnTo>
                    <a:pt x="1888" y="1608"/>
                  </a:lnTo>
                  <a:lnTo>
                    <a:pt x="1864" y="1561"/>
                  </a:lnTo>
                  <a:lnTo>
                    <a:pt x="1837" y="1516"/>
                  </a:lnTo>
                  <a:lnTo>
                    <a:pt x="1806" y="1471"/>
                  </a:lnTo>
                  <a:lnTo>
                    <a:pt x="1774" y="1428"/>
                  </a:lnTo>
                  <a:lnTo>
                    <a:pt x="1736" y="1385"/>
                  </a:lnTo>
                  <a:lnTo>
                    <a:pt x="1736" y="1385"/>
                  </a:lnTo>
                  <a:lnTo>
                    <a:pt x="1707" y="1354"/>
                  </a:lnTo>
                  <a:lnTo>
                    <a:pt x="1677" y="1323"/>
                  </a:lnTo>
                  <a:lnTo>
                    <a:pt x="1644" y="1295"/>
                  </a:lnTo>
                  <a:lnTo>
                    <a:pt x="1612" y="1266"/>
                  </a:lnTo>
                  <a:lnTo>
                    <a:pt x="1545" y="1210"/>
                  </a:lnTo>
                  <a:lnTo>
                    <a:pt x="1475" y="1156"/>
                  </a:lnTo>
                  <a:lnTo>
                    <a:pt x="1475" y="1156"/>
                  </a:lnTo>
                  <a:lnTo>
                    <a:pt x="1410" y="1111"/>
                  </a:lnTo>
                  <a:lnTo>
                    <a:pt x="1341" y="1066"/>
                  </a:lnTo>
                  <a:lnTo>
                    <a:pt x="1273" y="1024"/>
                  </a:lnTo>
                  <a:lnTo>
                    <a:pt x="1204" y="983"/>
                  </a:lnTo>
                  <a:lnTo>
                    <a:pt x="1204" y="983"/>
                  </a:lnTo>
                  <a:lnTo>
                    <a:pt x="1139" y="947"/>
                  </a:lnTo>
                  <a:lnTo>
                    <a:pt x="1075" y="912"/>
                  </a:lnTo>
                  <a:lnTo>
                    <a:pt x="947" y="846"/>
                  </a:lnTo>
                  <a:lnTo>
                    <a:pt x="947" y="846"/>
                  </a:lnTo>
                  <a:lnTo>
                    <a:pt x="719" y="736"/>
                  </a:lnTo>
                  <a:lnTo>
                    <a:pt x="719" y="736"/>
                  </a:lnTo>
                  <a:lnTo>
                    <a:pt x="543" y="647"/>
                  </a:lnTo>
                  <a:lnTo>
                    <a:pt x="543" y="647"/>
                  </a:lnTo>
                  <a:lnTo>
                    <a:pt x="467" y="609"/>
                  </a:lnTo>
                  <a:lnTo>
                    <a:pt x="400" y="572"/>
                  </a:lnTo>
                  <a:lnTo>
                    <a:pt x="400" y="572"/>
                  </a:lnTo>
                  <a:lnTo>
                    <a:pt x="344" y="537"/>
                  </a:lnTo>
                  <a:lnTo>
                    <a:pt x="321" y="521"/>
                  </a:lnTo>
                  <a:lnTo>
                    <a:pt x="301" y="505"/>
                  </a:lnTo>
                  <a:lnTo>
                    <a:pt x="301" y="505"/>
                  </a:lnTo>
                  <a:lnTo>
                    <a:pt x="283" y="490"/>
                  </a:lnTo>
                  <a:lnTo>
                    <a:pt x="270" y="476"/>
                  </a:lnTo>
                  <a:lnTo>
                    <a:pt x="260" y="462"/>
                  </a:lnTo>
                  <a:lnTo>
                    <a:pt x="251" y="447"/>
                  </a:lnTo>
                  <a:lnTo>
                    <a:pt x="251" y="447"/>
                  </a:lnTo>
                  <a:lnTo>
                    <a:pt x="249" y="438"/>
                  </a:lnTo>
                  <a:lnTo>
                    <a:pt x="247" y="429"/>
                  </a:lnTo>
                  <a:lnTo>
                    <a:pt x="249" y="422"/>
                  </a:lnTo>
                  <a:lnTo>
                    <a:pt x="251" y="413"/>
                  </a:lnTo>
                  <a:lnTo>
                    <a:pt x="254" y="406"/>
                  </a:lnTo>
                  <a:lnTo>
                    <a:pt x="260" y="398"/>
                  </a:lnTo>
                  <a:lnTo>
                    <a:pt x="269" y="391"/>
                  </a:lnTo>
                  <a:lnTo>
                    <a:pt x="278" y="384"/>
                  </a:lnTo>
                  <a:lnTo>
                    <a:pt x="278" y="384"/>
                  </a:lnTo>
                  <a:lnTo>
                    <a:pt x="297" y="371"/>
                  </a:lnTo>
                  <a:lnTo>
                    <a:pt x="325" y="359"/>
                  </a:lnTo>
                  <a:lnTo>
                    <a:pt x="357" y="348"/>
                  </a:lnTo>
                  <a:lnTo>
                    <a:pt x="395" y="337"/>
                  </a:lnTo>
                  <a:lnTo>
                    <a:pt x="395" y="337"/>
                  </a:lnTo>
                  <a:lnTo>
                    <a:pt x="434" y="328"/>
                  </a:lnTo>
                  <a:lnTo>
                    <a:pt x="478" y="319"/>
                  </a:lnTo>
                  <a:lnTo>
                    <a:pt x="526" y="310"/>
                  </a:lnTo>
                  <a:lnTo>
                    <a:pt x="579" y="303"/>
                  </a:lnTo>
                  <a:lnTo>
                    <a:pt x="579" y="303"/>
                  </a:lnTo>
                  <a:lnTo>
                    <a:pt x="689" y="288"/>
                  </a:lnTo>
                  <a:lnTo>
                    <a:pt x="811" y="276"/>
                  </a:lnTo>
                  <a:lnTo>
                    <a:pt x="811" y="276"/>
                  </a:lnTo>
                  <a:lnTo>
                    <a:pt x="811" y="276"/>
                  </a:lnTo>
                  <a:lnTo>
                    <a:pt x="919" y="267"/>
                  </a:lnTo>
                  <a:lnTo>
                    <a:pt x="1010" y="256"/>
                  </a:lnTo>
                  <a:lnTo>
                    <a:pt x="1010" y="256"/>
                  </a:lnTo>
                  <a:lnTo>
                    <a:pt x="1082" y="243"/>
                  </a:lnTo>
                  <a:lnTo>
                    <a:pt x="1111" y="238"/>
                  </a:lnTo>
                  <a:lnTo>
                    <a:pt x="1134" y="233"/>
                  </a:lnTo>
                  <a:lnTo>
                    <a:pt x="1134" y="233"/>
                  </a:lnTo>
                  <a:lnTo>
                    <a:pt x="1154" y="225"/>
                  </a:lnTo>
                  <a:lnTo>
                    <a:pt x="1168" y="220"/>
                  </a:lnTo>
                  <a:lnTo>
                    <a:pt x="1179" y="213"/>
                  </a:lnTo>
                  <a:lnTo>
                    <a:pt x="1184" y="207"/>
                  </a:lnTo>
                  <a:lnTo>
                    <a:pt x="1184" y="207"/>
                  </a:lnTo>
                  <a:lnTo>
                    <a:pt x="1186" y="200"/>
                  </a:lnTo>
                  <a:lnTo>
                    <a:pt x="1183" y="193"/>
                  </a:lnTo>
                  <a:lnTo>
                    <a:pt x="1177" y="186"/>
                  </a:lnTo>
                  <a:lnTo>
                    <a:pt x="1165" y="180"/>
                  </a:lnTo>
                  <a:lnTo>
                    <a:pt x="1165" y="180"/>
                  </a:lnTo>
                  <a:lnTo>
                    <a:pt x="1139" y="168"/>
                  </a:lnTo>
                  <a:lnTo>
                    <a:pt x="1105" y="157"/>
                  </a:lnTo>
                  <a:lnTo>
                    <a:pt x="1105" y="157"/>
                  </a:lnTo>
                  <a:lnTo>
                    <a:pt x="1067" y="146"/>
                  </a:lnTo>
                  <a:lnTo>
                    <a:pt x="1026" y="135"/>
                  </a:lnTo>
                  <a:lnTo>
                    <a:pt x="1026" y="135"/>
                  </a:lnTo>
                  <a:lnTo>
                    <a:pt x="936" y="115"/>
                  </a:lnTo>
                  <a:lnTo>
                    <a:pt x="936" y="115"/>
                  </a:lnTo>
                  <a:lnTo>
                    <a:pt x="847" y="97"/>
                  </a:lnTo>
                  <a:lnTo>
                    <a:pt x="847" y="97"/>
                  </a:lnTo>
                  <a:lnTo>
                    <a:pt x="770" y="81"/>
                  </a:lnTo>
                  <a:lnTo>
                    <a:pt x="770" y="81"/>
                  </a:lnTo>
                  <a:lnTo>
                    <a:pt x="701" y="65"/>
                  </a:lnTo>
                  <a:lnTo>
                    <a:pt x="701" y="65"/>
                  </a:lnTo>
                  <a:lnTo>
                    <a:pt x="649" y="50"/>
                  </a:lnTo>
                  <a:lnTo>
                    <a:pt x="649" y="50"/>
                  </a:lnTo>
                  <a:lnTo>
                    <a:pt x="629" y="45"/>
                  </a:lnTo>
                  <a:lnTo>
                    <a:pt x="615" y="38"/>
                  </a:lnTo>
                  <a:lnTo>
                    <a:pt x="615" y="38"/>
                  </a:lnTo>
                  <a:lnTo>
                    <a:pt x="609" y="34"/>
                  </a:lnTo>
                  <a:lnTo>
                    <a:pt x="608" y="31"/>
                  </a:lnTo>
                  <a:lnTo>
                    <a:pt x="609" y="27"/>
                  </a:lnTo>
                  <a:lnTo>
                    <a:pt x="613" y="23"/>
                  </a:lnTo>
                  <a:lnTo>
                    <a:pt x="613" y="23"/>
                  </a:lnTo>
                  <a:lnTo>
                    <a:pt x="620" y="20"/>
                  </a:lnTo>
                  <a:lnTo>
                    <a:pt x="631" y="18"/>
                  </a:lnTo>
                  <a:lnTo>
                    <a:pt x="660" y="13"/>
                  </a:lnTo>
                  <a:lnTo>
                    <a:pt x="660" y="13"/>
                  </a:lnTo>
                  <a:lnTo>
                    <a:pt x="700" y="9"/>
                  </a:lnTo>
                  <a:lnTo>
                    <a:pt x="746" y="5"/>
                  </a:lnTo>
                  <a:lnTo>
                    <a:pt x="746" y="5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973388" y="0"/>
              <a:ext cx="3251200" cy="6858000"/>
            </a:xfrm>
            <a:custGeom>
              <a:avLst/>
              <a:gdLst/>
              <a:ahLst/>
              <a:cxnLst>
                <a:cxn ang="0">
                  <a:pos x="874" y="0"/>
                </a:cxn>
                <a:cxn ang="0">
                  <a:pos x="781" y="4"/>
                </a:cxn>
                <a:cxn ang="0">
                  <a:pos x="633" y="22"/>
                </a:cxn>
                <a:cxn ang="0">
                  <a:pos x="624" y="32"/>
                </a:cxn>
                <a:cxn ang="0">
                  <a:pos x="645" y="45"/>
                </a:cxn>
                <a:cxn ang="0">
                  <a:pos x="788" y="81"/>
                </a:cxn>
                <a:cxn ang="0">
                  <a:pos x="1044" y="135"/>
                </a:cxn>
                <a:cxn ang="0">
                  <a:pos x="1184" y="180"/>
                </a:cxn>
                <a:cxn ang="0">
                  <a:pos x="1204" y="193"/>
                </a:cxn>
                <a:cxn ang="0">
                  <a:pos x="1192" y="220"/>
                </a:cxn>
                <a:cxn ang="0">
                  <a:pos x="1073" y="251"/>
                </a:cxn>
                <a:cxn ang="0">
                  <a:pos x="736" y="287"/>
                </a:cxn>
                <a:cxn ang="0">
                  <a:pos x="449" y="332"/>
                </a:cxn>
                <a:cxn ang="0">
                  <a:pos x="319" y="377"/>
                </a:cxn>
                <a:cxn ang="0">
                  <a:pos x="279" y="422"/>
                </a:cxn>
                <a:cxn ang="0">
                  <a:pos x="285" y="449"/>
                </a:cxn>
                <a:cxn ang="0">
                  <a:pos x="357" y="523"/>
                </a:cxn>
                <a:cxn ang="0">
                  <a:pos x="584" y="649"/>
                </a:cxn>
                <a:cxn ang="0">
                  <a:pos x="1125" y="914"/>
                </a:cxn>
                <a:cxn ang="0">
                  <a:pos x="1468" y="1112"/>
                </a:cxn>
                <a:cxn ang="0">
                  <a:pos x="1743" y="1325"/>
                </a:cxn>
                <a:cxn ang="0">
                  <a:pos x="1852" y="1439"/>
                </a:cxn>
                <a:cxn ang="0">
                  <a:pos x="1931" y="1547"/>
                </a:cxn>
                <a:cxn ang="0">
                  <a:pos x="2016" y="1734"/>
                </a:cxn>
                <a:cxn ang="0">
                  <a:pos x="2048" y="1971"/>
                </a:cxn>
                <a:cxn ang="0">
                  <a:pos x="1971" y="2333"/>
                </a:cxn>
                <a:cxn ang="0">
                  <a:pos x="1769" y="2714"/>
                </a:cxn>
                <a:cxn ang="0">
                  <a:pos x="1406" y="3181"/>
                </a:cxn>
                <a:cxn ang="0">
                  <a:pos x="572" y="3999"/>
                </a:cxn>
                <a:cxn ang="0">
                  <a:pos x="99" y="4320"/>
                </a:cxn>
                <a:cxn ang="0">
                  <a:pos x="119" y="4224"/>
                </a:cxn>
                <a:cxn ang="0">
                  <a:pos x="737" y="3691"/>
                </a:cxn>
                <a:cxn ang="0">
                  <a:pos x="1212" y="3229"/>
                </a:cxn>
                <a:cxn ang="0">
                  <a:pos x="1531" y="2863"/>
                </a:cxn>
                <a:cxn ang="0">
                  <a:pos x="1738" y="2569"/>
                </a:cxn>
                <a:cxn ang="0">
                  <a:pos x="1875" y="2302"/>
                </a:cxn>
                <a:cxn ang="0">
                  <a:pos x="1940" y="2090"/>
                </a:cxn>
                <a:cxn ang="0">
                  <a:pos x="1956" y="1900"/>
                </a:cxn>
                <a:cxn ang="0">
                  <a:pos x="1938" y="1753"/>
                </a:cxn>
                <a:cxn ang="0">
                  <a:pos x="1806" y="1471"/>
                </a:cxn>
                <a:cxn ang="0">
                  <a:pos x="1644" y="1295"/>
                </a:cxn>
                <a:cxn ang="0">
                  <a:pos x="1341" y="1066"/>
                </a:cxn>
                <a:cxn ang="0">
                  <a:pos x="947" y="846"/>
                </a:cxn>
                <a:cxn ang="0">
                  <a:pos x="467" y="609"/>
                </a:cxn>
                <a:cxn ang="0">
                  <a:pos x="301" y="505"/>
                </a:cxn>
                <a:cxn ang="0">
                  <a:pos x="249" y="438"/>
                </a:cxn>
                <a:cxn ang="0">
                  <a:pos x="269" y="391"/>
                </a:cxn>
                <a:cxn ang="0">
                  <a:pos x="395" y="337"/>
                </a:cxn>
                <a:cxn ang="0">
                  <a:pos x="579" y="303"/>
                </a:cxn>
                <a:cxn ang="0">
                  <a:pos x="1010" y="256"/>
                </a:cxn>
                <a:cxn ang="0">
                  <a:pos x="1154" y="225"/>
                </a:cxn>
                <a:cxn ang="0">
                  <a:pos x="1183" y="193"/>
                </a:cxn>
                <a:cxn ang="0">
                  <a:pos x="1105" y="157"/>
                </a:cxn>
                <a:cxn ang="0">
                  <a:pos x="847" y="97"/>
                </a:cxn>
                <a:cxn ang="0">
                  <a:pos x="649" y="50"/>
                </a:cxn>
                <a:cxn ang="0">
                  <a:pos x="608" y="31"/>
                </a:cxn>
                <a:cxn ang="0">
                  <a:pos x="660" y="13"/>
                </a:cxn>
              </a:cxnLst>
              <a:rect l="0" t="0" r="r" b="b"/>
              <a:pathLst>
                <a:path w="2048" h="4320">
                  <a:moveTo>
                    <a:pt x="867" y="0"/>
                  </a:moveTo>
                  <a:lnTo>
                    <a:pt x="867" y="0"/>
                  </a:lnTo>
                  <a:lnTo>
                    <a:pt x="871" y="0"/>
                  </a:lnTo>
                  <a:lnTo>
                    <a:pt x="871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781" y="4"/>
                  </a:lnTo>
                  <a:lnTo>
                    <a:pt x="781" y="4"/>
                  </a:lnTo>
                  <a:lnTo>
                    <a:pt x="703" y="9"/>
                  </a:lnTo>
                  <a:lnTo>
                    <a:pt x="703" y="9"/>
                  </a:lnTo>
                  <a:lnTo>
                    <a:pt x="672" y="13"/>
                  </a:lnTo>
                  <a:lnTo>
                    <a:pt x="649" y="18"/>
                  </a:lnTo>
                  <a:lnTo>
                    <a:pt x="649" y="18"/>
                  </a:lnTo>
                  <a:lnTo>
                    <a:pt x="633" y="22"/>
                  </a:lnTo>
                  <a:lnTo>
                    <a:pt x="627" y="25"/>
                  </a:lnTo>
                  <a:lnTo>
                    <a:pt x="624" y="27"/>
                  </a:lnTo>
                  <a:lnTo>
                    <a:pt x="624" y="27"/>
                  </a:lnTo>
                  <a:lnTo>
                    <a:pt x="622" y="29"/>
                  </a:lnTo>
                  <a:lnTo>
                    <a:pt x="622" y="29"/>
                  </a:lnTo>
                  <a:lnTo>
                    <a:pt x="624" y="32"/>
                  </a:lnTo>
                  <a:lnTo>
                    <a:pt x="624" y="32"/>
                  </a:lnTo>
                  <a:lnTo>
                    <a:pt x="626" y="36"/>
                  </a:lnTo>
                  <a:lnTo>
                    <a:pt x="626" y="36"/>
                  </a:lnTo>
                  <a:lnTo>
                    <a:pt x="631" y="38"/>
                  </a:lnTo>
                  <a:lnTo>
                    <a:pt x="631" y="38"/>
                  </a:lnTo>
                  <a:lnTo>
                    <a:pt x="645" y="45"/>
                  </a:lnTo>
                  <a:lnTo>
                    <a:pt x="663" y="52"/>
                  </a:lnTo>
                  <a:lnTo>
                    <a:pt x="663" y="52"/>
                  </a:lnTo>
                  <a:lnTo>
                    <a:pt x="718" y="65"/>
                  </a:lnTo>
                  <a:lnTo>
                    <a:pt x="718" y="65"/>
                  </a:lnTo>
                  <a:lnTo>
                    <a:pt x="788" y="81"/>
                  </a:lnTo>
                  <a:lnTo>
                    <a:pt x="788" y="81"/>
                  </a:lnTo>
                  <a:lnTo>
                    <a:pt x="865" y="97"/>
                  </a:lnTo>
                  <a:lnTo>
                    <a:pt x="865" y="97"/>
                  </a:lnTo>
                  <a:lnTo>
                    <a:pt x="954" y="115"/>
                  </a:lnTo>
                  <a:lnTo>
                    <a:pt x="954" y="115"/>
                  </a:lnTo>
                  <a:lnTo>
                    <a:pt x="1044" y="135"/>
                  </a:lnTo>
                  <a:lnTo>
                    <a:pt x="1044" y="135"/>
                  </a:lnTo>
                  <a:lnTo>
                    <a:pt x="1087" y="146"/>
                  </a:lnTo>
                  <a:lnTo>
                    <a:pt x="1125" y="157"/>
                  </a:lnTo>
                  <a:lnTo>
                    <a:pt x="1125" y="157"/>
                  </a:lnTo>
                  <a:lnTo>
                    <a:pt x="1159" y="168"/>
                  </a:lnTo>
                  <a:lnTo>
                    <a:pt x="1184" y="180"/>
                  </a:lnTo>
                  <a:lnTo>
                    <a:pt x="1184" y="180"/>
                  </a:lnTo>
                  <a:lnTo>
                    <a:pt x="1194" y="184"/>
                  </a:lnTo>
                  <a:lnTo>
                    <a:pt x="1194" y="184"/>
                  </a:lnTo>
                  <a:lnTo>
                    <a:pt x="1199" y="189"/>
                  </a:lnTo>
                  <a:lnTo>
                    <a:pt x="1199" y="189"/>
                  </a:lnTo>
                  <a:lnTo>
                    <a:pt x="1204" y="193"/>
                  </a:lnTo>
                  <a:lnTo>
                    <a:pt x="1204" y="193"/>
                  </a:lnTo>
                  <a:lnTo>
                    <a:pt x="1206" y="197"/>
                  </a:lnTo>
                  <a:lnTo>
                    <a:pt x="1206" y="197"/>
                  </a:lnTo>
                  <a:lnTo>
                    <a:pt x="1208" y="204"/>
                  </a:lnTo>
                  <a:lnTo>
                    <a:pt x="1206" y="209"/>
                  </a:lnTo>
                  <a:lnTo>
                    <a:pt x="1201" y="215"/>
                  </a:lnTo>
                  <a:lnTo>
                    <a:pt x="1192" y="220"/>
                  </a:lnTo>
                  <a:lnTo>
                    <a:pt x="1192" y="220"/>
                  </a:lnTo>
                  <a:lnTo>
                    <a:pt x="1181" y="225"/>
                  </a:lnTo>
                  <a:lnTo>
                    <a:pt x="1165" y="231"/>
                  </a:lnTo>
                  <a:lnTo>
                    <a:pt x="1127" y="240"/>
                  </a:lnTo>
                  <a:lnTo>
                    <a:pt x="1127" y="240"/>
                  </a:lnTo>
                  <a:lnTo>
                    <a:pt x="1073" y="251"/>
                  </a:lnTo>
                  <a:lnTo>
                    <a:pt x="1008" y="260"/>
                  </a:lnTo>
                  <a:lnTo>
                    <a:pt x="1008" y="260"/>
                  </a:lnTo>
                  <a:lnTo>
                    <a:pt x="928" y="269"/>
                  </a:lnTo>
                  <a:lnTo>
                    <a:pt x="837" y="278"/>
                  </a:lnTo>
                  <a:lnTo>
                    <a:pt x="837" y="278"/>
                  </a:lnTo>
                  <a:lnTo>
                    <a:pt x="736" y="287"/>
                  </a:lnTo>
                  <a:lnTo>
                    <a:pt x="644" y="297"/>
                  </a:lnTo>
                  <a:lnTo>
                    <a:pt x="644" y="297"/>
                  </a:lnTo>
                  <a:lnTo>
                    <a:pt x="559" y="310"/>
                  </a:lnTo>
                  <a:lnTo>
                    <a:pt x="483" y="325"/>
                  </a:lnTo>
                  <a:lnTo>
                    <a:pt x="483" y="325"/>
                  </a:lnTo>
                  <a:lnTo>
                    <a:pt x="449" y="332"/>
                  </a:lnTo>
                  <a:lnTo>
                    <a:pt x="416" y="339"/>
                  </a:lnTo>
                  <a:lnTo>
                    <a:pt x="388" y="348"/>
                  </a:lnTo>
                  <a:lnTo>
                    <a:pt x="362" y="357"/>
                  </a:lnTo>
                  <a:lnTo>
                    <a:pt x="362" y="357"/>
                  </a:lnTo>
                  <a:lnTo>
                    <a:pt x="339" y="366"/>
                  </a:lnTo>
                  <a:lnTo>
                    <a:pt x="319" y="377"/>
                  </a:lnTo>
                  <a:lnTo>
                    <a:pt x="303" y="388"/>
                  </a:lnTo>
                  <a:lnTo>
                    <a:pt x="292" y="398"/>
                  </a:lnTo>
                  <a:lnTo>
                    <a:pt x="292" y="398"/>
                  </a:lnTo>
                  <a:lnTo>
                    <a:pt x="285" y="411"/>
                  </a:lnTo>
                  <a:lnTo>
                    <a:pt x="285" y="411"/>
                  </a:lnTo>
                  <a:lnTo>
                    <a:pt x="279" y="422"/>
                  </a:lnTo>
                  <a:lnTo>
                    <a:pt x="279" y="422"/>
                  </a:lnTo>
                  <a:lnTo>
                    <a:pt x="279" y="429"/>
                  </a:lnTo>
                  <a:lnTo>
                    <a:pt x="279" y="435"/>
                  </a:lnTo>
                  <a:lnTo>
                    <a:pt x="279" y="435"/>
                  </a:lnTo>
                  <a:lnTo>
                    <a:pt x="285" y="449"/>
                  </a:lnTo>
                  <a:lnTo>
                    <a:pt x="285" y="449"/>
                  </a:lnTo>
                  <a:lnTo>
                    <a:pt x="292" y="463"/>
                  </a:lnTo>
                  <a:lnTo>
                    <a:pt x="305" y="478"/>
                  </a:lnTo>
                  <a:lnTo>
                    <a:pt x="319" y="492"/>
                  </a:lnTo>
                  <a:lnTo>
                    <a:pt x="335" y="507"/>
                  </a:lnTo>
                  <a:lnTo>
                    <a:pt x="335" y="507"/>
                  </a:lnTo>
                  <a:lnTo>
                    <a:pt x="357" y="523"/>
                  </a:lnTo>
                  <a:lnTo>
                    <a:pt x="382" y="539"/>
                  </a:lnTo>
                  <a:lnTo>
                    <a:pt x="438" y="573"/>
                  </a:lnTo>
                  <a:lnTo>
                    <a:pt x="438" y="573"/>
                  </a:lnTo>
                  <a:lnTo>
                    <a:pt x="507" y="609"/>
                  </a:lnTo>
                  <a:lnTo>
                    <a:pt x="584" y="649"/>
                  </a:lnTo>
                  <a:lnTo>
                    <a:pt x="584" y="649"/>
                  </a:lnTo>
                  <a:lnTo>
                    <a:pt x="764" y="737"/>
                  </a:lnTo>
                  <a:lnTo>
                    <a:pt x="764" y="737"/>
                  </a:lnTo>
                  <a:lnTo>
                    <a:pt x="876" y="790"/>
                  </a:lnTo>
                  <a:lnTo>
                    <a:pt x="995" y="847"/>
                  </a:lnTo>
                  <a:lnTo>
                    <a:pt x="995" y="847"/>
                  </a:lnTo>
                  <a:lnTo>
                    <a:pt x="1125" y="914"/>
                  </a:lnTo>
                  <a:lnTo>
                    <a:pt x="1192" y="948"/>
                  </a:lnTo>
                  <a:lnTo>
                    <a:pt x="1257" y="984"/>
                  </a:lnTo>
                  <a:lnTo>
                    <a:pt x="1257" y="984"/>
                  </a:lnTo>
                  <a:lnTo>
                    <a:pt x="1329" y="1026"/>
                  </a:lnTo>
                  <a:lnTo>
                    <a:pt x="1399" y="1067"/>
                  </a:lnTo>
                  <a:lnTo>
                    <a:pt x="1468" y="1112"/>
                  </a:lnTo>
                  <a:lnTo>
                    <a:pt x="1536" y="1158"/>
                  </a:lnTo>
                  <a:lnTo>
                    <a:pt x="1536" y="1158"/>
                  </a:lnTo>
                  <a:lnTo>
                    <a:pt x="1608" y="1212"/>
                  </a:lnTo>
                  <a:lnTo>
                    <a:pt x="1677" y="1268"/>
                  </a:lnTo>
                  <a:lnTo>
                    <a:pt x="1711" y="1296"/>
                  </a:lnTo>
                  <a:lnTo>
                    <a:pt x="1743" y="1325"/>
                  </a:lnTo>
                  <a:lnTo>
                    <a:pt x="1776" y="1356"/>
                  </a:lnTo>
                  <a:lnTo>
                    <a:pt x="1806" y="1387"/>
                  </a:lnTo>
                  <a:lnTo>
                    <a:pt x="1806" y="1387"/>
                  </a:lnTo>
                  <a:lnTo>
                    <a:pt x="1830" y="1412"/>
                  </a:lnTo>
                  <a:lnTo>
                    <a:pt x="1852" y="1439"/>
                  </a:lnTo>
                  <a:lnTo>
                    <a:pt x="1852" y="1439"/>
                  </a:lnTo>
                  <a:lnTo>
                    <a:pt x="1873" y="1464"/>
                  </a:lnTo>
                  <a:lnTo>
                    <a:pt x="1893" y="1491"/>
                  </a:lnTo>
                  <a:lnTo>
                    <a:pt x="1893" y="1491"/>
                  </a:lnTo>
                  <a:lnTo>
                    <a:pt x="1913" y="1518"/>
                  </a:lnTo>
                  <a:lnTo>
                    <a:pt x="1931" y="1547"/>
                  </a:lnTo>
                  <a:lnTo>
                    <a:pt x="1931" y="1547"/>
                  </a:lnTo>
                  <a:lnTo>
                    <a:pt x="1947" y="1574"/>
                  </a:lnTo>
                  <a:lnTo>
                    <a:pt x="1963" y="1605"/>
                  </a:lnTo>
                  <a:lnTo>
                    <a:pt x="1963" y="1605"/>
                  </a:lnTo>
                  <a:lnTo>
                    <a:pt x="1983" y="1646"/>
                  </a:lnTo>
                  <a:lnTo>
                    <a:pt x="2001" y="1689"/>
                  </a:lnTo>
                  <a:lnTo>
                    <a:pt x="2016" y="1734"/>
                  </a:lnTo>
                  <a:lnTo>
                    <a:pt x="2028" y="1780"/>
                  </a:lnTo>
                  <a:lnTo>
                    <a:pt x="2037" y="1826"/>
                  </a:lnTo>
                  <a:lnTo>
                    <a:pt x="2044" y="1873"/>
                  </a:lnTo>
                  <a:lnTo>
                    <a:pt x="2048" y="1922"/>
                  </a:lnTo>
                  <a:lnTo>
                    <a:pt x="2048" y="1971"/>
                  </a:lnTo>
                  <a:lnTo>
                    <a:pt x="2048" y="1971"/>
                  </a:lnTo>
                  <a:lnTo>
                    <a:pt x="2044" y="2027"/>
                  </a:lnTo>
                  <a:lnTo>
                    <a:pt x="2037" y="2084"/>
                  </a:lnTo>
                  <a:lnTo>
                    <a:pt x="2026" y="2144"/>
                  </a:lnTo>
                  <a:lnTo>
                    <a:pt x="2012" y="2205"/>
                  </a:lnTo>
                  <a:lnTo>
                    <a:pt x="1994" y="2268"/>
                  </a:lnTo>
                  <a:lnTo>
                    <a:pt x="1971" y="2333"/>
                  </a:lnTo>
                  <a:lnTo>
                    <a:pt x="1944" y="2398"/>
                  </a:lnTo>
                  <a:lnTo>
                    <a:pt x="1913" y="2465"/>
                  </a:lnTo>
                  <a:lnTo>
                    <a:pt x="1913" y="2465"/>
                  </a:lnTo>
                  <a:lnTo>
                    <a:pt x="1871" y="2546"/>
                  </a:lnTo>
                  <a:lnTo>
                    <a:pt x="1823" y="2627"/>
                  </a:lnTo>
                  <a:lnTo>
                    <a:pt x="1769" y="2714"/>
                  </a:lnTo>
                  <a:lnTo>
                    <a:pt x="1709" y="2800"/>
                  </a:lnTo>
                  <a:lnTo>
                    <a:pt x="1644" y="2892"/>
                  </a:lnTo>
                  <a:lnTo>
                    <a:pt x="1570" y="2984"/>
                  </a:lnTo>
                  <a:lnTo>
                    <a:pt x="1491" y="3081"/>
                  </a:lnTo>
                  <a:lnTo>
                    <a:pt x="1406" y="3181"/>
                  </a:lnTo>
                  <a:lnTo>
                    <a:pt x="1406" y="3181"/>
                  </a:lnTo>
                  <a:lnTo>
                    <a:pt x="1294" y="3303"/>
                  </a:lnTo>
                  <a:lnTo>
                    <a:pt x="1172" y="3431"/>
                  </a:lnTo>
                  <a:lnTo>
                    <a:pt x="1038" y="3565"/>
                  </a:lnTo>
                  <a:lnTo>
                    <a:pt x="894" y="3703"/>
                  </a:lnTo>
                  <a:lnTo>
                    <a:pt x="739" y="3848"/>
                  </a:lnTo>
                  <a:lnTo>
                    <a:pt x="572" y="3999"/>
                  </a:lnTo>
                  <a:lnTo>
                    <a:pt x="391" y="4156"/>
                  </a:lnTo>
                  <a:lnTo>
                    <a:pt x="198" y="4320"/>
                  </a:lnTo>
                  <a:lnTo>
                    <a:pt x="198" y="4320"/>
                  </a:lnTo>
                  <a:lnTo>
                    <a:pt x="148" y="4320"/>
                  </a:lnTo>
                  <a:lnTo>
                    <a:pt x="148" y="4320"/>
                  </a:lnTo>
                  <a:lnTo>
                    <a:pt x="99" y="4320"/>
                  </a:lnTo>
                  <a:lnTo>
                    <a:pt x="99" y="4320"/>
                  </a:lnTo>
                  <a:lnTo>
                    <a:pt x="50" y="4320"/>
                  </a:lnTo>
                  <a:lnTo>
                    <a:pt x="50" y="4320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119" y="4224"/>
                  </a:lnTo>
                  <a:lnTo>
                    <a:pt x="233" y="4131"/>
                  </a:lnTo>
                  <a:lnTo>
                    <a:pt x="341" y="4039"/>
                  </a:lnTo>
                  <a:lnTo>
                    <a:pt x="447" y="3949"/>
                  </a:lnTo>
                  <a:lnTo>
                    <a:pt x="548" y="3860"/>
                  </a:lnTo>
                  <a:lnTo>
                    <a:pt x="644" y="3775"/>
                  </a:lnTo>
                  <a:lnTo>
                    <a:pt x="737" y="3691"/>
                  </a:lnTo>
                  <a:lnTo>
                    <a:pt x="826" y="3610"/>
                  </a:lnTo>
                  <a:lnTo>
                    <a:pt x="910" y="3530"/>
                  </a:lnTo>
                  <a:lnTo>
                    <a:pt x="992" y="3453"/>
                  </a:lnTo>
                  <a:lnTo>
                    <a:pt x="1069" y="3377"/>
                  </a:lnTo>
                  <a:lnTo>
                    <a:pt x="1143" y="3301"/>
                  </a:lnTo>
                  <a:lnTo>
                    <a:pt x="1212" y="3229"/>
                  </a:lnTo>
                  <a:lnTo>
                    <a:pt x="1278" y="3159"/>
                  </a:lnTo>
                  <a:lnTo>
                    <a:pt x="1341" y="3090"/>
                  </a:lnTo>
                  <a:lnTo>
                    <a:pt x="1401" y="3024"/>
                  </a:lnTo>
                  <a:lnTo>
                    <a:pt x="1401" y="3024"/>
                  </a:lnTo>
                  <a:lnTo>
                    <a:pt x="1489" y="2915"/>
                  </a:lnTo>
                  <a:lnTo>
                    <a:pt x="1531" y="2863"/>
                  </a:lnTo>
                  <a:lnTo>
                    <a:pt x="1570" y="2813"/>
                  </a:lnTo>
                  <a:lnTo>
                    <a:pt x="1608" y="2762"/>
                  </a:lnTo>
                  <a:lnTo>
                    <a:pt x="1644" y="2712"/>
                  </a:lnTo>
                  <a:lnTo>
                    <a:pt x="1677" y="2663"/>
                  </a:lnTo>
                  <a:lnTo>
                    <a:pt x="1709" y="2616"/>
                  </a:lnTo>
                  <a:lnTo>
                    <a:pt x="1738" y="2569"/>
                  </a:lnTo>
                  <a:lnTo>
                    <a:pt x="1765" y="2522"/>
                  </a:lnTo>
                  <a:lnTo>
                    <a:pt x="1792" y="2477"/>
                  </a:lnTo>
                  <a:lnTo>
                    <a:pt x="1815" y="2432"/>
                  </a:lnTo>
                  <a:lnTo>
                    <a:pt x="1837" y="2387"/>
                  </a:lnTo>
                  <a:lnTo>
                    <a:pt x="1857" y="2344"/>
                  </a:lnTo>
                  <a:lnTo>
                    <a:pt x="1875" y="2302"/>
                  </a:lnTo>
                  <a:lnTo>
                    <a:pt x="1891" y="2261"/>
                  </a:lnTo>
                  <a:lnTo>
                    <a:pt x="1891" y="2261"/>
                  </a:lnTo>
                  <a:lnTo>
                    <a:pt x="1915" y="2191"/>
                  </a:lnTo>
                  <a:lnTo>
                    <a:pt x="1924" y="2156"/>
                  </a:lnTo>
                  <a:lnTo>
                    <a:pt x="1933" y="2124"/>
                  </a:lnTo>
                  <a:lnTo>
                    <a:pt x="1940" y="2090"/>
                  </a:lnTo>
                  <a:lnTo>
                    <a:pt x="1945" y="2057"/>
                  </a:lnTo>
                  <a:lnTo>
                    <a:pt x="1951" y="2025"/>
                  </a:lnTo>
                  <a:lnTo>
                    <a:pt x="1953" y="1994"/>
                  </a:lnTo>
                  <a:lnTo>
                    <a:pt x="1956" y="1962"/>
                  </a:lnTo>
                  <a:lnTo>
                    <a:pt x="1956" y="1931"/>
                  </a:lnTo>
                  <a:lnTo>
                    <a:pt x="1956" y="1900"/>
                  </a:lnTo>
                  <a:lnTo>
                    <a:pt x="1956" y="1870"/>
                  </a:lnTo>
                  <a:lnTo>
                    <a:pt x="1953" y="1839"/>
                  </a:lnTo>
                  <a:lnTo>
                    <a:pt x="1949" y="1810"/>
                  </a:lnTo>
                  <a:lnTo>
                    <a:pt x="1944" y="1781"/>
                  </a:lnTo>
                  <a:lnTo>
                    <a:pt x="1938" y="1753"/>
                  </a:lnTo>
                  <a:lnTo>
                    <a:pt x="1938" y="1753"/>
                  </a:lnTo>
                  <a:lnTo>
                    <a:pt x="1925" y="1704"/>
                  </a:lnTo>
                  <a:lnTo>
                    <a:pt x="1907" y="1655"/>
                  </a:lnTo>
                  <a:lnTo>
                    <a:pt x="1888" y="1608"/>
                  </a:lnTo>
                  <a:lnTo>
                    <a:pt x="1864" y="1561"/>
                  </a:lnTo>
                  <a:lnTo>
                    <a:pt x="1837" y="1516"/>
                  </a:lnTo>
                  <a:lnTo>
                    <a:pt x="1806" y="1471"/>
                  </a:lnTo>
                  <a:lnTo>
                    <a:pt x="1774" y="1428"/>
                  </a:lnTo>
                  <a:lnTo>
                    <a:pt x="1736" y="1385"/>
                  </a:lnTo>
                  <a:lnTo>
                    <a:pt x="1736" y="1385"/>
                  </a:lnTo>
                  <a:lnTo>
                    <a:pt x="1707" y="1354"/>
                  </a:lnTo>
                  <a:lnTo>
                    <a:pt x="1677" y="1323"/>
                  </a:lnTo>
                  <a:lnTo>
                    <a:pt x="1644" y="1295"/>
                  </a:lnTo>
                  <a:lnTo>
                    <a:pt x="1612" y="1266"/>
                  </a:lnTo>
                  <a:lnTo>
                    <a:pt x="1545" y="1210"/>
                  </a:lnTo>
                  <a:lnTo>
                    <a:pt x="1475" y="1156"/>
                  </a:lnTo>
                  <a:lnTo>
                    <a:pt x="1475" y="1156"/>
                  </a:lnTo>
                  <a:lnTo>
                    <a:pt x="1410" y="1111"/>
                  </a:lnTo>
                  <a:lnTo>
                    <a:pt x="1341" y="1066"/>
                  </a:lnTo>
                  <a:lnTo>
                    <a:pt x="1273" y="1024"/>
                  </a:lnTo>
                  <a:lnTo>
                    <a:pt x="1204" y="983"/>
                  </a:lnTo>
                  <a:lnTo>
                    <a:pt x="1204" y="983"/>
                  </a:lnTo>
                  <a:lnTo>
                    <a:pt x="1139" y="947"/>
                  </a:lnTo>
                  <a:lnTo>
                    <a:pt x="1075" y="912"/>
                  </a:lnTo>
                  <a:lnTo>
                    <a:pt x="947" y="846"/>
                  </a:lnTo>
                  <a:lnTo>
                    <a:pt x="947" y="846"/>
                  </a:lnTo>
                  <a:lnTo>
                    <a:pt x="719" y="736"/>
                  </a:lnTo>
                  <a:lnTo>
                    <a:pt x="719" y="736"/>
                  </a:lnTo>
                  <a:lnTo>
                    <a:pt x="543" y="647"/>
                  </a:lnTo>
                  <a:lnTo>
                    <a:pt x="543" y="647"/>
                  </a:lnTo>
                  <a:lnTo>
                    <a:pt x="467" y="609"/>
                  </a:lnTo>
                  <a:lnTo>
                    <a:pt x="400" y="572"/>
                  </a:lnTo>
                  <a:lnTo>
                    <a:pt x="400" y="572"/>
                  </a:lnTo>
                  <a:lnTo>
                    <a:pt x="344" y="537"/>
                  </a:lnTo>
                  <a:lnTo>
                    <a:pt x="321" y="521"/>
                  </a:lnTo>
                  <a:lnTo>
                    <a:pt x="301" y="505"/>
                  </a:lnTo>
                  <a:lnTo>
                    <a:pt x="301" y="505"/>
                  </a:lnTo>
                  <a:lnTo>
                    <a:pt x="283" y="490"/>
                  </a:lnTo>
                  <a:lnTo>
                    <a:pt x="270" y="476"/>
                  </a:lnTo>
                  <a:lnTo>
                    <a:pt x="260" y="462"/>
                  </a:lnTo>
                  <a:lnTo>
                    <a:pt x="251" y="447"/>
                  </a:lnTo>
                  <a:lnTo>
                    <a:pt x="251" y="447"/>
                  </a:lnTo>
                  <a:lnTo>
                    <a:pt x="249" y="438"/>
                  </a:lnTo>
                  <a:lnTo>
                    <a:pt x="247" y="429"/>
                  </a:lnTo>
                  <a:lnTo>
                    <a:pt x="249" y="422"/>
                  </a:lnTo>
                  <a:lnTo>
                    <a:pt x="251" y="413"/>
                  </a:lnTo>
                  <a:lnTo>
                    <a:pt x="254" y="406"/>
                  </a:lnTo>
                  <a:lnTo>
                    <a:pt x="260" y="398"/>
                  </a:lnTo>
                  <a:lnTo>
                    <a:pt x="269" y="391"/>
                  </a:lnTo>
                  <a:lnTo>
                    <a:pt x="278" y="384"/>
                  </a:lnTo>
                  <a:lnTo>
                    <a:pt x="278" y="384"/>
                  </a:lnTo>
                  <a:lnTo>
                    <a:pt x="297" y="371"/>
                  </a:lnTo>
                  <a:lnTo>
                    <a:pt x="325" y="359"/>
                  </a:lnTo>
                  <a:lnTo>
                    <a:pt x="357" y="348"/>
                  </a:lnTo>
                  <a:lnTo>
                    <a:pt x="395" y="337"/>
                  </a:lnTo>
                  <a:lnTo>
                    <a:pt x="395" y="337"/>
                  </a:lnTo>
                  <a:lnTo>
                    <a:pt x="434" y="328"/>
                  </a:lnTo>
                  <a:lnTo>
                    <a:pt x="478" y="319"/>
                  </a:lnTo>
                  <a:lnTo>
                    <a:pt x="526" y="310"/>
                  </a:lnTo>
                  <a:lnTo>
                    <a:pt x="579" y="303"/>
                  </a:lnTo>
                  <a:lnTo>
                    <a:pt x="579" y="303"/>
                  </a:lnTo>
                  <a:lnTo>
                    <a:pt x="689" y="288"/>
                  </a:lnTo>
                  <a:lnTo>
                    <a:pt x="811" y="276"/>
                  </a:lnTo>
                  <a:lnTo>
                    <a:pt x="811" y="276"/>
                  </a:lnTo>
                  <a:lnTo>
                    <a:pt x="811" y="276"/>
                  </a:lnTo>
                  <a:lnTo>
                    <a:pt x="919" y="267"/>
                  </a:lnTo>
                  <a:lnTo>
                    <a:pt x="1010" y="256"/>
                  </a:lnTo>
                  <a:lnTo>
                    <a:pt x="1010" y="256"/>
                  </a:lnTo>
                  <a:lnTo>
                    <a:pt x="1082" y="243"/>
                  </a:lnTo>
                  <a:lnTo>
                    <a:pt x="1111" y="238"/>
                  </a:lnTo>
                  <a:lnTo>
                    <a:pt x="1134" y="233"/>
                  </a:lnTo>
                  <a:lnTo>
                    <a:pt x="1134" y="233"/>
                  </a:lnTo>
                  <a:lnTo>
                    <a:pt x="1154" y="225"/>
                  </a:lnTo>
                  <a:lnTo>
                    <a:pt x="1168" y="220"/>
                  </a:lnTo>
                  <a:lnTo>
                    <a:pt x="1179" y="213"/>
                  </a:lnTo>
                  <a:lnTo>
                    <a:pt x="1184" y="207"/>
                  </a:lnTo>
                  <a:lnTo>
                    <a:pt x="1184" y="207"/>
                  </a:lnTo>
                  <a:lnTo>
                    <a:pt x="1186" y="200"/>
                  </a:lnTo>
                  <a:lnTo>
                    <a:pt x="1183" y="193"/>
                  </a:lnTo>
                  <a:lnTo>
                    <a:pt x="1177" y="186"/>
                  </a:lnTo>
                  <a:lnTo>
                    <a:pt x="1165" y="180"/>
                  </a:lnTo>
                  <a:lnTo>
                    <a:pt x="1165" y="180"/>
                  </a:lnTo>
                  <a:lnTo>
                    <a:pt x="1139" y="168"/>
                  </a:lnTo>
                  <a:lnTo>
                    <a:pt x="1105" y="157"/>
                  </a:lnTo>
                  <a:lnTo>
                    <a:pt x="1105" y="157"/>
                  </a:lnTo>
                  <a:lnTo>
                    <a:pt x="1067" y="146"/>
                  </a:lnTo>
                  <a:lnTo>
                    <a:pt x="1026" y="135"/>
                  </a:lnTo>
                  <a:lnTo>
                    <a:pt x="1026" y="135"/>
                  </a:lnTo>
                  <a:lnTo>
                    <a:pt x="936" y="115"/>
                  </a:lnTo>
                  <a:lnTo>
                    <a:pt x="936" y="115"/>
                  </a:lnTo>
                  <a:lnTo>
                    <a:pt x="847" y="97"/>
                  </a:lnTo>
                  <a:lnTo>
                    <a:pt x="847" y="97"/>
                  </a:lnTo>
                  <a:lnTo>
                    <a:pt x="770" y="81"/>
                  </a:lnTo>
                  <a:lnTo>
                    <a:pt x="770" y="81"/>
                  </a:lnTo>
                  <a:lnTo>
                    <a:pt x="701" y="65"/>
                  </a:lnTo>
                  <a:lnTo>
                    <a:pt x="701" y="65"/>
                  </a:lnTo>
                  <a:lnTo>
                    <a:pt x="649" y="50"/>
                  </a:lnTo>
                  <a:lnTo>
                    <a:pt x="649" y="50"/>
                  </a:lnTo>
                  <a:lnTo>
                    <a:pt x="629" y="45"/>
                  </a:lnTo>
                  <a:lnTo>
                    <a:pt x="615" y="38"/>
                  </a:lnTo>
                  <a:lnTo>
                    <a:pt x="615" y="38"/>
                  </a:lnTo>
                  <a:lnTo>
                    <a:pt x="609" y="34"/>
                  </a:lnTo>
                  <a:lnTo>
                    <a:pt x="608" y="31"/>
                  </a:lnTo>
                  <a:lnTo>
                    <a:pt x="609" y="27"/>
                  </a:lnTo>
                  <a:lnTo>
                    <a:pt x="613" y="23"/>
                  </a:lnTo>
                  <a:lnTo>
                    <a:pt x="613" y="23"/>
                  </a:lnTo>
                  <a:lnTo>
                    <a:pt x="620" y="20"/>
                  </a:lnTo>
                  <a:lnTo>
                    <a:pt x="631" y="18"/>
                  </a:lnTo>
                  <a:lnTo>
                    <a:pt x="660" y="13"/>
                  </a:lnTo>
                  <a:lnTo>
                    <a:pt x="660" y="13"/>
                  </a:lnTo>
                  <a:lnTo>
                    <a:pt x="700" y="9"/>
                  </a:lnTo>
                  <a:lnTo>
                    <a:pt x="746" y="5"/>
                  </a:lnTo>
                  <a:lnTo>
                    <a:pt x="746" y="5"/>
                  </a:lnTo>
                  <a:lnTo>
                    <a:pt x="86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33" name="Straight Connector 32"/>
          <p:cNvCxnSpPr>
            <a:stCxn id="26" idx="2"/>
          </p:cNvCxnSpPr>
          <p:nvPr/>
        </p:nvCxnSpPr>
        <p:spPr>
          <a:xfrm rot="10800000">
            <a:off x="1752600" y="2667001"/>
            <a:ext cx="5206852" cy="423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52600" y="226689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97149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37" name="Straight Connector 36"/>
          <p:cNvCxnSpPr>
            <a:stCxn id="55" idx="2"/>
          </p:cNvCxnSpPr>
          <p:nvPr/>
        </p:nvCxnSpPr>
        <p:spPr>
          <a:xfrm rot="10800000">
            <a:off x="1915961" y="1333466"/>
            <a:ext cx="3361708" cy="3805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3" idx="2"/>
          </p:cNvCxnSpPr>
          <p:nvPr/>
        </p:nvCxnSpPr>
        <p:spPr>
          <a:xfrm rot="10800000">
            <a:off x="1494732" y="5200711"/>
            <a:ext cx="4961756" cy="1901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4800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533400" y="3276600"/>
            <a:ext cx="2819400" cy="762000"/>
          </a:xfrm>
        </p:spPr>
        <p:txBody>
          <a:bodyPr/>
          <a:lstStyle/>
          <a:p>
            <a:pPr algn="l"/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8" name="Title 46"/>
          <p:cNvSpPr txBox="1">
            <a:spLocks/>
          </p:cNvSpPr>
          <p:nvPr/>
        </p:nvSpPr>
        <p:spPr bwMode="auto">
          <a:xfrm>
            <a:off x="304800" y="3200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  <a:ea typeface="+mj-ea"/>
              <a:cs typeface="+mj-cs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5914180" y="4114867"/>
            <a:ext cx="1600352" cy="1295333"/>
            <a:chOff x="6967868" y="4876800"/>
            <a:chExt cx="1600352" cy="1295333"/>
          </a:xfrm>
        </p:grpSpPr>
        <p:sp>
          <p:nvSpPr>
            <p:cNvPr id="43" name="Oval 42"/>
            <p:cNvSpPr/>
            <p:nvPr/>
          </p:nvSpPr>
          <p:spPr bwMode="auto">
            <a:xfrm>
              <a:off x="7510176" y="5791175"/>
              <a:ext cx="533451" cy="3809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pc="300">
                <a:latin typeface="Franklin Gothic Demi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 rot="5400000">
              <a:off x="7467701" y="5638706"/>
              <a:ext cx="609625" cy="79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 bwMode="auto">
            <a:xfrm>
              <a:off x="6967868" y="4876800"/>
              <a:ext cx="1600352" cy="60953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/>
            <a:scene3d>
              <a:camera prst="perspectiveHeroicExtremeLeftFacing"/>
              <a:lightRig rig="threePt" dir="t"/>
            </a:scene3d>
            <a:sp3d prstMaterial="powder">
              <a:bevelT prst="slop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spc="300" dirty="0" smtClean="0">
                  <a:solidFill>
                    <a:schemeClr val="tx1"/>
                  </a:solidFill>
                  <a:latin typeface="Franklin Gothic Demi" pitchFamily="34" charset="0"/>
                </a:rPr>
                <a:t>YEAR 1</a:t>
              </a:r>
              <a:endParaRPr lang="en-US" sz="2000" spc="300" dirty="0">
                <a:solidFill>
                  <a:schemeClr val="tx1"/>
                </a:solidFill>
                <a:latin typeface="Franklin Gothic Demi" pitchFamily="34" charset="0"/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6476848" y="1524000"/>
            <a:ext cx="1600352" cy="1305966"/>
            <a:chOff x="6957083" y="4866167"/>
            <a:chExt cx="1600352" cy="1305966"/>
          </a:xfrm>
        </p:grpSpPr>
        <p:sp>
          <p:nvSpPr>
            <p:cNvPr id="49" name="Oval 48"/>
            <p:cNvSpPr/>
            <p:nvPr/>
          </p:nvSpPr>
          <p:spPr bwMode="auto">
            <a:xfrm>
              <a:off x="7510176" y="5791175"/>
              <a:ext cx="533451" cy="3809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pc="300">
                <a:latin typeface="Franklin Gothic Demi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rot="5400000">
              <a:off x="7467701" y="5638706"/>
              <a:ext cx="609625" cy="79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 bwMode="auto">
            <a:xfrm>
              <a:off x="6957083" y="4866167"/>
              <a:ext cx="1600352" cy="609533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/>
            <a:scene3d>
              <a:camera prst="perspectiveHeroicExtremeLeftFacing"/>
              <a:lightRig rig="threePt" dir="t"/>
            </a:scene3d>
            <a:sp3d prstMaterial="powder">
              <a:bevelT prst="slop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spc="300" dirty="0" smtClean="0">
                  <a:solidFill>
                    <a:schemeClr val="tx1"/>
                  </a:solidFill>
                  <a:latin typeface="Franklin Gothic Demi" pitchFamily="34" charset="0"/>
                </a:rPr>
                <a:t>YEAR 2</a:t>
              </a:r>
              <a:endParaRPr lang="en-US" sz="2000" spc="300" dirty="0">
                <a:solidFill>
                  <a:schemeClr val="tx1"/>
                </a:solidFill>
                <a:latin typeface="Franklin Gothic Demi" pitchFamily="34" charset="0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4735361" y="266666"/>
            <a:ext cx="1600352" cy="1295333"/>
            <a:chOff x="6978501" y="4876800"/>
            <a:chExt cx="1600352" cy="1295333"/>
          </a:xfrm>
        </p:grpSpPr>
        <p:sp>
          <p:nvSpPr>
            <p:cNvPr id="55" name="Oval 54"/>
            <p:cNvSpPr/>
            <p:nvPr/>
          </p:nvSpPr>
          <p:spPr bwMode="auto">
            <a:xfrm>
              <a:off x="7520809" y="5791175"/>
              <a:ext cx="533451" cy="3809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pc="300">
                <a:latin typeface="Franklin Gothic Demi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 rot="5400000">
              <a:off x="7467701" y="5638706"/>
              <a:ext cx="609625" cy="79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 bwMode="auto">
            <a:xfrm>
              <a:off x="6978501" y="4876800"/>
              <a:ext cx="1600352" cy="60953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scene3d>
              <a:camera prst="perspectiveHeroicExtremeLeftFacing"/>
              <a:lightRig rig="threePt" dir="t"/>
            </a:scene3d>
            <a:sp3d prstMaterial="powder">
              <a:bevelT prst="slop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spc="300" dirty="0" smtClean="0">
                  <a:solidFill>
                    <a:schemeClr val="tx1"/>
                  </a:solidFill>
                  <a:latin typeface="Franklin Gothic Demi" pitchFamily="34" charset="0"/>
                </a:rPr>
                <a:t>YEAR 3</a:t>
              </a:r>
              <a:endParaRPr lang="en-US" sz="2000" spc="300" dirty="0">
                <a:solidFill>
                  <a:schemeClr val="tx1"/>
                </a:solidFill>
                <a:latin typeface="Franklin Gothic Dem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4724400"/>
            <a:ext cx="9144000" cy="1524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life or timeline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2056" y="2286000"/>
            <a:ext cx="1463507" cy="31078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2Left"/>
            <a:lightRig rig="threePt" dir="t"/>
          </a:scene3d>
          <a:sp3d extrusionH="127000"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92185" y="2302358"/>
            <a:ext cx="1463507" cy="31078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 extrusionH="127000"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01837" y="2298032"/>
            <a:ext cx="1463506" cy="31078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2Left"/>
            <a:lightRig rig="threePt" dir="t"/>
          </a:scene3d>
          <a:sp3d extrusionH="127000"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04042" y="2306366"/>
            <a:ext cx="1463507" cy="31078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 extrusionH="127000"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13694" y="2302040"/>
            <a:ext cx="1463506" cy="31078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isometricOffAxis2Left"/>
            <a:lightRig rig="threePt" dir="t"/>
          </a:scene3d>
          <a:sp3d extrusionH="127000"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2720876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2400" dirty="0" smtClean="0"/>
              <a:t>Your text here. Your text here. Your text here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2720876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2400" dirty="0" smtClean="0"/>
              <a:t>Your text here. Your text here. Your text here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93568" y="2696812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2400" dirty="0" smtClean="0"/>
              <a:t>Your text here. Your text here. Your text here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2720876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400" dirty="0" smtClean="0"/>
              <a:t>Your text here. Your text here. Your text here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2718486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400" dirty="0" smtClean="0"/>
              <a:t>Your text here. Your text here. Your text here</a:t>
            </a:r>
            <a:endParaRPr lang="en-US" sz="2400" dirty="0"/>
          </a:p>
        </p:txBody>
      </p:sp>
      <p:sp>
        <p:nvSpPr>
          <p:cNvPr id="21" name="Freeform 645"/>
          <p:cNvSpPr>
            <a:spLocks noEditPoints="1"/>
          </p:cNvSpPr>
          <p:nvPr/>
        </p:nvSpPr>
        <p:spPr bwMode="auto">
          <a:xfrm flipH="1">
            <a:off x="228600" y="4953000"/>
            <a:ext cx="914400" cy="609600"/>
          </a:xfrm>
          <a:custGeom>
            <a:avLst/>
            <a:gdLst/>
            <a:ahLst/>
            <a:cxnLst>
              <a:cxn ang="0">
                <a:pos x="42" y="2"/>
              </a:cxn>
              <a:cxn ang="0">
                <a:pos x="54" y="0"/>
              </a:cxn>
              <a:cxn ang="0">
                <a:pos x="57" y="0"/>
              </a:cxn>
              <a:cxn ang="0">
                <a:pos x="57" y="2"/>
              </a:cxn>
              <a:cxn ang="0">
                <a:pos x="57" y="2"/>
              </a:cxn>
              <a:cxn ang="0">
                <a:pos x="67" y="2"/>
              </a:cxn>
              <a:cxn ang="0">
                <a:pos x="81" y="21"/>
              </a:cxn>
              <a:cxn ang="0">
                <a:pos x="82" y="22"/>
              </a:cxn>
              <a:cxn ang="0">
                <a:pos x="87" y="42"/>
              </a:cxn>
              <a:cxn ang="0">
                <a:pos x="106" y="44"/>
              </a:cxn>
              <a:cxn ang="0">
                <a:pos x="144" y="47"/>
              </a:cxn>
              <a:cxn ang="0">
                <a:pos x="156" y="42"/>
              </a:cxn>
              <a:cxn ang="0">
                <a:pos x="168" y="47"/>
              </a:cxn>
              <a:cxn ang="0">
                <a:pos x="191" y="59"/>
              </a:cxn>
              <a:cxn ang="0">
                <a:pos x="215" y="88"/>
              </a:cxn>
              <a:cxn ang="0">
                <a:pos x="230" y="110"/>
              </a:cxn>
              <a:cxn ang="0">
                <a:pos x="255" y="111"/>
              </a:cxn>
              <a:cxn ang="0">
                <a:pos x="259" y="123"/>
              </a:cxn>
              <a:cxn ang="0">
                <a:pos x="260" y="146"/>
              </a:cxn>
              <a:cxn ang="0">
                <a:pos x="259" y="152"/>
              </a:cxn>
              <a:cxn ang="0">
                <a:pos x="245" y="152"/>
              </a:cxn>
              <a:cxn ang="0">
                <a:pos x="238" y="146"/>
              </a:cxn>
              <a:cxn ang="0">
                <a:pos x="242" y="141"/>
              </a:cxn>
              <a:cxn ang="0">
                <a:pos x="220" y="141"/>
              </a:cxn>
              <a:cxn ang="0">
                <a:pos x="188" y="143"/>
              </a:cxn>
              <a:cxn ang="0">
                <a:pos x="173" y="141"/>
              </a:cxn>
              <a:cxn ang="0">
                <a:pos x="156" y="152"/>
              </a:cxn>
              <a:cxn ang="0">
                <a:pos x="138" y="153"/>
              </a:cxn>
              <a:cxn ang="0">
                <a:pos x="126" y="148"/>
              </a:cxn>
              <a:cxn ang="0">
                <a:pos x="121" y="146"/>
              </a:cxn>
              <a:cxn ang="0">
                <a:pos x="126" y="135"/>
              </a:cxn>
              <a:cxn ang="0">
                <a:pos x="109" y="111"/>
              </a:cxn>
              <a:cxn ang="0">
                <a:pos x="99" y="143"/>
              </a:cxn>
              <a:cxn ang="0">
                <a:pos x="91" y="155"/>
              </a:cxn>
              <a:cxn ang="0">
                <a:pos x="71" y="162"/>
              </a:cxn>
              <a:cxn ang="0">
                <a:pos x="64" y="160"/>
              </a:cxn>
              <a:cxn ang="0">
                <a:pos x="50" y="160"/>
              </a:cxn>
              <a:cxn ang="0">
                <a:pos x="60" y="152"/>
              </a:cxn>
              <a:cxn ang="0">
                <a:pos x="77" y="145"/>
              </a:cxn>
              <a:cxn ang="0">
                <a:pos x="81" y="131"/>
              </a:cxn>
              <a:cxn ang="0">
                <a:pos x="86" y="106"/>
              </a:cxn>
              <a:cxn ang="0">
                <a:pos x="72" y="111"/>
              </a:cxn>
              <a:cxn ang="0">
                <a:pos x="45" y="141"/>
              </a:cxn>
              <a:cxn ang="0">
                <a:pos x="30" y="148"/>
              </a:cxn>
              <a:cxn ang="0">
                <a:pos x="15" y="146"/>
              </a:cxn>
              <a:cxn ang="0">
                <a:pos x="2" y="148"/>
              </a:cxn>
              <a:cxn ang="0">
                <a:pos x="10" y="140"/>
              </a:cxn>
              <a:cxn ang="0">
                <a:pos x="24" y="135"/>
              </a:cxn>
              <a:cxn ang="0">
                <a:pos x="32" y="130"/>
              </a:cxn>
              <a:cxn ang="0">
                <a:pos x="49" y="105"/>
              </a:cxn>
              <a:cxn ang="0">
                <a:pos x="60" y="84"/>
              </a:cxn>
              <a:cxn ang="0">
                <a:pos x="52" y="86"/>
              </a:cxn>
              <a:cxn ang="0">
                <a:pos x="45" y="83"/>
              </a:cxn>
              <a:cxn ang="0">
                <a:pos x="37" y="74"/>
              </a:cxn>
              <a:cxn ang="0">
                <a:pos x="34" y="69"/>
              </a:cxn>
              <a:cxn ang="0">
                <a:pos x="34" y="68"/>
              </a:cxn>
              <a:cxn ang="0">
                <a:pos x="27" y="66"/>
              </a:cxn>
              <a:cxn ang="0">
                <a:pos x="17" y="49"/>
              </a:cxn>
              <a:cxn ang="0">
                <a:pos x="15" y="39"/>
              </a:cxn>
              <a:cxn ang="0">
                <a:pos x="22" y="19"/>
              </a:cxn>
              <a:cxn ang="0">
                <a:pos x="77" y="12"/>
              </a:cxn>
            </a:cxnLst>
            <a:rect l="0" t="0" r="r" b="b"/>
            <a:pathLst>
              <a:path w="262" h="162">
                <a:moveTo>
                  <a:pt x="22" y="19"/>
                </a:moveTo>
                <a:lnTo>
                  <a:pt x="22" y="19"/>
                </a:lnTo>
                <a:lnTo>
                  <a:pt x="29" y="12"/>
                </a:lnTo>
                <a:lnTo>
                  <a:pt x="35" y="5"/>
                </a:lnTo>
                <a:lnTo>
                  <a:pt x="42" y="2"/>
                </a:lnTo>
                <a:lnTo>
                  <a:pt x="52" y="0"/>
                </a:lnTo>
                <a:lnTo>
                  <a:pt x="52" y="0"/>
                </a:lnTo>
                <a:lnTo>
                  <a:pt x="52" y="0"/>
                </a:lnTo>
                <a:lnTo>
                  <a:pt x="52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7" y="0"/>
                </a:lnTo>
                <a:lnTo>
                  <a:pt x="57" y="0"/>
                </a:lnTo>
                <a:lnTo>
                  <a:pt x="55" y="2"/>
                </a:lnTo>
                <a:lnTo>
                  <a:pt x="55" y="2"/>
                </a:lnTo>
                <a:lnTo>
                  <a:pt x="59" y="0"/>
                </a:lnTo>
                <a:lnTo>
                  <a:pt x="59" y="0"/>
                </a:lnTo>
                <a:lnTo>
                  <a:pt x="57" y="2"/>
                </a:lnTo>
                <a:lnTo>
                  <a:pt x="57" y="2"/>
                </a:lnTo>
                <a:lnTo>
                  <a:pt x="60" y="2"/>
                </a:lnTo>
                <a:lnTo>
                  <a:pt x="60" y="2"/>
                </a:lnTo>
                <a:lnTo>
                  <a:pt x="57" y="2"/>
                </a:lnTo>
                <a:lnTo>
                  <a:pt x="57" y="2"/>
                </a:lnTo>
                <a:lnTo>
                  <a:pt x="62" y="2"/>
                </a:lnTo>
                <a:lnTo>
                  <a:pt x="62" y="2"/>
                </a:lnTo>
                <a:lnTo>
                  <a:pt x="60" y="2"/>
                </a:lnTo>
                <a:lnTo>
                  <a:pt x="60" y="2"/>
                </a:lnTo>
                <a:lnTo>
                  <a:pt x="67" y="2"/>
                </a:lnTo>
                <a:lnTo>
                  <a:pt x="72" y="5"/>
                </a:lnTo>
                <a:lnTo>
                  <a:pt x="72" y="5"/>
                </a:lnTo>
                <a:lnTo>
                  <a:pt x="76" y="9"/>
                </a:lnTo>
                <a:lnTo>
                  <a:pt x="77" y="12"/>
                </a:lnTo>
                <a:lnTo>
                  <a:pt x="81" y="21"/>
                </a:lnTo>
                <a:lnTo>
                  <a:pt x="81" y="21"/>
                </a:lnTo>
                <a:lnTo>
                  <a:pt x="82" y="24"/>
                </a:lnTo>
                <a:lnTo>
                  <a:pt x="82" y="24"/>
                </a:lnTo>
                <a:lnTo>
                  <a:pt x="82" y="22"/>
                </a:lnTo>
                <a:lnTo>
                  <a:pt x="82" y="22"/>
                </a:lnTo>
                <a:lnTo>
                  <a:pt x="84" y="31"/>
                </a:lnTo>
                <a:lnTo>
                  <a:pt x="84" y="31"/>
                </a:lnTo>
                <a:lnTo>
                  <a:pt x="87" y="37"/>
                </a:lnTo>
                <a:lnTo>
                  <a:pt x="87" y="41"/>
                </a:lnTo>
                <a:lnTo>
                  <a:pt x="87" y="42"/>
                </a:lnTo>
                <a:lnTo>
                  <a:pt x="87" y="42"/>
                </a:lnTo>
                <a:lnTo>
                  <a:pt x="92" y="42"/>
                </a:lnTo>
                <a:lnTo>
                  <a:pt x="97" y="42"/>
                </a:lnTo>
                <a:lnTo>
                  <a:pt x="106" y="44"/>
                </a:lnTo>
                <a:lnTo>
                  <a:pt x="106" y="44"/>
                </a:lnTo>
                <a:lnTo>
                  <a:pt x="129" y="46"/>
                </a:lnTo>
                <a:lnTo>
                  <a:pt x="129" y="46"/>
                </a:lnTo>
                <a:lnTo>
                  <a:pt x="141" y="47"/>
                </a:lnTo>
                <a:lnTo>
                  <a:pt x="141" y="47"/>
                </a:lnTo>
                <a:lnTo>
                  <a:pt x="144" y="47"/>
                </a:lnTo>
                <a:lnTo>
                  <a:pt x="148" y="42"/>
                </a:lnTo>
                <a:lnTo>
                  <a:pt x="148" y="42"/>
                </a:lnTo>
                <a:lnTo>
                  <a:pt x="149" y="42"/>
                </a:lnTo>
                <a:lnTo>
                  <a:pt x="151" y="42"/>
                </a:lnTo>
                <a:lnTo>
                  <a:pt x="156" y="42"/>
                </a:lnTo>
                <a:lnTo>
                  <a:pt x="161" y="46"/>
                </a:lnTo>
                <a:lnTo>
                  <a:pt x="165" y="46"/>
                </a:lnTo>
                <a:lnTo>
                  <a:pt x="165" y="46"/>
                </a:lnTo>
                <a:lnTo>
                  <a:pt x="166" y="47"/>
                </a:lnTo>
                <a:lnTo>
                  <a:pt x="168" y="47"/>
                </a:lnTo>
                <a:lnTo>
                  <a:pt x="171" y="51"/>
                </a:lnTo>
                <a:lnTo>
                  <a:pt x="171" y="51"/>
                </a:lnTo>
                <a:lnTo>
                  <a:pt x="178" y="52"/>
                </a:lnTo>
                <a:lnTo>
                  <a:pt x="178" y="52"/>
                </a:lnTo>
                <a:lnTo>
                  <a:pt x="191" y="59"/>
                </a:lnTo>
                <a:lnTo>
                  <a:pt x="198" y="63"/>
                </a:lnTo>
                <a:lnTo>
                  <a:pt x="203" y="68"/>
                </a:lnTo>
                <a:lnTo>
                  <a:pt x="203" y="68"/>
                </a:lnTo>
                <a:lnTo>
                  <a:pt x="210" y="76"/>
                </a:lnTo>
                <a:lnTo>
                  <a:pt x="215" y="88"/>
                </a:lnTo>
                <a:lnTo>
                  <a:pt x="217" y="98"/>
                </a:lnTo>
                <a:lnTo>
                  <a:pt x="217" y="110"/>
                </a:lnTo>
                <a:lnTo>
                  <a:pt x="217" y="110"/>
                </a:lnTo>
                <a:lnTo>
                  <a:pt x="223" y="108"/>
                </a:lnTo>
                <a:lnTo>
                  <a:pt x="230" y="110"/>
                </a:lnTo>
                <a:lnTo>
                  <a:pt x="243" y="111"/>
                </a:lnTo>
                <a:lnTo>
                  <a:pt x="243" y="111"/>
                </a:lnTo>
                <a:lnTo>
                  <a:pt x="248" y="111"/>
                </a:lnTo>
                <a:lnTo>
                  <a:pt x="252" y="111"/>
                </a:lnTo>
                <a:lnTo>
                  <a:pt x="255" y="111"/>
                </a:lnTo>
                <a:lnTo>
                  <a:pt x="255" y="111"/>
                </a:lnTo>
                <a:lnTo>
                  <a:pt x="257" y="115"/>
                </a:lnTo>
                <a:lnTo>
                  <a:pt x="259" y="116"/>
                </a:lnTo>
                <a:lnTo>
                  <a:pt x="259" y="123"/>
                </a:lnTo>
                <a:lnTo>
                  <a:pt x="259" y="123"/>
                </a:lnTo>
                <a:lnTo>
                  <a:pt x="260" y="133"/>
                </a:lnTo>
                <a:lnTo>
                  <a:pt x="262" y="138"/>
                </a:lnTo>
                <a:lnTo>
                  <a:pt x="262" y="141"/>
                </a:lnTo>
                <a:lnTo>
                  <a:pt x="262" y="141"/>
                </a:lnTo>
                <a:lnTo>
                  <a:pt x="260" y="146"/>
                </a:lnTo>
                <a:lnTo>
                  <a:pt x="260" y="146"/>
                </a:lnTo>
                <a:lnTo>
                  <a:pt x="260" y="148"/>
                </a:lnTo>
                <a:lnTo>
                  <a:pt x="260" y="150"/>
                </a:lnTo>
                <a:lnTo>
                  <a:pt x="260" y="150"/>
                </a:lnTo>
                <a:lnTo>
                  <a:pt x="259" y="152"/>
                </a:lnTo>
                <a:lnTo>
                  <a:pt x="257" y="152"/>
                </a:lnTo>
                <a:lnTo>
                  <a:pt x="255" y="150"/>
                </a:lnTo>
                <a:lnTo>
                  <a:pt x="255" y="150"/>
                </a:lnTo>
                <a:lnTo>
                  <a:pt x="252" y="152"/>
                </a:lnTo>
                <a:lnTo>
                  <a:pt x="245" y="152"/>
                </a:lnTo>
                <a:lnTo>
                  <a:pt x="240" y="150"/>
                </a:lnTo>
                <a:lnTo>
                  <a:pt x="238" y="148"/>
                </a:lnTo>
                <a:lnTo>
                  <a:pt x="238" y="146"/>
                </a:lnTo>
                <a:lnTo>
                  <a:pt x="238" y="146"/>
                </a:lnTo>
                <a:lnTo>
                  <a:pt x="238" y="146"/>
                </a:lnTo>
                <a:lnTo>
                  <a:pt x="240" y="145"/>
                </a:lnTo>
                <a:lnTo>
                  <a:pt x="243" y="143"/>
                </a:lnTo>
                <a:lnTo>
                  <a:pt x="243" y="143"/>
                </a:lnTo>
                <a:lnTo>
                  <a:pt x="243" y="143"/>
                </a:lnTo>
                <a:lnTo>
                  <a:pt x="242" y="141"/>
                </a:lnTo>
                <a:lnTo>
                  <a:pt x="242" y="141"/>
                </a:lnTo>
                <a:lnTo>
                  <a:pt x="240" y="136"/>
                </a:lnTo>
                <a:lnTo>
                  <a:pt x="238" y="133"/>
                </a:lnTo>
                <a:lnTo>
                  <a:pt x="238" y="133"/>
                </a:lnTo>
                <a:lnTo>
                  <a:pt x="220" y="141"/>
                </a:lnTo>
                <a:lnTo>
                  <a:pt x="210" y="145"/>
                </a:lnTo>
                <a:lnTo>
                  <a:pt x="200" y="146"/>
                </a:lnTo>
                <a:lnTo>
                  <a:pt x="200" y="146"/>
                </a:lnTo>
                <a:lnTo>
                  <a:pt x="195" y="145"/>
                </a:lnTo>
                <a:lnTo>
                  <a:pt x="188" y="143"/>
                </a:lnTo>
                <a:lnTo>
                  <a:pt x="188" y="143"/>
                </a:lnTo>
                <a:lnTo>
                  <a:pt x="185" y="140"/>
                </a:lnTo>
                <a:lnTo>
                  <a:pt x="185" y="140"/>
                </a:lnTo>
                <a:lnTo>
                  <a:pt x="176" y="143"/>
                </a:lnTo>
                <a:lnTo>
                  <a:pt x="173" y="141"/>
                </a:lnTo>
                <a:lnTo>
                  <a:pt x="170" y="140"/>
                </a:lnTo>
                <a:lnTo>
                  <a:pt x="170" y="140"/>
                </a:lnTo>
                <a:lnTo>
                  <a:pt x="165" y="148"/>
                </a:lnTo>
                <a:lnTo>
                  <a:pt x="161" y="150"/>
                </a:lnTo>
                <a:lnTo>
                  <a:pt x="156" y="152"/>
                </a:lnTo>
                <a:lnTo>
                  <a:pt x="156" y="152"/>
                </a:lnTo>
                <a:lnTo>
                  <a:pt x="146" y="155"/>
                </a:lnTo>
                <a:lnTo>
                  <a:pt x="141" y="155"/>
                </a:lnTo>
                <a:lnTo>
                  <a:pt x="138" y="153"/>
                </a:lnTo>
                <a:lnTo>
                  <a:pt x="138" y="153"/>
                </a:lnTo>
                <a:lnTo>
                  <a:pt x="134" y="152"/>
                </a:lnTo>
                <a:lnTo>
                  <a:pt x="131" y="152"/>
                </a:lnTo>
                <a:lnTo>
                  <a:pt x="131" y="152"/>
                </a:lnTo>
                <a:lnTo>
                  <a:pt x="129" y="150"/>
                </a:lnTo>
                <a:lnTo>
                  <a:pt x="126" y="148"/>
                </a:lnTo>
                <a:lnTo>
                  <a:pt x="126" y="148"/>
                </a:lnTo>
                <a:lnTo>
                  <a:pt x="123" y="148"/>
                </a:lnTo>
                <a:lnTo>
                  <a:pt x="123" y="148"/>
                </a:lnTo>
                <a:lnTo>
                  <a:pt x="121" y="146"/>
                </a:lnTo>
                <a:lnTo>
                  <a:pt x="121" y="146"/>
                </a:lnTo>
                <a:lnTo>
                  <a:pt x="123" y="143"/>
                </a:lnTo>
                <a:lnTo>
                  <a:pt x="124" y="141"/>
                </a:lnTo>
                <a:lnTo>
                  <a:pt x="129" y="140"/>
                </a:lnTo>
                <a:lnTo>
                  <a:pt x="129" y="140"/>
                </a:lnTo>
                <a:lnTo>
                  <a:pt x="126" y="135"/>
                </a:lnTo>
                <a:lnTo>
                  <a:pt x="124" y="130"/>
                </a:lnTo>
                <a:lnTo>
                  <a:pt x="124" y="123"/>
                </a:lnTo>
                <a:lnTo>
                  <a:pt x="126" y="118"/>
                </a:lnTo>
                <a:lnTo>
                  <a:pt x="126" y="118"/>
                </a:lnTo>
                <a:lnTo>
                  <a:pt x="109" y="111"/>
                </a:lnTo>
                <a:lnTo>
                  <a:pt x="109" y="111"/>
                </a:lnTo>
                <a:lnTo>
                  <a:pt x="107" y="120"/>
                </a:lnTo>
                <a:lnTo>
                  <a:pt x="106" y="128"/>
                </a:lnTo>
                <a:lnTo>
                  <a:pt x="102" y="136"/>
                </a:lnTo>
                <a:lnTo>
                  <a:pt x="99" y="143"/>
                </a:lnTo>
                <a:lnTo>
                  <a:pt x="99" y="143"/>
                </a:lnTo>
                <a:lnTo>
                  <a:pt x="96" y="150"/>
                </a:lnTo>
                <a:lnTo>
                  <a:pt x="92" y="153"/>
                </a:lnTo>
                <a:lnTo>
                  <a:pt x="92" y="153"/>
                </a:lnTo>
                <a:lnTo>
                  <a:pt x="91" y="155"/>
                </a:lnTo>
                <a:lnTo>
                  <a:pt x="89" y="157"/>
                </a:lnTo>
                <a:lnTo>
                  <a:pt x="89" y="157"/>
                </a:lnTo>
                <a:lnTo>
                  <a:pt x="86" y="160"/>
                </a:lnTo>
                <a:lnTo>
                  <a:pt x="81" y="160"/>
                </a:lnTo>
                <a:lnTo>
                  <a:pt x="71" y="162"/>
                </a:lnTo>
                <a:lnTo>
                  <a:pt x="71" y="162"/>
                </a:lnTo>
                <a:lnTo>
                  <a:pt x="65" y="162"/>
                </a:lnTo>
                <a:lnTo>
                  <a:pt x="65" y="162"/>
                </a:lnTo>
                <a:lnTo>
                  <a:pt x="64" y="162"/>
                </a:lnTo>
                <a:lnTo>
                  <a:pt x="64" y="160"/>
                </a:lnTo>
                <a:lnTo>
                  <a:pt x="64" y="160"/>
                </a:lnTo>
                <a:lnTo>
                  <a:pt x="59" y="160"/>
                </a:lnTo>
                <a:lnTo>
                  <a:pt x="59" y="160"/>
                </a:lnTo>
                <a:lnTo>
                  <a:pt x="54" y="160"/>
                </a:lnTo>
                <a:lnTo>
                  <a:pt x="50" y="160"/>
                </a:lnTo>
                <a:lnTo>
                  <a:pt x="49" y="158"/>
                </a:lnTo>
                <a:lnTo>
                  <a:pt x="49" y="158"/>
                </a:lnTo>
                <a:lnTo>
                  <a:pt x="54" y="155"/>
                </a:lnTo>
                <a:lnTo>
                  <a:pt x="60" y="152"/>
                </a:lnTo>
                <a:lnTo>
                  <a:pt x="60" y="152"/>
                </a:lnTo>
                <a:lnTo>
                  <a:pt x="65" y="150"/>
                </a:lnTo>
                <a:lnTo>
                  <a:pt x="72" y="146"/>
                </a:lnTo>
                <a:lnTo>
                  <a:pt x="72" y="146"/>
                </a:lnTo>
                <a:lnTo>
                  <a:pt x="74" y="145"/>
                </a:lnTo>
                <a:lnTo>
                  <a:pt x="77" y="145"/>
                </a:lnTo>
                <a:lnTo>
                  <a:pt x="77" y="145"/>
                </a:lnTo>
                <a:lnTo>
                  <a:pt x="77" y="141"/>
                </a:lnTo>
                <a:lnTo>
                  <a:pt x="79" y="138"/>
                </a:lnTo>
                <a:lnTo>
                  <a:pt x="79" y="138"/>
                </a:lnTo>
                <a:lnTo>
                  <a:pt x="81" y="131"/>
                </a:lnTo>
                <a:lnTo>
                  <a:pt x="82" y="123"/>
                </a:lnTo>
                <a:lnTo>
                  <a:pt x="82" y="123"/>
                </a:lnTo>
                <a:lnTo>
                  <a:pt x="82" y="115"/>
                </a:lnTo>
                <a:lnTo>
                  <a:pt x="86" y="106"/>
                </a:lnTo>
                <a:lnTo>
                  <a:pt x="86" y="106"/>
                </a:lnTo>
                <a:lnTo>
                  <a:pt x="86" y="103"/>
                </a:lnTo>
                <a:lnTo>
                  <a:pt x="86" y="101"/>
                </a:lnTo>
                <a:lnTo>
                  <a:pt x="81" y="98"/>
                </a:lnTo>
                <a:lnTo>
                  <a:pt x="81" y="98"/>
                </a:lnTo>
                <a:lnTo>
                  <a:pt x="72" y="111"/>
                </a:lnTo>
                <a:lnTo>
                  <a:pt x="64" y="123"/>
                </a:lnTo>
                <a:lnTo>
                  <a:pt x="64" y="123"/>
                </a:lnTo>
                <a:lnTo>
                  <a:pt x="54" y="133"/>
                </a:lnTo>
                <a:lnTo>
                  <a:pt x="54" y="133"/>
                </a:lnTo>
                <a:lnTo>
                  <a:pt x="45" y="141"/>
                </a:lnTo>
                <a:lnTo>
                  <a:pt x="40" y="143"/>
                </a:lnTo>
                <a:lnTo>
                  <a:pt x="35" y="145"/>
                </a:lnTo>
                <a:lnTo>
                  <a:pt x="35" y="145"/>
                </a:lnTo>
                <a:lnTo>
                  <a:pt x="34" y="146"/>
                </a:lnTo>
                <a:lnTo>
                  <a:pt x="30" y="148"/>
                </a:lnTo>
                <a:lnTo>
                  <a:pt x="30" y="148"/>
                </a:lnTo>
                <a:lnTo>
                  <a:pt x="25" y="148"/>
                </a:lnTo>
                <a:lnTo>
                  <a:pt x="20" y="146"/>
                </a:lnTo>
                <a:lnTo>
                  <a:pt x="20" y="146"/>
                </a:lnTo>
                <a:lnTo>
                  <a:pt x="15" y="146"/>
                </a:lnTo>
                <a:lnTo>
                  <a:pt x="12" y="146"/>
                </a:lnTo>
                <a:lnTo>
                  <a:pt x="12" y="146"/>
                </a:lnTo>
                <a:lnTo>
                  <a:pt x="10" y="148"/>
                </a:lnTo>
                <a:lnTo>
                  <a:pt x="7" y="148"/>
                </a:lnTo>
                <a:lnTo>
                  <a:pt x="2" y="148"/>
                </a:lnTo>
                <a:lnTo>
                  <a:pt x="2" y="148"/>
                </a:lnTo>
                <a:lnTo>
                  <a:pt x="0" y="148"/>
                </a:lnTo>
                <a:lnTo>
                  <a:pt x="0" y="146"/>
                </a:lnTo>
                <a:lnTo>
                  <a:pt x="2" y="145"/>
                </a:lnTo>
                <a:lnTo>
                  <a:pt x="10" y="140"/>
                </a:lnTo>
                <a:lnTo>
                  <a:pt x="10" y="140"/>
                </a:lnTo>
                <a:lnTo>
                  <a:pt x="15" y="138"/>
                </a:lnTo>
                <a:lnTo>
                  <a:pt x="20" y="136"/>
                </a:lnTo>
                <a:lnTo>
                  <a:pt x="20" y="136"/>
                </a:lnTo>
                <a:lnTo>
                  <a:pt x="24" y="135"/>
                </a:lnTo>
                <a:lnTo>
                  <a:pt x="27" y="135"/>
                </a:lnTo>
                <a:lnTo>
                  <a:pt x="27" y="135"/>
                </a:lnTo>
                <a:lnTo>
                  <a:pt x="29" y="131"/>
                </a:lnTo>
                <a:lnTo>
                  <a:pt x="32" y="130"/>
                </a:lnTo>
                <a:lnTo>
                  <a:pt x="32" y="130"/>
                </a:lnTo>
                <a:lnTo>
                  <a:pt x="35" y="123"/>
                </a:lnTo>
                <a:lnTo>
                  <a:pt x="39" y="118"/>
                </a:lnTo>
                <a:lnTo>
                  <a:pt x="39" y="118"/>
                </a:lnTo>
                <a:lnTo>
                  <a:pt x="44" y="111"/>
                </a:lnTo>
                <a:lnTo>
                  <a:pt x="49" y="105"/>
                </a:lnTo>
                <a:lnTo>
                  <a:pt x="49" y="105"/>
                </a:lnTo>
                <a:lnTo>
                  <a:pt x="57" y="96"/>
                </a:lnTo>
                <a:lnTo>
                  <a:pt x="60" y="89"/>
                </a:lnTo>
                <a:lnTo>
                  <a:pt x="60" y="84"/>
                </a:lnTo>
                <a:lnTo>
                  <a:pt x="60" y="84"/>
                </a:lnTo>
                <a:lnTo>
                  <a:pt x="59" y="86"/>
                </a:lnTo>
                <a:lnTo>
                  <a:pt x="55" y="88"/>
                </a:lnTo>
                <a:lnTo>
                  <a:pt x="55" y="88"/>
                </a:lnTo>
                <a:lnTo>
                  <a:pt x="52" y="86"/>
                </a:lnTo>
                <a:lnTo>
                  <a:pt x="52" y="86"/>
                </a:lnTo>
                <a:lnTo>
                  <a:pt x="50" y="84"/>
                </a:lnTo>
                <a:lnTo>
                  <a:pt x="49" y="83"/>
                </a:lnTo>
                <a:lnTo>
                  <a:pt x="49" y="83"/>
                </a:lnTo>
                <a:lnTo>
                  <a:pt x="47" y="83"/>
                </a:lnTo>
                <a:lnTo>
                  <a:pt x="45" y="83"/>
                </a:lnTo>
                <a:lnTo>
                  <a:pt x="40" y="79"/>
                </a:lnTo>
                <a:lnTo>
                  <a:pt x="40" y="79"/>
                </a:lnTo>
                <a:lnTo>
                  <a:pt x="37" y="76"/>
                </a:lnTo>
                <a:lnTo>
                  <a:pt x="37" y="74"/>
                </a:lnTo>
                <a:lnTo>
                  <a:pt x="37" y="74"/>
                </a:lnTo>
                <a:lnTo>
                  <a:pt x="35" y="71"/>
                </a:lnTo>
                <a:lnTo>
                  <a:pt x="34" y="68"/>
                </a:lnTo>
                <a:lnTo>
                  <a:pt x="34" y="68"/>
                </a:lnTo>
                <a:lnTo>
                  <a:pt x="34" y="69"/>
                </a:lnTo>
                <a:lnTo>
                  <a:pt x="34" y="69"/>
                </a:lnTo>
                <a:lnTo>
                  <a:pt x="34" y="69"/>
                </a:lnTo>
                <a:lnTo>
                  <a:pt x="32" y="69"/>
                </a:lnTo>
                <a:lnTo>
                  <a:pt x="32" y="69"/>
                </a:lnTo>
                <a:lnTo>
                  <a:pt x="34" y="68"/>
                </a:lnTo>
                <a:lnTo>
                  <a:pt x="34" y="68"/>
                </a:lnTo>
                <a:lnTo>
                  <a:pt x="32" y="69"/>
                </a:lnTo>
                <a:lnTo>
                  <a:pt x="32" y="69"/>
                </a:lnTo>
                <a:lnTo>
                  <a:pt x="34" y="68"/>
                </a:lnTo>
                <a:lnTo>
                  <a:pt x="34" y="68"/>
                </a:lnTo>
                <a:lnTo>
                  <a:pt x="27" y="66"/>
                </a:lnTo>
                <a:lnTo>
                  <a:pt x="22" y="61"/>
                </a:lnTo>
                <a:lnTo>
                  <a:pt x="22" y="61"/>
                </a:lnTo>
                <a:lnTo>
                  <a:pt x="20" y="57"/>
                </a:lnTo>
                <a:lnTo>
                  <a:pt x="18" y="54"/>
                </a:lnTo>
                <a:lnTo>
                  <a:pt x="17" y="49"/>
                </a:lnTo>
                <a:lnTo>
                  <a:pt x="15" y="46"/>
                </a:lnTo>
                <a:lnTo>
                  <a:pt x="15" y="46"/>
                </a:lnTo>
                <a:lnTo>
                  <a:pt x="15" y="47"/>
                </a:lnTo>
                <a:lnTo>
                  <a:pt x="15" y="47"/>
                </a:lnTo>
                <a:lnTo>
                  <a:pt x="15" y="39"/>
                </a:lnTo>
                <a:lnTo>
                  <a:pt x="17" y="32"/>
                </a:lnTo>
                <a:lnTo>
                  <a:pt x="18" y="26"/>
                </a:lnTo>
                <a:lnTo>
                  <a:pt x="24" y="19"/>
                </a:lnTo>
                <a:lnTo>
                  <a:pt x="24" y="19"/>
                </a:lnTo>
                <a:lnTo>
                  <a:pt x="22" y="19"/>
                </a:lnTo>
                <a:close/>
                <a:moveTo>
                  <a:pt x="76" y="12"/>
                </a:moveTo>
                <a:lnTo>
                  <a:pt x="76" y="12"/>
                </a:lnTo>
                <a:lnTo>
                  <a:pt x="77" y="16"/>
                </a:lnTo>
                <a:lnTo>
                  <a:pt x="77" y="16"/>
                </a:lnTo>
                <a:lnTo>
                  <a:pt x="77" y="12"/>
                </a:lnTo>
                <a:lnTo>
                  <a:pt x="77" y="12"/>
                </a:lnTo>
                <a:lnTo>
                  <a:pt x="77" y="14"/>
                </a:lnTo>
                <a:lnTo>
                  <a:pt x="77" y="14"/>
                </a:lnTo>
                <a:lnTo>
                  <a:pt x="76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7848600" y="2895600"/>
            <a:ext cx="914401" cy="2561536"/>
          </a:xfrm>
          <a:custGeom>
            <a:avLst/>
            <a:gdLst/>
            <a:ahLst/>
            <a:cxnLst>
              <a:cxn ang="0">
                <a:pos x="309" y="219"/>
              </a:cxn>
              <a:cxn ang="0">
                <a:pos x="302" y="149"/>
              </a:cxn>
              <a:cxn ang="0">
                <a:pos x="229" y="120"/>
              </a:cxn>
              <a:cxn ang="0">
                <a:pos x="207" y="94"/>
              </a:cxn>
              <a:cxn ang="0">
                <a:pos x="212" y="43"/>
              </a:cxn>
              <a:cxn ang="0">
                <a:pos x="169" y="1"/>
              </a:cxn>
              <a:cxn ang="0">
                <a:pos x="132" y="53"/>
              </a:cxn>
              <a:cxn ang="0">
                <a:pos x="145" y="94"/>
              </a:cxn>
              <a:cxn ang="0">
                <a:pos x="124" y="128"/>
              </a:cxn>
              <a:cxn ang="0">
                <a:pos x="69" y="173"/>
              </a:cxn>
              <a:cxn ang="0">
                <a:pos x="53" y="263"/>
              </a:cxn>
              <a:cxn ang="0">
                <a:pos x="41" y="373"/>
              </a:cxn>
              <a:cxn ang="0">
                <a:pos x="47" y="426"/>
              </a:cxn>
              <a:cxn ang="0">
                <a:pos x="47" y="467"/>
              </a:cxn>
              <a:cxn ang="0">
                <a:pos x="35" y="517"/>
              </a:cxn>
              <a:cxn ang="0">
                <a:pos x="22" y="522"/>
              </a:cxn>
              <a:cxn ang="0">
                <a:pos x="8" y="558"/>
              </a:cxn>
              <a:cxn ang="0">
                <a:pos x="8" y="647"/>
              </a:cxn>
              <a:cxn ang="0">
                <a:pos x="18" y="653"/>
              </a:cxn>
              <a:cxn ang="0">
                <a:pos x="47" y="664"/>
              </a:cxn>
              <a:cxn ang="0">
                <a:pos x="54" y="704"/>
              </a:cxn>
              <a:cxn ang="0">
                <a:pos x="55" y="729"/>
              </a:cxn>
              <a:cxn ang="0">
                <a:pos x="58" y="756"/>
              </a:cxn>
              <a:cxn ang="0">
                <a:pos x="51" y="775"/>
              </a:cxn>
              <a:cxn ang="0">
                <a:pos x="38" y="799"/>
              </a:cxn>
              <a:cxn ang="0">
                <a:pos x="13" y="819"/>
              </a:cxn>
              <a:cxn ang="0">
                <a:pos x="94" y="816"/>
              </a:cxn>
              <a:cxn ang="0">
                <a:pos x="115" y="778"/>
              </a:cxn>
              <a:cxn ang="0">
                <a:pos x="148" y="667"/>
              </a:cxn>
              <a:cxn ang="0">
                <a:pos x="179" y="571"/>
              </a:cxn>
              <a:cxn ang="0">
                <a:pos x="186" y="671"/>
              </a:cxn>
              <a:cxn ang="0">
                <a:pos x="176" y="776"/>
              </a:cxn>
              <a:cxn ang="0">
                <a:pos x="192" y="812"/>
              </a:cxn>
              <a:cxn ang="0">
                <a:pos x="238" y="825"/>
              </a:cxn>
              <a:cxn ang="0">
                <a:pos x="238" y="797"/>
              </a:cxn>
              <a:cxn ang="0">
                <a:pos x="245" y="758"/>
              </a:cxn>
              <a:cxn ang="0">
                <a:pos x="273" y="542"/>
              </a:cxn>
              <a:cxn ang="0">
                <a:pos x="285" y="426"/>
              </a:cxn>
              <a:cxn ang="0">
                <a:pos x="305" y="406"/>
              </a:cxn>
              <a:cxn ang="0">
                <a:pos x="318" y="351"/>
              </a:cxn>
              <a:cxn ang="0">
                <a:pos x="45" y="412"/>
              </a:cxn>
              <a:cxn ang="0">
                <a:pos x="48" y="422"/>
              </a:cxn>
              <a:cxn ang="0">
                <a:pos x="67" y="449"/>
              </a:cxn>
              <a:cxn ang="0">
                <a:pos x="67" y="466"/>
              </a:cxn>
              <a:cxn ang="0">
                <a:pos x="56" y="490"/>
              </a:cxn>
              <a:cxn ang="0">
                <a:pos x="67" y="745"/>
              </a:cxn>
              <a:cxn ang="0">
                <a:pos x="76" y="483"/>
              </a:cxn>
              <a:cxn ang="0">
                <a:pos x="72" y="480"/>
              </a:cxn>
              <a:cxn ang="0">
                <a:pos x="69" y="467"/>
              </a:cxn>
              <a:cxn ang="0">
                <a:pos x="87" y="398"/>
              </a:cxn>
              <a:cxn ang="0">
                <a:pos x="77" y="447"/>
              </a:cxn>
              <a:cxn ang="0">
                <a:pos x="79" y="419"/>
              </a:cxn>
              <a:cxn ang="0">
                <a:pos x="160" y="163"/>
              </a:cxn>
              <a:cxn ang="0">
                <a:pos x="169" y="142"/>
              </a:cxn>
              <a:cxn ang="0">
                <a:pos x="184" y="186"/>
              </a:cxn>
              <a:cxn ang="0">
                <a:pos x="194" y="159"/>
              </a:cxn>
              <a:cxn ang="0">
                <a:pos x="209" y="105"/>
              </a:cxn>
              <a:cxn ang="0">
                <a:pos x="279" y="406"/>
              </a:cxn>
            </a:cxnLst>
            <a:rect l="0" t="0" r="r" b="b"/>
            <a:pathLst>
              <a:path w="324" h="827">
                <a:moveTo>
                  <a:pt x="323" y="316"/>
                </a:moveTo>
                <a:cubicBezTo>
                  <a:pt x="323" y="313"/>
                  <a:pt x="322" y="310"/>
                  <a:pt x="322" y="304"/>
                </a:cubicBezTo>
                <a:cubicBezTo>
                  <a:pt x="321" y="299"/>
                  <a:pt x="321" y="297"/>
                  <a:pt x="321" y="293"/>
                </a:cubicBezTo>
                <a:cubicBezTo>
                  <a:pt x="321" y="289"/>
                  <a:pt x="320" y="283"/>
                  <a:pt x="320" y="276"/>
                </a:cubicBezTo>
                <a:cubicBezTo>
                  <a:pt x="319" y="269"/>
                  <a:pt x="318" y="266"/>
                  <a:pt x="317" y="260"/>
                </a:cubicBezTo>
                <a:cubicBezTo>
                  <a:pt x="316" y="254"/>
                  <a:pt x="316" y="253"/>
                  <a:pt x="315" y="247"/>
                </a:cubicBezTo>
                <a:cubicBezTo>
                  <a:pt x="315" y="245"/>
                  <a:pt x="315" y="242"/>
                  <a:pt x="314" y="239"/>
                </a:cubicBezTo>
                <a:cubicBezTo>
                  <a:pt x="314" y="237"/>
                  <a:pt x="314" y="235"/>
                  <a:pt x="313" y="232"/>
                </a:cubicBezTo>
                <a:cubicBezTo>
                  <a:pt x="313" y="231"/>
                  <a:pt x="313" y="229"/>
                  <a:pt x="312" y="227"/>
                </a:cubicBezTo>
                <a:cubicBezTo>
                  <a:pt x="310" y="220"/>
                  <a:pt x="309" y="219"/>
                  <a:pt x="309" y="219"/>
                </a:cubicBezTo>
                <a:cubicBezTo>
                  <a:pt x="309" y="219"/>
                  <a:pt x="310" y="217"/>
                  <a:pt x="310" y="213"/>
                </a:cubicBezTo>
                <a:cubicBezTo>
                  <a:pt x="310" y="208"/>
                  <a:pt x="310" y="207"/>
                  <a:pt x="309" y="204"/>
                </a:cubicBezTo>
                <a:cubicBezTo>
                  <a:pt x="309" y="202"/>
                  <a:pt x="308" y="200"/>
                  <a:pt x="308" y="198"/>
                </a:cubicBezTo>
                <a:cubicBezTo>
                  <a:pt x="308" y="197"/>
                  <a:pt x="308" y="196"/>
                  <a:pt x="308" y="195"/>
                </a:cubicBezTo>
                <a:cubicBezTo>
                  <a:pt x="308" y="193"/>
                  <a:pt x="307" y="190"/>
                  <a:pt x="307" y="187"/>
                </a:cubicBezTo>
                <a:cubicBezTo>
                  <a:pt x="305" y="182"/>
                  <a:pt x="305" y="182"/>
                  <a:pt x="304" y="179"/>
                </a:cubicBezTo>
                <a:cubicBezTo>
                  <a:pt x="303" y="176"/>
                  <a:pt x="303" y="175"/>
                  <a:pt x="303" y="175"/>
                </a:cubicBezTo>
                <a:cubicBezTo>
                  <a:pt x="303" y="175"/>
                  <a:pt x="303" y="173"/>
                  <a:pt x="303" y="168"/>
                </a:cubicBezTo>
                <a:cubicBezTo>
                  <a:pt x="303" y="163"/>
                  <a:pt x="303" y="162"/>
                  <a:pt x="303" y="159"/>
                </a:cubicBezTo>
                <a:cubicBezTo>
                  <a:pt x="303" y="155"/>
                  <a:pt x="303" y="152"/>
                  <a:pt x="302" y="149"/>
                </a:cubicBezTo>
                <a:cubicBezTo>
                  <a:pt x="302" y="146"/>
                  <a:pt x="301" y="144"/>
                  <a:pt x="299" y="143"/>
                </a:cubicBezTo>
                <a:cubicBezTo>
                  <a:pt x="297" y="143"/>
                  <a:pt x="296" y="143"/>
                  <a:pt x="296" y="143"/>
                </a:cubicBezTo>
                <a:cubicBezTo>
                  <a:pt x="296" y="143"/>
                  <a:pt x="296" y="142"/>
                  <a:pt x="293" y="141"/>
                </a:cubicBezTo>
                <a:cubicBezTo>
                  <a:pt x="290" y="140"/>
                  <a:pt x="287" y="139"/>
                  <a:pt x="283" y="138"/>
                </a:cubicBezTo>
                <a:cubicBezTo>
                  <a:pt x="279" y="137"/>
                  <a:pt x="279" y="137"/>
                  <a:pt x="277" y="136"/>
                </a:cubicBezTo>
                <a:cubicBezTo>
                  <a:pt x="275" y="135"/>
                  <a:pt x="273" y="134"/>
                  <a:pt x="270" y="134"/>
                </a:cubicBezTo>
                <a:cubicBezTo>
                  <a:pt x="267" y="133"/>
                  <a:pt x="265" y="133"/>
                  <a:pt x="263" y="132"/>
                </a:cubicBezTo>
                <a:cubicBezTo>
                  <a:pt x="261" y="131"/>
                  <a:pt x="256" y="130"/>
                  <a:pt x="253" y="129"/>
                </a:cubicBezTo>
                <a:cubicBezTo>
                  <a:pt x="249" y="128"/>
                  <a:pt x="243" y="125"/>
                  <a:pt x="239" y="123"/>
                </a:cubicBezTo>
                <a:cubicBezTo>
                  <a:pt x="235" y="122"/>
                  <a:pt x="233" y="121"/>
                  <a:pt x="229" y="120"/>
                </a:cubicBezTo>
                <a:cubicBezTo>
                  <a:pt x="225" y="120"/>
                  <a:pt x="224" y="119"/>
                  <a:pt x="224" y="119"/>
                </a:cubicBezTo>
                <a:cubicBezTo>
                  <a:pt x="224" y="119"/>
                  <a:pt x="223" y="118"/>
                  <a:pt x="221" y="117"/>
                </a:cubicBezTo>
                <a:cubicBezTo>
                  <a:pt x="219" y="116"/>
                  <a:pt x="218" y="115"/>
                  <a:pt x="217" y="113"/>
                </a:cubicBezTo>
                <a:cubicBezTo>
                  <a:pt x="215" y="112"/>
                  <a:pt x="215" y="110"/>
                  <a:pt x="214" y="109"/>
                </a:cubicBezTo>
                <a:cubicBezTo>
                  <a:pt x="213" y="108"/>
                  <a:pt x="212" y="107"/>
                  <a:pt x="211" y="106"/>
                </a:cubicBezTo>
                <a:cubicBezTo>
                  <a:pt x="211" y="106"/>
                  <a:pt x="210" y="106"/>
                  <a:pt x="210" y="106"/>
                </a:cubicBezTo>
                <a:cubicBezTo>
                  <a:pt x="210" y="106"/>
                  <a:pt x="210" y="105"/>
                  <a:pt x="209" y="104"/>
                </a:cubicBezTo>
                <a:cubicBezTo>
                  <a:pt x="209" y="102"/>
                  <a:pt x="209" y="101"/>
                  <a:pt x="209" y="101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208" y="100"/>
                  <a:pt x="208" y="97"/>
                  <a:pt x="207" y="94"/>
                </a:cubicBezTo>
                <a:cubicBezTo>
                  <a:pt x="207" y="91"/>
                  <a:pt x="207" y="90"/>
                  <a:pt x="207" y="88"/>
                </a:cubicBezTo>
                <a:cubicBezTo>
                  <a:pt x="207" y="86"/>
                  <a:pt x="208" y="82"/>
                  <a:pt x="208" y="78"/>
                </a:cubicBezTo>
                <a:cubicBezTo>
                  <a:pt x="208" y="74"/>
                  <a:pt x="208" y="71"/>
                  <a:pt x="208" y="71"/>
                </a:cubicBezTo>
                <a:cubicBezTo>
                  <a:pt x="208" y="71"/>
                  <a:pt x="208" y="70"/>
                  <a:pt x="209" y="69"/>
                </a:cubicBezTo>
                <a:cubicBezTo>
                  <a:pt x="210" y="69"/>
                  <a:pt x="211" y="68"/>
                  <a:pt x="211" y="67"/>
                </a:cubicBezTo>
                <a:cubicBezTo>
                  <a:pt x="211" y="67"/>
                  <a:pt x="212" y="67"/>
                  <a:pt x="212" y="66"/>
                </a:cubicBezTo>
                <a:cubicBezTo>
                  <a:pt x="213" y="65"/>
                  <a:pt x="214" y="64"/>
                  <a:pt x="214" y="62"/>
                </a:cubicBezTo>
                <a:cubicBezTo>
                  <a:pt x="214" y="59"/>
                  <a:pt x="214" y="59"/>
                  <a:pt x="214" y="56"/>
                </a:cubicBezTo>
                <a:cubicBezTo>
                  <a:pt x="214" y="54"/>
                  <a:pt x="215" y="53"/>
                  <a:pt x="214" y="49"/>
                </a:cubicBezTo>
                <a:cubicBezTo>
                  <a:pt x="214" y="46"/>
                  <a:pt x="213" y="44"/>
                  <a:pt x="212" y="43"/>
                </a:cubicBezTo>
                <a:cubicBezTo>
                  <a:pt x="211" y="43"/>
                  <a:pt x="209" y="43"/>
                  <a:pt x="209" y="43"/>
                </a:cubicBezTo>
                <a:cubicBezTo>
                  <a:pt x="209" y="43"/>
                  <a:pt x="209" y="42"/>
                  <a:pt x="209" y="40"/>
                </a:cubicBezTo>
                <a:cubicBezTo>
                  <a:pt x="209" y="38"/>
                  <a:pt x="209" y="38"/>
                  <a:pt x="209" y="36"/>
                </a:cubicBezTo>
                <a:cubicBezTo>
                  <a:pt x="208" y="35"/>
                  <a:pt x="208" y="32"/>
                  <a:pt x="207" y="30"/>
                </a:cubicBezTo>
                <a:cubicBezTo>
                  <a:pt x="207" y="27"/>
                  <a:pt x="206" y="24"/>
                  <a:pt x="205" y="22"/>
                </a:cubicBezTo>
                <a:cubicBezTo>
                  <a:pt x="203" y="19"/>
                  <a:pt x="202" y="17"/>
                  <a:pt x="200" y="15"/>
                </a:cubicBezTo>
                <a:cubicBezTo>
                  <a:pt x="199" y="13"/>
                  <a:pt x="197" y="11"/>
                  <a:pt x="195" y="9"/>
                </a:cubicBezTo>
                <a:cubicBezTo>
                  <a:pt x="193" y="8"/>
                  <a:pt x="190" y="7"/>
                  <a:pt x="188" y="6"/>
                </a:cubicBezTo>
                <a:cubicBezTo>
                  <a:pt x="185" y="5"/>
                  <a:pt x="184" y="5"/>
                  <a:pt x="181" y="4"/>
                </a:cubicBezTo>
                <a:cubicBezTo>
                  <a:pt x="179" y="3"/>
                  <a:pt x="172" y="1"/>
                  <a:pt x="169" y="1"/>
                </a:cubicBezTo>
                <a:cubicBezTo>
                  <a:pt x="165" y="0"/>
                  <a:pt x="162" y="0"/>
                  <a:pt x="159" y="1"/>
                </a:cubicBezTo>
                <a:cubicBezTo>
                  <a:pt x="156" y="3"/>
                  <a:pt x="151" y="5"/>
                  <a:pt x="147" y="8"/>
                </a:cubicBezTo>
                <a:cubicBezTo>
                  <a:pt x="143" y="11"/>
                  <a:pt x="141" y="14"/>
                  <a:pt x="139" y="16"/>
                </a:cubicBezTo>
                <a:cubicBezTo>
                  <a:pt x="137" y="18"/>
                  <a:pt x="136" y="21"/>
                  <a:pt x="135" y="21"/>
                </a:cubicBezTo>
                <a:cubicBezTo>
                  <a:pt x="134" y="22"/>
                  <a:pt x="134" y="23"/>
                  <a:pt x="134" y="24"/>
                </a:cubicBezTo>
                <a:cubicBezTo>
                  <a:pt x="133" y="24"/>
                  <a:pt x="133" y="25"/>
                  <a:pt x="132" y="27"/>
                </a:cubicBezTo>
                <a:cubicBezTo>
                  <a:pt x="131" y="28"/>
                  <a:pt x="130" y="32"/>
                  <a:pt x="130" y="34"/>
                </a:cubicBezTo>
                <a:cubicBezTo>
                  <a:pt x="130" y="37"/>
                  <a:pt x="130" y="38"/>
                  <a:pt x="131" y="40"/>
                </a:cubicBezTo>
                <a:cubicBezTo>
                  <a:pt x="131" y="41"/>
                  <a:pt x="131" y="42"/>
                  <a:pt x="131" y="45"/>
                </a:cubicBezTo>
                <a:cubicBezTo>
                  <a:pt x="131" y="48"/>
                  <a:pt x="132" y="51"/>
                  <a:pt x="132" y="53"/>
                </a:cubicBezTo>
                <a:cubicBezTo>
                  <a:pt x="132" y="54"/>
                  <a:pt x="133" y="55"/>
                  <a:pt x="132" y="55"/>
                </a:cubicBezTo>
                <a:cubicBezTo>
                  <a:pt x="132" y="55"/>
                  <a:pt x="130" y="55"/>
                  <a:pt x="130" y="56"/>
                </a:cubicBezTo>
                <a:cubicBezTo>
                  <a:pt x="129" y="58"/>
                  <a:pt x="130" y="61"/>
                  <a:pt x="130" y="64"/>
                </a:cubicBezTo>
                <a:cubicBezTo>
                  <a:pt x="131" y="67"/>
                  <a:pt x="132" y="68"/>
                  <a:pt x="132" y="71"/>
                </a:cubicBezTo>
                <a:cubicBezTo>
                  <a:pt x="132" y="73"/>
                  <a:pt x="133" y="75"/>
                  <a:pt x="134" y="76"/>
                </a:cubicBezTo>
                <a:cubicBezTo>
                  <a:pt x="136" y="77"/>
                  <a:pt x="136" y="78"/>
                  <a:pt x="137" y="78"/>
                </a:cubicBezTo>
                <a:cubicBezTo>
                  <a:pt x="137" y="79"/>
                  <a:pt x="138" y="79"/>
                  <a:pt x="138" y="79"/>
                </a:cubicBezTo>
                <a:cubicBezTo>
                  <a:pt x="138" y="79"/>
                  <a:pt x="138" y="80"/>
                  <a:pt x="140" y="85"/>
                </a:cubicBezTo>
                <a:cubicBezTo>
                  <a:pt x="141" y="87"/>
                  <a:pt x="142" y="88"/>
                  <a:pt x="143" y="90"/>
                </a:cubicBezTo>
                <a:cubicBezTo>
                  <a:pt x="143" y="91"/>
                  <a:pt x="144" y="92"/>
                  <a:pt x="145" y="94"/>
                </a:cubicBezTo>
                <a:cubicBezTo>
                  <a:pt x="146" y="98"/>
                  <a:pt x="147" y="101"/>
                  <a:pt x="147" y="103"/>
                </a:cubicBezTo>
                <a:cubicBezTo>
                  <a:pt x="147" y="105"/>
                  <a:pt x="147" y="106"/>
                  <a:pt x="148" y="108"/>
                </a:cubicBezTo>
                <a:cubicBezTo>
                  <a:pt x="148" y="110"/>
                  <a:pt x="149" y="110"/>
                  <a:pt x="149" y="11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9" y="113"/>
                  <a:pt x="148" y="113"/>
                  <a:pt x="147" y="116"/>
                </a:cubicBezTo>
                <a:cubicBezTo>
                  <a:pt x="146" y="118"/>
                  <a:pt x="145" y="119"/>
                  <a:pt x="145" y="119"/>
                </a:cubicBezTo>
                <a:cubicBezTo>
                  <a:pt x="145" y="119"/>
                  <a:pt x="143" y="120"/>
                  <a:pt x="140" y="122"/>
                </a:cubicBezTo>
                <a:cubicBezTo>
                  <a:pt x="138" y="124"/>
                  <a:pt x="137" y="124"/>
                  <a:pt x="136" y="124"/>
                </a:cubicBezTo>
                <a:cubicBezTo>
                  <a:pt x="136" y="125"/>
                  <a:pt x="135" y="125"/>
                  <a:pt x="134" y="125"/>
                </a:cubicBezTo>
                <a:cubicBezTo>
                  <a:pt x="132" y="126"/>
                  <a:pt x="129" y="126"/>
                  <a:pt x="124" y="128"/>
                </a:cubicBezTo>
                <a:cubicBezTo>
                  <a:pt x="119" y="130"/>
                  <a:pt x="118" y="131"/>
                  <a:pt x="113" y="133"/>
                </a:cubicBezTo>
                <a:cubicBezTo>
                  <a:pt x="109" y="134"/>
                  <a:pt x="107" y="135"/>
                  <a:pt x="104" y="136"/>
                </a:cubicBezTo>
                <a:cubicBezTo>
                  <a:pt x="101" y="137"/>
                  <a:pt x="97" y="138"/>
                  <a:pt x="94" y="139"/>
                </a:cubicBezTo>
                <a:cubicBezTo>
                  <a:pt x="91" y="140"/>
                  <a:pt x="87" y="142"/>
                  <a:pt x="85" y="142"/>
                </a:cubicBezTo>
                <a:cubicBezTo>
                  <a:pt x="83" y="143"/>
                  <a:pt x="80" y="143"/>
                  <a:pt x="78" y="144"/>
                </a:cubicBezTo>
                <a:cubicBezTo>
                  <a:pt x="75" y="146"/>
                  <a:pt x="75" y="146"/>
                  <a:pt x="74" y="147"/>
                </a:cubicBezTo>
                <a:cubicBezTo>
                  <a:pt x="74" y="147"/>
                  <a:pt x="73" y="147"/>
                  <a:pt x="71" y="149"/>
                </a:cubicBezTo>
                <a:cubicBezTo>
                  <a:pt x="70" y="152"/>
                  <a:pt x="69" y="154"/>
                  <a:pt x="69" y="159"/>
                </a:cubicBezTo>
                <a:cubicBezTo>
                  <a:pt x="69" y="164"/>
                  <a:pt x="69" y="166"/>
                  <a:pt x="69" y="168"/>
                </a:cubicBezTo>
                <a:cubicBezTo>
                  <a:pt x="69" y="169"/>
                  <a:pt x="69" y="170"/>
                  <a:pt x="69" y="173"/>
                </a:cubicBezTo>
                <a:cubicBezTo>
                  <a:pt x="69" y="175"/>
                  <a:pt x="69" y="178"/>
                  <a:pt x="69" y="179"/>
                </a:cubicBezTo>
                <a:cubicBezTo>
                  <a:pt x="68" y="179"/>
                  <a:pt x="67" y="181"/>
                  <a:pt x="66" y="184"/>
                </a:cubicBezTo>
                <a:cubicBezTo>
                  <a:pt x="65" y="186"/>
                  <a:pt x="65" y="188"/>
                  <a:pt x="64" y="191"/>
                </a:cubicBezTo>
                <a:cubicBezTo>
                  <a:pt x="63" y="194"/>
                  <a:pt x="63" y="196"/>
                  <a:pt x="63" y="199"/>
                </a:cubicBezTo>
                <a:cubicBezTo>
                  <a:pt x="62" y="202"/>
                  <a:pt x="62" y="208"/>
                  <a:pt x="61" y="212"/>
                </a:cubicBezTo>
                <a:cubicBezTo>
                  <a:pt x="61" y="216"/>
                  <a:pt x="61" y="220"/>
                  <a:pt x="60" y="223"/>
                </a:cubicBezTo>
                <a:cubicBezTo>
                  <a:pt x="60" y="226"/>
                  <a:pt x="60" y="229"/>
                  <a:pt x="59" y="231"/>
                </a:cubicBezTo>
                <a:cubicBezTo>
                  <a:pt x="59" y="233"/>
                  <a:pt x="57" y="240"/>
                  <a:pt x="56" y="244"/>
                </a:cubicBezTo>
                <a:cubicBezTo>
                  <a:pt x="55" y="248"/>
                  <a:pt x="55" y="251"/>
                  <a:pt x="54" y="255"/>
                </a:cubicBezTo>
                <a:cubicBezTo>
                  <a:pt x="54" y="258"/>
                  <a:pt x="53" y="261"/>
                  <a:pt x="53" y="263"/>
                </a:cubicBezTo>
                <a:cubicBezTo>
                  <a:pt x="53" y="265"/>
                  <a:pt x="52" y="266"/>
                  <a:pt x="53" y="268"/>
                </a:cubicBezTo>
                <a:cubicBezTo>
                  <a:pt x="53" y="270"/>
                  <a:pt x="53" y="270"/>
                  <a:pt x="52" y="272"/>
                </a:cubicBezTo>
                <a:cubicBezTo>
                  <a:pt x="52" y="274"/>
                  <a:pt x="51" y="278"/>
                  <a:pt x="50" y="284"/>
                </a:cubicBezTo>
                <a:cubicBezTo>
                  <a:pt x="50" y="290"/>
                  <a:pt x="50" y="293"/>
                  <a:pt x="50" y="293"/>
                </a:cubicBezTo>
                <a:cubicBezTo>
                  <a:pt x="50" y="293"/>
                  <a:pt x="48" y="297"/>
                  <a:pt x="48" y="302"/>
                </a:cubicBezTo>
                <a:cubicBezTo>
                  <a:pt x="47" y="307"/>
                  <a:pt x="47" y="315"/>
                  <a:pt x="47" y="322"/>
                </a:cubicBezTo>
                <a:cubicBezTo>
                  <a:pt x="46" y="328"/>
                  <a:pt x="46" y="337"/>
                  <a:pt x="46" y="342"/>
                </a:cubicBezTo>
                <a:cubicBezTo>
                  <a:pt x="45" y="347"/>
                  <a:pt x="45" y="352"/>
                  <a:pt x="44" y="354"/>
                </a:cubicBezTo>
                <a:cubicBezTo>
                  <a:pt x="44" y="356"/>
                  <a:pt x="42" y="360"/>
                  <a:pt x="42" y="364"/>
                </a:cubicBezTo>
                <a:cubicBezTo>
                  <a:pt x="42" y="366"/>
                  <a:pt x="42" y="369"/>
                  <a:pt x="41" y="373"/>
                </a:cubicBezTo>
                <a:cubicBezTo>
                  <a:pt x="41" y="375"/>
                  <a:pt x="41" y="378"/>
                  <a:pt x="41" y="381"/>
                </a:cubicBezTo>
                <a:cubicBezTo>
                  <a:pt x="42" y="385"/>
                  <a:pt x="42" y="389"/>
                  <a:pt x="41" y="393"/>
                </a:cubicBezTo>
                <a:cubicBezTo>
                  <a:pt x="41" y="397"/>
                  <a:pt x="41" y="401"/>
                  <a:pt x="41" y="404"/>
                </a:cubicBezTo>
                <a:cubicBezTo>
                  <a:pt x="42" y="409"/>
                  <a:pt x="41" y="412"/>
                  <a:pt x="41" y="414"/>
                </a:cubicBezTo>
                <a:cubicBezTo>
                  <a:pt x="41" y="415"/>
                  <a:pt x="40" y="416"/>
                  <a:pt x="42" y="416"/>
                </a:cubicBezTo>
                <a:cubicBezTo>
                  <a:pt x="43" y="417"/>
                  <a:pt x="44" y="417"/>
                  <a:pt x="45" y="417"/>
                </a:cubicBezTo>
                <a:cubicBezTo>
                  <a:pt x="45" y="417"/>
                  <a:pt x="46" y="417"/>
                  <a:pt x="46" y="417"/>
                </a:cubicBezTo>
                <a:cubicBezTo>
                  <a:pt x="46" y="417"/>
                  <a:pt x="46" y="420"/>
                  <a:pt x="46" y="422"/>
                </a:cubicBezTo>
                <a:cubicBezTo>
                  <a:pt x="46" y="424"/>
                  <a:pt x="46" y="424"/>
                  <a:pt x="46" y="425"/>
                </a:cubicBezTo>
                <a:cubicBezTo>
                  <a:pt x="46" y="425"/>
                  <a:pt x="47" y="426"/>
                  <a:pt x="47" y="426"/>
                </a:cubicBezTo>
                <a:cubicBezTo>
                  <a:pt x="47" y="426"/>
                  <a:pt x="47" y="430"/>
                  <a:pt x="46" y="433"/>
                </a:cubicBezTo>
                <a:cubicBezTo>
                  <a:pt x="46" y="436"/>
                  <a:pt x="46" y="436"/>
                  <a:pt x="46" y="437"/>
                </a:cubicBezTo>
                <a:cubicBezTo>
                  <a:pt x="45" y="438"/>
                  <a:pt x="45" y="439"/>
                  <a:pt x="45" y="441"/>
                </a:cubicBezTo>
                <a:cubicBezTo>
                  <a:pt x="45" y="443"/>
                  <a:pt x="45" y="444"/>
                  <a:pt x="44" y="445"/>
                </a:cubicBezTo>
                <a:cubicBezTo>
                  <a:pt x="44" y="446"/>
                  <a:pt x="44" y="448"/>
                  <a:pt x="45" y="448"/>
                </a:cubicBezTo>
                <a:cubicBezTo>
                  <a:pt x="45" y="449"/>
                  <a:pt x="45" y="450"/>
                  <a:pt x="45" y="451"/>
                </a:cubicBezTo>
                <a:cubicBezTo>
                  <a:pt x="45" y="452"/>
                  <a:pt x="46" y="453"/>
                  <a:pt x="46" y="454"/>
                </a:cubicBezTo>
                <a:cubicBezTo>
                  <a:pt x="46" y="455"/>
                  <a:pt x="46" y="456"/>
                  <a:pt x="46" y="457"/>
                </a:cubicBezTo>
                <a:cubicBezTo>
                  <a:pt x="46" y="459"/>
                  <a:pt x="46" y="462"/>
                  <a:pt x="46" y="464"/>
                </a:cubicBezTo>
                <a:cubicBezTo>
                  <a:pt x="47" y="466"/>
                  <a:pt x="47" y="466"/>
                  <a:pt x="47" y="467"/>
                </a:cubicBezTo>
                <a:cubicBezTo>
                  <a:pt x="47" y="468"/>
                  <a:pt x="47" y="469"/>
                  <a:pt x="48" y="469"/>
                </a:cubicBezTo>
                <a:cubicBezTo>
                  <a:pt x="48" y="470"/>
                  <a:pt x="48" y="470"/>
                  <a:pt x="48" y="471"/>
                </a:cubicBezTo>
                <a:cubicBezTo>
                  <a:pt x="48" y="472"/>
                  <a:pt x="48" y="473"/>
                  <a:pt x="49" y="473"/>
                </a:cubicBezTo>
                <a:cubicBezTo>
                  <a:pt x="49" y="474"/>
                  <a:pt x="50" y="474"/>
                  <a:pt x="50" y="474"/>
                </a:cubicBezTo>
                <a:cubicBezTo>
                  <a:pt x="50" y="474"/>
                  <a:pt x="49" y="476"/>
                  <a:pt x="47" y="479"/>
                </a:cubicBezTo>
                <a:cubicBezTo>
                  <a:pt x="46" y="481"/>
                  <a:pt x="46" y="483"/>
                  <a:pt x="46" y="484"/>
                </a:cubicBezTo>
                <a:cubicBezTo>
                  <a:pt x="45" y="485"/>
                  <a:pt x="45" y="485"/>
                  <a:pt x="43" y="489"/>
                </a:cubicBezTo>
                <a:cubicBezTo>
                  <a:pt x="42" y="493"/>
                  <a:pt x="41" y="495"/>
                  <a:pt x="39" y="498"/>
                </a:cubicBezTo>
                <a:cubicBezTo>
                  <a:pt x="38" y="501"/>
                  <a:pt x="36" y="506"/>
                  <a:pt x="35" y="510"/>
                </a:cubicBezTo>
                <a:cubicBezTo>
                  <a:pt x="35" y="514"/>
                  <a:pt x="35" y="516"/>
                  <a:pt x="35" y="517"/>
                </a:cubicBezTo>
                <a:cubicBezTo>
                  <a:pt x="35" y="517"/>
                  <a:pt x="34" y="517"/>
                  <a:pt x="34" y="517"/>
                </a:cubicBezTo>
                <a:cubicBezTo>
                  <a:pt x="34" y="517"/>
                  <a:pt x="31" y="516"/>
                  <a:pt x="31" y="516"/>
                </a:cubicBezTo>
                <a:cubicBezTo>
                  <a:pt x="30" y="515"/>
                  <a:pt x="30" y="515"/>
                  <a:pt x="29" y="516"/>
                </a:cubicBezTo>
                <a:cubicBezTo>
                  <a:pt x="29" y="516"/>
                  <a:pt x="29" y="517"/>
                  <a:pt x="28" y="517"/>
                </a:cubicBezTo>
                <a:cubicBezTo>
                  <a:pt x="27" y="517"/>
                  <a:pt x="27" y="516"/>
                  <a:pt x="27" y="516"/>
                </a:cubicBezTo>
                <a:cubicBezTo>
                  <a:pt x="27" y="516"/>
                  <a:pt x="27" y="516"/>
                  <a:pt x="27" y="516"/>
                </a:cubicBezTo>
                <a:cubicBezTo>
                  <a:pt x="26" y="517"/>
                  <a:pt x="26" y="516"/>
                  <a:pt x="25" y="517"/>
                </a:cubicBezTo>
                <a:cubicBezTo>
                  <a:pt x="25" y="518"/>
                  <a:pt x="25" y="518"/>
                  <a:pt x="25" y="519"/>
                </a:cubicBezTo>
                <a:cubicBezTo>
                  <a:pt x="25" y="519"/>
                  <a:pt x="24" y="522"/>
                  <a:pt x="24" y="522"/>
                </a:cubicBezTo>
                <a:cubicBezTo>
                  <a:pt x="24" y="522"/>
                  <a:pt x="22" y="522"/>
                  <a:pt x="22" y="522"/>
                </a:cubicBezTo>
                <a:cubicBezTo>
                  <a:pt x="22" y="523"/>
                  <a:pt x="22" y="524"/>
                  <a:pt x="22" y="524"/>
                </a:cubicBezTo>
                <a:cubicBezTo>
                  <a:pt x="22" y="524"/>
                  <a:pt x="20" y="528"/>
                  <a:pt x="19" y="530"/>
                </a:cubicBezTo>
                <a:cubicBezTo>
                  <a:pt x="18" y="532"/>
                  <a:pt x="18" y="531"/>
                  <a:pt x="17" y="532"/>
                </a:cubicBezTo>
                <a:cubicBezTo>
                  <a:pt x="16" y="534"/>
                  <a:pt x="17" y="535"/>
                  <a:pt x="16" y="536"/>
                </a:cubicBezTo>
                <a:cubicBezTo>
                  <a:pt x="16" y="537"/>
                  <a:pt x="16" y="538"/>
                  <a:pt x="15" y="538"/>
                </a:cubicBezTo>
                <a:cubicBezTo>
                  <a:pt x="15" y="538"/>
                  <a:pt x="14" y="539"/>
                  <a:pt x="13" y="541"/>
                </a:cubicBezTo>
                <a:cubicBezTo>
                  <a:pt x="13" y="542"/>
                  <a:pt x="12" y="542"/>
                  <a:pt x="12" y="544"/>
                </a:cubicBezTo>
                <a:cubicBezTo>
                  <a:pt x="11" y="546"/>
                  <a:pt x="11" y="548"/>
                  <a:pt x="10" y="551"/>
                </a:cubicBezTo>
                <a:cubicBezTo>
                  <a:pt x="9" y="554"/>
                  <a:pt x="9" y="555"/>
                  <a:pt x="9" y="556"/>
                </a:cubicBezTo>
                <a:cubicBezTo>
                  <a:pt x="8" y="557"/>
                  <a:pt x="8" y="558"/>
                  <a:pt x="8" y="558"/>
                </a:cubicBezTo>
                <a:cubicBezTo>
                  <a:pt x="8" y="558"/>
                  <a:pt x="7" y="559"/>
                  <a:pt x="7" y="560"/>
                </a:cubicBezTo>
                <a:cubicBezTo>
                  <a:pt x="6" y="561"/>
                  <a:pt x="6" y="561"/>
                  <a:pt x="7" y="562"/>
                </a:cubicBezTo>
                <a:cubicBezTo>
                  <a:pt x="7" y="562"/>
                  <a:pt x="7" y="562"/>
                  <a:pt x="7" y="562"/>
                </a:cubicBezTo>
                <a:cubicBezTo>
                  <a:pt x="7" y="562"/>
                  <a:pt x="6" y="566"/>
                  <a:pt x="5" y="570"/>
                </a:cubicBezTo>
                <a:cubicBezTo>
                  <a:pt x="4" y="575"/>
                  <a:pt x="3" y="582"/>
                  <a:pt x="2" y="586"/>
                </a:cubicBezTo>
                <a:cubicBezTo>
                  <a:pt x="1" y="590"/>
                  <a:pt x="1" y="593"/>
                  <a:pt x="0" y="601"/>
                </a:cubicBezTo>
                <a:cubicBezTo>
                  <a:pt x="0" y="608"/>
                  <a:pt x="0" y="618"/>
                  <a:pt x="1" y="621"/>
                </a:cubicBezTo>
                <a:cubicBezTo>
                  <a:pt x="1" y="625"/>
                  <a:pt x="1" y="626"/>
                  <a:pt x="2" y="629"/>
                </a:cubicBezTo>
                <a:cubicBezTo>
                  <a:pt x="2" y="633"/>
                  <a:pt x="3" y="637"/>
                  <a:pt x="4" y="640"/>
                </a:cubicBezTo>
                <a:cubicBezTo>
                  <a:pt x="6" y="644"/>
                  <a:pt x="6" y="646"/>
                  <a:pt x="8" y="647"/>
                </a:cubicBezTo>
                <a:cubicBezTo>
                  <a:pt x="9" y="649"/>
                  <a:pt x="9" y="648"/>
                  <a:pt x="9" y="648"/>
                </a:cubicBezTo>
                <a:cubicBezTo>
                  <a:pt x="9" y="648"/>
                  <a:pt x="9" y="650"/>
                  <a:pt x="10" y="650"/>
                </a:cubicBezTo>
                <a:cubicBezTo>
                  <a:pt x="11" y="651"/>
                  <a:pt x="11" y="650"/>
                  <a:pt x="11" y="650"/>
                </a:cubicBezTo>
                <a:cubicBezTo>
                  <a:pt x="11" y="650"/>
                  <a:pt x="11" y="651"/>
                  <a:pt x="12" y="651"/>
                </a:cubicBezTo>
                <a:cubicBezTo>
                  <a:pt x="13" y="651"/>
                  <a:pt x="13" y="651"/>
                  <a:pt x="13" y="651"/>
                </a:cubicBezTo>
                <a:cubicBezTo>
                  <a:pt x="13" y="651"/>
                  <a:pt x="14" y="651"/>
                  <a:pt x="14" y="651"/>
                </a:cubicBezTo>
                <a:cubicBezTo>
                  <a:pt x="14" y="651"/>
                  <a:pt x="13" y="652"/>
                  <a:pt x="14" y="652"/>
                </a:cubicBezTo>
                <a:cubicBezTo>
                  <a:pt x="15" y="652"/>
                  <a:pt x="16" y="652"/>
                  <a:pt x="16" y="652"/>
                </a:cubicBezTo>
                <a:cubicBezTo>
                  <a:pt x="16" y="651"/>
                  <a:pt x="16" y="651"/>
                  <a:pt x="17" y="652"/>
                </a:cubicBezTo>
                <a:cubicBezTo>
                  <a:pt x="18" y="652"/>
                  <a:pt x="17" y="653"/>
                  <a:pt x="18" y="653"/>
                </a:cubicBezTo>
                <a:cubicBezTo>
                  <a:pt x="19" y="653"/>
                  <a:pt x="21" y="653"/>
                  <a:pt x="23" y="653"/>
                </a:cubicBezTo>
                <a:cubicBezTo>
                  <a:pt x="25" y="654"/>
                  <a:pt x="26" y="654"/>
                  <a:pt x="28" y="654"/>
                </a:cubicBezTo>
                <a:cubicBezTo>
                  <a:pt x="30" y="654"/>
                  <a:pt x="31" y="654"/>
                  <a:pt x="31" y="654"/>
                </a:cubicBezTo>
                <a:cubicBezTo>
                  <a:pt x="31" y="654"/>
                  <a:pt x="31" y="656"/>
                  <a:pt x="32" y="655"/>
                </a:cubicBezTo>
                <a:cubicBezTo>
                  <a:pt x="33" y="655"/>
                  <a:pt x="34" y="655"/>
                  <a:pt x="34" y="655"/>
                </a:cubicBezTo>
                <a:cubicBezTo>
                  <a:pt x="34" y="655"/>
                  <a:pt x="33" y="656"/>
                  <a:pt x="37" y="657"/>
                </a:cubicBezTo>
                <a:cubicBezTo>
                  <a:pt x="40" y="658"/>
                  <a:pt x="42" y="658"/>
                  <a:pt x="45" y="659"/>
                </a:cubicBezTo>
                <a:cubicBezTo>
                  <a:pt x="47" y="659"/>
                  <a:pt x="48" y="659"/>
                  <a:pt x="48" y="659"/>
                </a:cubicBezTo>
                <a:cubicBezTo>
                  <a:pt x="47" y="663"/>
                  <a:pt x="47" y="663"/>
                  <a:pt x="47" y="663"/>
                </a:cubicBezTo>
                <a:cubicBezTo>
                  <a:pt x="47" y="663"/>
                  <a:pt x="47" y="663"/>
                  <a:pt x="47" y="664"/>
                </a:cubicBezTo>
                <a:cubicBezTo>
                  <a:pt x="47" y="665"/>
                  <a:pt x="47" y="665"/>
                  <a:pt x="46" y="666"/>
                </a:cubicBezTo>
                <a:cubicBezTo>
                  <a:pt x="46" y="666"/>
                  <a:pt x="46" y="667"/>
                  <a:pt x="46" y="667"/>
                </a:cubicBezTo>
                <a:cubicBezTo>
                  <a:pt x="46" y="667"/>
                  <a:pt x="47" y="667"/>
                  <a:pt x="46" y="669"/>
                </a:cubicBezTo>
                <a:cubicBezTo>
                  <a:pt x="46" y="670"/>
                  <a:pt x="46" y="671"/>
                  <a:pt x="47" y="672"/>
                </a:cubicBezTo>
                <a:cubicBezTo>
                  <a:pt x="48" y="673"/>
                  <a:pt x="48" y="673"/>
                  <a:pt x="48" y="673"/>
                </a:cubicBezTo>
                <a:cubicBezTo>
                  <a:pt x="48" y="673"/>
                  <a:pt x="48" y="674"/>
                  <a:pt x="48" y="677"/>
                </a:cubicBezTo>
                <a:cubicBezTo>
                  <a:pt x="48" y="679"/>
                  <a:pt x="48" y="681"/>
                  <a:pt x="49" y="682"/>
                </a:cubicBezTo>
                <a:cubicBezTo>
                  <a:pt x="49" y="684"/>
                  <a:pt x="50" y="685"/>
                  <a:pt x="50" y="686"/>
                </a:cubicBezTo>
                <a:cubicBezTo>
                  <a:pt x="51" y="688"/>
                  <a:pt x="52" y="692"/>
                  <a:pt x="53" y="696"/>
                </a:cubicBezTo>
                <a:cubicBezTo>
                  <a:pt x="53" y="700"/>
                  <a:pt x="54" y="702"/>
                  <a:pt x="54" y="704"/>
                </a:cubicBezTo>
                <a:cubicBezTo>
                  <a:pt x="53" y="706"/>
                  <a:pt x="53" y="707"/>
                  <a:pt x="54" y="709"/>
                </a:cubicBezTo>
                <a:cubicBezTo>
                  <a:pt x="54" y="710"/>
                  <a:pt x="54" y="711"/>
                  <a:pt x="53" y="711"/>
                </a:cubicBezTo>
                <a:cubicBezTo>
                  <a:pt x="53" y="712"/>
                  <a:pt x="53" y="712"/>
                  <a:pt x="53" y="713"/>
                </a:cubicBezTo>
                <a:cubicBezTo>
                  <a:pt x="54" y="714"/>
                  <a:pt x="54" y="715"/>
                  <a:pt x="54" y="716"/>
                </a:cubicBezTo>
                <a:cubicBezTo>
                  <a:pt x="54" y="717"/>
                  <a:pt x="54" y="718"/>
                  <a:pt x="54" y="719"/>
                </a:cubicBezTo>
                <a:cubicBezTo>
                  <a:pt x="55" y="720"/>
                  <a:pt x="55" y="720"/>
                  <a:pt x="55" y="720"/>
                </a:cubicBezTo>
                <a:cubicBezTo>
                  <a:pt x="56" y="720"/>
                  <a:pt x="56" y="720"/>
                  <a:pt x="56" y="720"/>
                </a:cubicBezTo>
                <a:cubicBezTo>
                  <a:pt x="56" y="720"/>
                  <a:pt x="55" y="722"/>
                  <a:pt x="55" y="724"/>
                </a:cubicBezTo>
                <a:cubicBezTo>
                  <a:pt x="55" y="725"/>
                  <a:pt x="55" y="725"/>
                  <a:pt x="55" y="726"/>
                </a:cubicBezTo>
                <a:cubicBezTo>
                  <a:pt x="54" y="726"/>
                  <a:pt x="55" y="728"/>
                  <a:pt x="55" y="729"/>
                </a:cubicBezTo>
                <a:cubicBezTo>
                  <a:pt x="54" y="730"/>
                  <a:pt x="53" y="732"/>
                  <a:pt x="52" y="733"/>
                </a:cubicBezTo>
                <a:cubicBezTo>
                  <a:pt x="51" y="734"/>
                  <a:pt x="51" y="734"/>
                  <a:pt x="51" y="734"/>
                </a:cubicBezTo>
                <a:cubicBezTo>
                  <a:pt x="52" y="735"/>
                  <a:pt x="51" y="735"/>
                  <a:pt x="50" y="737"/>
                </a:cubicBezTo>
                <a:cubicBezTo>
                  <a:pt x="49" y="738"/>
                  <a:pt x="45" y="744"/>
                  <a:pt x="42" y="748"/>
                </a:cubicBezTo>
                <a:cubicBezTo>
                  <a:pt x="39" y="752"/>
                  <a:pt x="36" y="755"/>
                  <a:pt x="36" y="758"/>
                </a:cubicBezTo>
                <a:cubicBezTo>
                  <a:pt x="35" y="760"/>
                  <a:pt x="35" y="762"/>
                  <a:pt x="38" y="762"/>
                </a:cubicBezTo>
                <a:cubicBezTo>
                  <a:pt x="40" y="763"/>
                  <a:pt x="43" y="762"/>
                  <a:pt x="45" y="761"/>
                </a:cubicBezTo>
                <a:cubicBezTo>
                  <a:pt x="47" y="760"/>
                  <a:pt x="49" y="759"/>
                  <a:pt x="50" y="759"/>
                </a:cubicBezTo>
                <a:cubicBezTo>
                  <a:pt x="52" y="758"/>
                  <a:pt x="52" y="759"/>
                  <a:pt x="53" y="758"/>
                </a:cubicBezTo>
                <a:cubicBezTo>
                  <a:pt x="55" y="757"/>
                  <a:pt x="55" y="757"/>
                  <a:pt x="58" y="756"/>
                </a:cubicBezTo>
                <a:cubicBezTo>
                  <a:pt x="61" y="755"/>
                  <a:pt x="63" y="755"/>
                  <a:pt x="64" y="754"/>
                </a:cubicBezTo>
                <a:cubicBezTo>
                  <a:pt x="66" y="753"/>
                  <a:pt x="68" y="753"/>
                  <a:pt x="68" y="753"/>
                </a:cubicBezTo>
                <a:cubicBezTo>
                  <a:pt x="68" y="753"/>
                  <a:pt x="68" y="756"/>
                  <a:pt x="68" y="757"/>
                </a:cubicBezTo>
                <a:cubicBezTo>
                  <a:pt x="68" y="758"/>
                  <a:pt x="68" y="758"/>
                  <a:pt x="67" y="759"/>
                </a:cubicBezTo>
                <a:cubicBezTo>
                  <a:pt x="67" y="759"/>
                  <a:pt x="65" y="759"/>
                  <a:pt x="63" y="759"/>
                </a:cubicBezTo>
                <a:cubicBezTo>
                  <a:pt x="61" y="760"/>
                  <a:pt x="58" y="761"/>
                  <a:pt x="56" y="762"/>
                </a:cubicBezTo>
                <a:cubicBezTo>
                  <a:pt x="55" y="764"/>
                  <a:pt x="53" y="767"/>
                  <a:pt x="53" y="768"/>
                </a:cubicBezTo>
                <a:cubicBezTo>
                  <a:pt x="53" y="769"/>
                  <a:pt x="52" y="770"/>
                  <a:pt x="52" y="772"/>
                </a:cubicBezTo>
                <a:cubicBezTo>
                  <a:pt x="52" y="773"/>
                  <a:pt x="52" y="774"/>
                  <a:pt x="52" y="774"/>
                </a:cubicBezTo>
                <a:cubicBezTo>
                  <a:pt x="52" y="774"/>
                  <a:pt x="51" y="774"/>
                  <a:pt x="51" y="775"/>
                </a:cubicBezTo>
                <a:cubicBezTo>
                  <a:pt x="51" y="776"/>
                  <a:pt x="50" y="778"/>
                  <a:pt x="49" y="779"/>
                </a:cubicBezTo>
                <a:cubicBezTo>
                  <a:pt x="49" y="781"/>
                  <a:pt x="48" y="783"/>
                  <a:pt x="48" y="784"/>
                </a:cubicBezTo>
                <a:cubicBezTo>
                  <a:pt x="48" y="785"/>
                  <a:pt x="47" y="786"/>
                  <a:pt x="47" y="788"/>
                </a:cubicBezTo>
                <a:cubicBezTo>
                  <a:pt x="46" y="789"/>
                  <a:pt x="46" y="790"/>
                  <a:pt x="47" y="790"/>
                </a:cubicBezTo>
                <a:cubicBezTo>
                  <a:pt x="47" y="791"/>
                  <a:pt x="48" y="791"/>
                  <a:pt x="48" y="791"/>
                </a:cubicBezTo>
                <a:cubicBezTo>
                  <a:pt x="48" y="791"/>
                  <a:pt x="45" y="793"/>
                  <a:pt x="43" y="793"/>
                </a:cubicBezTo>
                <a:cubicBezTo>
                  <a:pt x="41" y="794"/>
                  <a:pt x="40" y="795"/>
                  <a:pt x="41" y="795"/>
                </a:cubicBezTo>
                <a:cubicBezTo>
                  <a:pt x="41" y="795"/>
                  <a:pt x="43" y="794"/>
                  <a:pt x="43" y="794"/>
                </a:cubicBezTo>
                <a:cubicBezTo>
                  <a:pt x="43" y="794"/>
                  <a:pt x="42" y="796"/>
                  <a:pt x="41" y="796"/>
                </a:cubicBezTo>
                <a:cubicBezTo>
                  <a:pt x="40" y="797"/>
                  <a:pt x="39" y="798"/>
                  <a:pt x="38" y="799"/>
                </a:cubicBezTo>
                <a:cubicBezTo>
                  <a:pt x="37" y="800"/>
                  <a:pt x="37" y="801"/>
                  <a:pt x="35" y="802"/>
                </a:cubicBezTo>
                <a:cubicBezTo>
                  <a:pt x="32" y="803"/>
                  <a:pt x="32" y="803"/>
                  <a:pt x="31" y="803"/>
                </a:cubicBezTo>
                <a:cubicBezTo>
                  <a:pt x="31" y="803"/>
                  <a:pt x="30" y="804"/>
                  <a:pt x="29" y="804"/>
                </a:cubicBezTo>
                <a:cubicBezTo>
                  <a:pt x="29" y="805"/>
                  <a:pt x="29" y="805"/>
                  <a:pt x="28" y="805"/>
                </a:cubicBezTo>
                <a:cubicBezTo>
                  <a:pt x="27" y="805"/>
                  <a:pt x="26" y="806"/>
                  <a:pt x="25" y="807"/>
                </a:cubicBezTo>
                <a:cubicBezTo>
                  <a:pt x="24" y="807"/>
                  <a:pt x="23" y="808"/>
                  <a:pt x="21" y="809"/>
                </a:cubicBezTo>
                <a:cubicBezTo>
                  <a:pt x="19" y="810"/>
                  <a:pt x="16" y="811"/>
                  <a:pt x="15" y="813"/>
                </a:cubicBezTo>
                <a:cubicBezTo>
                  <a:pt x="14" y="814"/>
                  <a:pt x="13" y="815"/>
                  <a:pt x="13" y="816"/>
                </a:cubicBezTo>
                <a:cubicBezTo>
                  <a:pt x="13" y="818"/>
                  <a:pt x="14" y="818"/>
                  <a:pt x="14" y="818"/>
                </a:cubicBezTo>
                <a:cubicBezTo>
                  <a:pt x="14" y="818"/>
                  <a:pt x="13" y="819"/>
                  <a:pt x="13" y="819"/>
                </a:cubicBezTo>
                <a:cubicBezTo>
                  <a:pt x="12" y="819"/>
                  <a:pt x="12" y="819"/>
                  <a:pt x="12" y="820"/>
                </a:cubicBezTo>
                <a:cubicBezTo>
                  <a:pt x="11" y="820"/>
                  <a:pt x="12" y="821"/>
                  <a:pt x="14" y="821"/>
                </a:cubicBezTo>
                <a:cubicBezTo>
                  <a:pt x="16" y="822"/>
                  <a:pt x="20" y="824"/>
                  <a:pt x="27" y="825"/>
                </a:cubicBezTo>
                <a:cubicBezTo>
                  <a:pt x="35" y="825"/>
                  <a:pt x="44" y="826"/>
                  <a:pt x="52" y="825"/>
                </a:cubicBezTo>
                <a:cubicBezTo>
                  <a:pt x="60" y="824"/>
                  <a:pt x="64" y="823"/>
                  <a:pt x="65" y="821"/>
                </a:cubicBezTo>
                <a:cubicBezTo>
                  <a:pt x="67" y="819"/>
                  <a:pt x="67" y="818"/>
                  <a:pt x="69" y="817"/>
                </a:cubicBezTo>
                <a:cubicBezTo>
                  <a:pt x="71" y="815"/>
                  <a:pt x="72" y="814"/>
                  <a:pt x="73" y="814"/>
                </a:cubicBezTo>
                <a:cubicBezTo>
                  <a:pt x="74" y="814"/>
                  <a:pt x="74" y="813"/>
                  <a:pt x="74" y="813"/>
                </a:cubicBezTo>
                <a:cubicBezTo>
                  <a:pt x="74" y="813"/>
                  <a:pt x="81" y="815"/>
                  <a:pt x="84" y="815"/>
                </a:cubicBezTo>
                <a:cubicBezTo>
                  <a:pt x="88" y="816"/>
                  <a:pt x="89" y="817"/>
                  <a:pt x="94" y="816"/>
                </a:cubicBezTo>
                <a:cubicBezTo>
                  <a:pt x="99" y="815"/>
                  <a:pt x="105" y="814"/>
                  <a:pt x="108" y="813"/>
                </a:cubicBezTo>
                <a:cubicBezTo>
                  <a:pt x="111" y="811"/>
                  <a:pt x="111" y="811"/>
                  <a:pt x="111" y="810"/>
                </a:cubicBezTo>
                <a:cubicBezTo>
                  <a:pt x="111" y="809"/>
                  <a:pt x="111" y="809"/>
                  <a:pt x="111" y="809"/>
                </a:cubicBezTo>
                <a:cubicBezTo>
                  <a:pt x="111" y="809"/>
                  <a:pt x="112" y="808"/>
                  <a:pt x="112" y="807"/>
                </a:cubicBezTo>
                <a:cubicBezTo>
                  <a:pt x="112" y="806"/>
                  <a:pt x="112" y="802"/>
                  <a:pt x="113" y="800"/>
                </a:cubicBezTo>
                <a:cubicBezTo>
                  <a:pt x="113" y="798"/>
                  <a:pt x="113" y="795"/>
                  <a:pt x="113" y="794"/>
                </a:cubicBezTo>
                <a:cubicBezTo>
                  <a:pt x="113" y="793"/>
                  <a:pt x="114" y="793"/>
                  <a:pt x="113" y="793"/>
                </a:cubicBezTo>
                <a:cubicBezTo>
                  <a:pt x="113" y="792"/>
                  <a:pt x="113" y="792"/>
                  <a:pt x="113" y="792"/>
                </a:cubicBezTo>
                <a:cubicBezTo>
                  <a:pt x="113" y="792"/>
                  <a:pt x="113" y="791"/>
                  <a:pt x="114" y="788"/>
                </a:cubicBezTo>
                <a:cubicBezTo>
                  <a:pt x="115" y="784"/>
                  <a:pt x="115" y="782"/>
                  <a:pt x="115" y="778"/>
                </a:cubicBezTo>
                <a:cubicBezTo>
                  <a:pt x="114" y="774"/>
                  <a:pt x="114" y="773"/>
                  <a:pt x="114" y="772"/>
                </a:cubicBezTo>
                <a:cubicBezTo>
                  <a:pt x="114" y="770"/>
                  <a:pt x="115" y="768"/>
                  <a:pt x="115" y="768"/>
                </a:cubicBezTo>
                <a:cubicBezTo>
                  <a:pt x="115" y="768"/>
                  <a:pt x="117" y="764"/>
                  <a:pt x="119" y="762"/>
                </a:cubicBezTo>
                <a:cubicBezTo>
                  <a:pt x="121" y="760"/>
                  <a:pt x="128" y="749"/>
                  <a:pt x="131" y="742"/>
                </a:cubicBezTo>
                <a:cubicBezTo>
                  <a:pt x="133" y="739"/>
                  <a:pt x="134" y="737"/>
                  <a:pt x="135" y="735"/>
                </a:cubicBezTo>
                <a:cubicBezTo>
                  <a:pt x="135" y="733"/>
                  <a:pt x="136" y="732"/>
                  <a:pt x="136" y="730"/>
                </a:cubicBezTo>
                <a:cubicBezTo>
                  <a:pt x="136" y="728"/>
                  <a:pt x="137" y="726"/>
                  <a:pt x="137" y="724"/>
                </a:cubicBezTo>
                <a:cubicBezTo>
                  <a:pt x="138" y="716"/>
                  <a:pt x="140" y="708"/>
                  <a:pt x="141" y="699"/>
                </a:cubicBezTo>
                <a:cubicBezTo>
                  <a:pt x="142" y="694"/>
                  <a:pt x="144" y="689"/>
                  <a:pt x="145" y="683"/>
                </a:cubicBezTo>
                <a:cubicBezTo>
                  <a:pt x="146" y="678"/>
                  <a:pt x="147" y="672"/>
                  <a:pt x="148" y="667"/>
                </a:cubicBezTo>
                <a:cubicBezTo>
                  <a:pt x="150" y="657"/>
                  <a:pt x="151" y="648"/>
                  <a:pt x="153" y="638"/>
                </a:cubicBezTo>
                <a:cubicBezTo>
                  <a:pt x="154" y="629"/>
                  <a:pt x="158" y="607"/>
                  <a:pt x="159" y="598"/>
                </a:cubicBezTo>
                <a:cubicBezTo>
                  <a:pt x="160" y="590"/>
                  <a:pt x="164" y="569"/>
                  <a:pt x="165" y="561"/>
                </a:cubicBezTo>
                <a:cubicBezTo>
                  <a:pt x="167" y="553"/>
                  <a:pt x="168" y="547"/>
                  <a:pt x="169" y="544"/>
                </a:cubicBezTo>
                <a:cubicBezTo>
                  <a:pt x="169" y="541"/>
                  <a:pt x="170" y="540"/>
                  <a:pt x="170" y="540"/>
                </a:cubicBezTo>
                <a:cubicBezTo>
                  <a:pt x="170" y="540"/>
                  <a:pt x="170" y="541"/>
                  <a:pt x="171" y="543"/>
                </a:cubicBezTo>
                <a:cubicBezTo>
                  <a:pt x="171" y="545"/>
                  <a:pt x="171" y="546"/>
                  <a:pt x="174" y="553"/>
                </a:cubicBezTo>
                <a:cubicBezTo>
                  <a:pt x="176" y="560"/>
                  <a:pt x="177" y="561"/>
                  <a:pt x="177" y="563"/>
                </a:cubicBezTo>
                <a:cubicBezTo>
                  <a:pt x="178" y="564"/>
                  <a:pt x="178" y="564"/>
                  <a:pt x="178" y="565"/>
                </a:cubicBezTo>
                <a:cubicBezTo>
                  <a:pt x="178" y="567"/>
                  <a:pt x="178" y="568"/>
                  <a:pt x="179" y="571"/>
                </a:cubicBezTo>
                <a:cubicBezTo>
                  <a:pt x="179" y="575"/>
                  <a:pt x="180" y="579"/>
                  <a:pt x="181" y="583"/>
                </a:cubicBezTo>
                <a:cubicBezTo>
                  <a:pt x="182" y="588"/>
                  <a:pt x="183" y="590"/>
                  <a:pt x="183" y="591"/>
                </a:cubicBezTo>
                <a:cubicBezTo>
                  <a:pt x="184" y="592"/>
                  <a:pt x="184" y="594"/>
                  <a:pt x="184" y="597"/>
                </a:cubicBezTo>
                <a:cubicBezTo>
                  <a:pt x="184" y="601"/>
                  <a:pt x="185" y="603"/>
                  <a:pt x="185" y="605"/>
                </a:cubicBezTo>
                <a:cubicBezTo>
                  <a:pt x="185" y="606"/>
                  <a:pt x="184" y="611"/>
                  <a:pt x="184" y="615"/>
                </a:cubicBezTo>
                <a:cubicBezTo>
                  <a:pt x="184" y="619"/>
                  <a:pt x="183" y="622"/>
                  <a:pt x="184" y="625"/>
                </a:cubicBezTo>
                <a:cubicBezTo>
                  <a:pt x="184" y="629"/>
                  <a:pt x="184" y="630"/>
                  <a:pt x="184" y="634"/>
                </a:cubicBezTo>
                <a:cubicBezTo>
                  <a:pt x="184" y="638"/>
                  <a:pt x="184" y="641"/>
                  <a:pt x="185" y="645"/>
                </a:cubicBezTo>
                <a:cubicBezTo>
                  <a:pt x="185" y="649"/>
                  <a:pt x="185" y="653"/>
                  <a:pt x="185" y="659"/>
                </a:cubicBezTo>
                <a:cubicBezTo>
                  <a:pt x="185" y="665"/>
                  <a:pt x="186" y="669"/>
                  <a:pt x="186" y="671"/>
                </a:cubicBezTo>
                <a:cubicBezTo>
                  <a:pt x="186" y="672"/>
                  <a:pt x="185" y="675"/>
                  <a:pt x="185" y="678"/>
                </a:cubicBezTo>
                <a:cubicBezTo>
                  <a:pt x="185" y="680"/>
                  <a:pt x="184" y="684"/>
                  <a:pt x="184" y="688"/>
                </a:cubicBezTo>
                <a:cubicBezTo>
                  <a:pt x="185" y="693"/>
                  <a:pt x="185" y="695"/>
                  <a:pt x="185" y="699"/>
                </a:cubicBezTo>
                <a:cubicBezTo>
                  <a:pt x="186" y="703"/>
                  <a:pt x="187" y="706"/>
                  <a:pt x="187" y="708"/>
                </a:cubicBezTo>
                <a:cubicBezTo>
                  <a:pt x="188" y="710"/>
                  <a:pt x="188" y="711"/>
                  <a:pt x="188" y="711"/>
                </a:cubicBezTo>
                <a:cubicBezTo>
                  <a:pt x="188" y="711"/>
                  <a:pt x="188" y="714"/>
                  <a:pt x="186" y="720"/>
                </a:cubicBezTo>
                <a:cubicBezTo>
                  <a:pt x="185" y="722"/>
                  <a:pt x="184" y="725"/>
                  <a:pt x="184" y="728"/>
                </a:cubicBezTo>
                <a:cubicBezTo>
                  <a:pt x="182" y="733"/>
                  <a:pt x="181" y="738"/>
                  <a:pt x="180" y="742"/>
                </a:cubicBezTo>
                <a:cubicBezTo>
                  <a:pt x="178" y="749"/>
                  <a:pt x="176" y="752"/>
                  <a:pt x="176" y="761"/>
                </a:cubicBezTo>
                <a:cubicBezTo>
                  <a:pt x="175" y="770"/>
                  <a:pt x="175" y="772"/>
                  <a:pt x="176" y="776"/>
                </a:cubicBezTo>
                <a:cubicBezTo>
                  <a:pt x="178" y="779"/>
                  <a:pt x="178" y="780"/>
                  <a:pt x="179" y="782"/>
                </a:cubicBezTo>
                <a:cubicBezTo>
                  <a:pt x="180" y="784"/>
                  <a:pt x="180" y="785"/>
                  <a:pt x="181" y="786"/>
                </a:cubicBezTo>
                <a:cubicBezTo>
                  <a:pt x="183" y="788"/>
                  <a:pt x="183" y="788"/>
                  <a:pt x="183" y="788"/>
                </a:cubicBezTo>
                <a:cubicBezTo>
                  <a:pt x="183" y="788"/>
                  <a:pt x="181" y="788"/>
                  <a:pt x="182" y="789"/>
                </a:cubicBezTo>
                <a:cubicBezTo>
                  <a:pt x="184" y="790"/>
                  <a:pt x="184" y="792"/>
                  <a:pt x="186" y="795"/>
                </a:cubicBezTo>
                <a:cubicBezTo>
                  <a:pt x="188" y="797"/>
                  <a:pt x="188" y="798"/>
                  <a:pt x="189" y="799"/>
                </a:cubicBezTo>
                <a:cubicBezTo>
                  <a:pt x="190" y="801"/>
                  <a:pt x="190" y="802"/>
                  <a:pt x="191" y="802"/>
                </a:cubicBezTo>
                <a:cubicBezTo>
                  <a:pt x="191" y="802"/>
                  <a:pt x="191" y="802"/>
                  <a:pt x="191" y="802"/>
                </a:cubicBezTo>
                <a:cubicBezTo>
                  <a:pt x="191" y="802"/>
                  <a:pt x="191" y="806"/>
                  <a:pt x="191" y="808"/>
                </a:cubicBezTo>
                <a:cubicBezTo>
                  <a:pt x="191" y="810"/>
                  <a:pt x="191" y="811"/>
                  <a:pt x="192" y="812"/>
                </a:cubicBezTo>
                <a:cubicBezTo>
                  <a:pt x="193" y="813"/>
                  <a:pt x="194" y="814"/>
                  <a:pt x="196" y="815"/>
                </a:cubicBezTo>
                <a:cubicBezTo>
                  <a:pt x="199" y="815"/>
                  <a:pt x="199" y="815"/>
                  <a:pt x="200" y="815"/>
                </a:cubicBezTo>
                <a:cubicBezTo>
                  <a:pt x="201" y="815"/>
                  <a:pt x="201" y="815"/>
                  <a:pt x="201" y="815"/>
                </a:cubicBezTo>
                <a:cubicBezTo>
                  <a:pt x="201" y="815"/>
                  <a:pt x="201" y="816"/>
                  <a:pt x="202" y="817"/>
                </a:cubicBezTo>
                <a:cubicBezTo>
                  <a:pt x="202" y="818"/>
                  <a:pt x="203" y="818"/>
                  <a:pt x="203" y="818"/>
                </a:cubicBezTo>
                <a:cubicBezTo>
                  <a:pt x="203" y="818"/>
                  <a:pt x="202" y="819"/>
                  <a:pt x="202" y="820"/>
                </a:cubicBezTo>
                <a:cubicBezTo>
                  <a:pt x="202" y="820"/>
                  <a:pt x="201" y="821"/>
                  <a:pt x="202" y="822"/>
                </a:cubicBezTo>
                <a:cubicBezTo>
                  <a:pt x="202" y="823"/>
                  <a:pt x="203" y="824"/>
                  <a:pt x="207" y="825"/>
                </a:cubicBezTo>
                <a:cubicBezTo>
                  <a:pt x="210" y="826"/>
                  <a:pt x="214" y="827"/>
                  <a:pt x="221" y="826"/>
                </a:cubicBezTo>
                <a:cubicBezTo>
                  <a:pt x="228" y="826"/>
                  <a:pt x="233" y="826"/>
                  <a:pt x="238" y="825"/>
                </a:cubicBezTo>
                <a:cubicBezTo>
                  <a:pt x="243" y="825"/>
                  <a:pt x="245" y="825"/>
                  <a:pt x="246" y="823"/>
                </a:cubicBezTo>
                <a:cubicBezTo>
                  <a:pt x="246" y="821"/>
                  <a:pt x="246" y="821"/>
                  <a:pt x="246" y="820"/>
                </a:cubicBezTo>
                <a:cubicBezTo>
                  <a:pt x="246" y="819"/>
                  <a:pt x="246" y="819"/>
                  <a:pt x="246" y="818"/>
                </a:cubicBezTo>
                <a:cubicBezTo>
                  <a:pt x="246" y="818"/>
                  <a:pt x="245" y="818"/>
                  <a:pt x="245" y="818"/>
                </a:cubicBezTo>
                <a:cubicBezTo>
                  <a:pt x="245" y="818"/>
                  <a:pt x="246" y="816"/>
                  <a:pt x="245" y="812"/>
                </a:cubicBezTo>
                <a:cubicBezTo>
                  <a:pt x="245" y="809"/>
                  <a:pt x="244" y="808"/>
                  <a:pt x="243" y="806"/>
                </a:cubicBezTo>
                <a:cubicBezTo>
                  <a:pt x="242" y="804"/>
                  <a:pt x="241" y="803"/>
                  <a:pt x="241" y="802"/>
                </a:cubicBezTo>
                <a:cubicBezTo>
                  <a:pt x="240" y="801"/>
                  <a:pt x="240" y="802"/>
                  <a:pt x="240" y="802"/>
                </a:cubicBezTo>
                <a:cubicBezTo>
                  <a:pt x="240" y="802"/>
                  <a:pt x="239" y="800"/>
                  <a:pt x="239" y="799"/>
                </a:cubicBezTo>
                <a:cubicBezTo>
                  <a:pt x="238" y="798"/>
                  <a:pt x="238" y="797"/>
                  <a:pt x="238" y="797"/>
                </a:cubicBezTo>
                <a:cubicBezTo>
                  <a:pt x="238" y="797"/>
                  <a:pt x="239" y="796"/>
                  <a:pt x="239" y="794"/>
                </a:cubicBezTo>
                <a:cubicBezTo>
                  <a:pt x="239" y="792"/>
                  <a:pt x="239" y="791"/>
                  <a:pt x="239" y="791"/>
                </a:cubicBezTo>
                <a:cubicBezTo>
                  <a:pt x="239" y="790"/>
                  <a:pt x="239" y="789"/>
                  <a:pt x="240" y="788"/>
                </a:cubicBezTo>
                <a:cubicBezTo>
                  <a:pt x="240" y="787"/>
                  <a:pt x="240" y="786"/>
                  <a:pt x="240" y="786"/>
                </a:cubicBezTo>
                <a:cubicBezTo>
                  <a:pt x="240" y="785"/>
                  <a:pt x="240" y="785"/>
                  <a:pt x="240" y="784"/>
                </a:cubicBezTo>
                <a:cubicBezTo>
                  <a:pt x="240" y="784"/>
                  <a:pt x="241" y="783"/>
                  <a:pt x="241" y="782"/>
                </a:cubicBezTo>
                <a:cubicBezTo>
                  <a:pt x="241" y="782"/>
                  <a:pt x="241" y="781"/>
                  <a:pt x="241" y="780"/>
                </a:cubicBezTo>
                <a:cubicBezTo>
                  <a:pt x="242" y="779"/>
                  <a:pt x="242" y="779"/>
                  <a:pt x="242" y="776"/>
                </a:cubicBezTo>
                <a:cubicBezTo>
                  <a:pt x="243" y="772"/>
                  <a:pt x="243" y="771"/>
                  <a:pt x="243" y="769"/>
                </a:cubicBezTo>
                <a:cubicBezTo>
                  <a:pt x="244" y="767"/>
                  <a:pt x="245" y="762"/>
                  <a:pt x="245" y="758"/>
                </a:cubicBezTo>
                <a:cubicBezTo>
                  <a:pt x="246" y="754"/>
                  <a:pt x="249" y="745"/>
                  <a:pt x="250" y="738"/>
                </a:cubicBezTo>
                <a:cubicBezTo>
                  <a:pt x="250" y="731"/>
                  <a:pt x="250" y="728"/>
                  <a:pt x="251" y="722"/>
                </a:cubicBezTo>
                <a:cubicBezTo>
                  <a:pt x="251" y="716"/>
                  <a:pt x="252" y="708"/>
                  <a:pt x="253" y="698"/>
                </a:cubicBezTo>
                <a:cubicBezTo>
                  <a:pt x="254" y="688"/>
                  <a:pt x="255" y="676"/>
                  <a:pt x="255" y="662"/>
                </a:cubicBezTo>
                <a:cubicBezTo>
                  <a:pt x="256" y="648"/>
                  <a:pt x="257" y="641"/>
                  <a:pt x="257" y="641"/>
                </a:cubicBezTo>
                <a:cubicBezTo>
                  <a:pt x="257" y="641"/>
                  <a:pt x="259" y="635"/>
                  <a:pt x="260" y="629"/>
                </a:cubicBezTo>
                <a:cubicBezTo>
                  <a:pt x="262" y="624"/>
                  <a:pt x="264" y="616"/>
                  <a:pt x="266" y="607"/>
                </a:cubicBezTo>
                <a:cubicBezTo>
                  <a:pt x="268" y="598"/>
                  <a:pt x="271" y="589"/>
                  <a:pt x="271" y="579"/>
                </a:cubicBezTo>
                <a:cubicBezTo>
                  <a:pt x="272" y="569"/>
                  <a:pt x="272" y="563"/>
                  <a:pt x="272" y="557"/>
                </a:cubicBezTo>
                <a:cubicBezTo>
                  <a:pt x="273" y="554"/>
                  <a:pt x="273" y="548"/>
                  <a:pt x="273" y="542"/>
                </a:cubicBezTo>
                <a:cubicBezTo>
                  <a:pt x="273" y="538"/>
                  <a:pt x="274" y="533"/>
                  <a:pt x="274" y="529"/>
                </a:cubicBezTo>
                <a:cubicBezTo>
                  <a:pt x="275" y="521"/>
                  <a:pt x="276" y="506"/>
                  <a:pt x="276" y="498"/>
                </a:cubicBezTo>
                <a:cubicBezTo>
                  <a:pt x="277" y="490"/>
                  <a:pt x="278" y="484"/>
                  <a:pt x="278" y="476"/>
                </a:cubicBezTo>
                <a:cubicBezTo>
                  <a:pt x="279" y="467"/>
                  <a:pt x="279" y="461"/>
                  <a:pt x="280" y="454"/>
                </a:cubicBezTo>
                <a:cubicBezTo>
                  <a:pt x="280" y="447"/>
                  <a:pt x="281" y="442"/>
                  <a:pt x="281" y="439"/>
                </a:cubicBezTo>
                <a:cubicBezTo>
                  <a:pt x="281" y="437"/>
                  <a:pt x="281" y="435"/>
                  <a:pt x="281" y="435"/>
                </a:cubicBezTo>
                <a:cubicBezTo>
                  <a:pt x="281" y="435"/>
                  <a:pt x="282" y="434"/>
                  <a:pt x="282" y="432"/>
                </a:cubicBezTo>
                <a:cubicBezTo>
                  <a:pt x="282" y="430"/>
                  <a:pt x="282" y="427"/>
                  <a:pt x="282" y="427"/>
                </a:cubicBezTo>
                <a:cubicBezTo>
                  <a:pt x="283" y="427"/>
                  <a:pt x="283" y="427"/>
                  <a:pt x="283" y="427"/>
                </a:cubicBezTo>
                <a:cubicBezTo>
                  <a:pt x="283" y="427"/>
                  <a:pt x="284" y="427"/>
                  <a:pt x="285" y="426"/>
                </a:cubicBezTo>
                <a:cubicBezTo>
                  <a:pt x="285" y="426"/>
                  <a:pt x="287" y="424"/>
                  <a:pt x="287" y="423"/>
                </a:cubicBezTo>
                <a:cubicBezTo>
                  <a:pt x="288" y="423"/>
                  <a:pt x="288" y="422"/>
                  <a:pt x="288" y="422"/>
                </a:cubicBezTo>
                <a:cubicBezTo>
                  <a:pt x="288" y="422"/>
                  <a:pt x="289" y="422"/>
                  <a:pt x="289" y="424"/>
                </a:cubicBezTo>
                <a:cubicBezTo>
                  <a:pt x="289" y="426"/>
                  <a:pt x="289" y="427"/>
                  <a:pt x="289" y="428"/>
                </a:cubicBezTo>
                <a:cubicBezTo>
                  <a:pt x="290" y="428"/>
                  <a:pt x="290" y="429"/>
                  <a:pt x="290" y="428"/>
                </a:cubicBezTo>
                <a:cubicBezTo>
                  <a:pt x="291" y="426"/>
                  <a:pt x="293" y="424"/>
                  <a:pt x="294" y="421"/>
                </a:cubicBezTo>
                <a:cubicBezTo>
                  <a:pt x="296" y="419"/>
                  <a:pt x="298" y="415"/>
                  <a:pt x="299" y="414"/>
                </a:cubicBezTo>
                <a:cubicBezTo>
                  <a:pt x="300" y="413"/>
                  <a:pt x="301" y="412"/>
                  <a:pt x="301" y="411"/>
                </a:cubicBezTo>
                <a:cubicBezTo>
                  <a:pt x="302" y="410"/>
                  <a:pt x="302" y="410"/>
                  <a:pt x="303" y="409"/>
                </a:cubicBezTo>
                <a:cubicBezTo>
                  <a:pt x="304" y="408"/>
                  <a:pt x="305" y="407"/>
                  <a:pt x="305" y="406"/>
                </a:cubicBezTo>
                <a:cubicBezTo>
                  <a:pt x="306" y="405"/>
                  <a:pt x="306" y="404"/>
                  <a:pt x="306" y="404"/>
                </a:cubicBezTo>
                <a:cubicBezTo>
                  <a:pt x="307" y="404"/>
                  <a:pt x="308" y="403"/>
                  <a:pt x="309" y="401"/>
                </a:cubicBezTo>
                <a:cubicBezTo>
                  <a:pt x="310" y="399"/>
                  <a:pt x="310" y="399"/>
                  <a:pt x="310" y="398"/>
                </a:cubicBezTo>
                <a:cubicBezTo>
                  <a:pt x="311" y="397"/>
                  <a:pt x="313" y="395"/>
                  <a:pt x="313" y="392"/>
                </a:cubicBezTo>
                <a:cubicBezTo>
                  <a:pt x="314" y="388"/>
                  <a:pt x="314" y="387"/>
                  <a:pt x="315" y="381"/>
                </a:cubicBezTo>
                <a:cubicBezTo>
                  <a:pt x="316" y="376"/>
                  <a:pt x="316" y="375"/>
                  <a:pt x="316" y="374"/>
                </a:cubicBezTo>
                <a:cubicBezTo>
                  <a:pt x="317" y="373"/>
                  <a:pt x="317" y="371"/>
                  <a:pt x="316" y="369"/>
                </a:cubicBezTo>
                <a:cubicBezTo>
                  <a:pt x="316" y="367"/>
                  <a:pt x="315" y="365"/>
                  <a:pt x="315" y="363"/>
                </a:cubicBezTo>
                <a:cubicBezTo>
                  <a:pt x="315" y="360"/>
                  <a:pt x="316" y="358"/>
                  <a:pt x="316" y="357"/>
                </a:cubicBezTo>
                <a:cubicBezTo>
                  <a:pt x="317" y="355"/>
                  <a:pt x="318" y="353"/>
                  <a:pt x="318" y="351"/>
                </a:cubicBezTo>
                <a:cubicBezTo>
                  <a:pt x="318" y="349"/>
                  <a:pt x="319" y="347"/>
                  <a:pt x="320" y="344"/>
                </a:cubicBezTo>
                <a:cubicBezTo>
                  <a:pt x="320" y="341"/>
                  <a:pt x="321" y="337"/>
                  <a:pt x="321" y="335"/>
                </a:cubicBezTo>
                <a:cubicBezTo>
                  <a:pt x="322" y="333"/>
                  <a:pt x="322" y="332"/>
                  <a:pt x="322" y="329"/>
                </a:cubicBezTo>
                <a:cubicBezTo>
                  <a:pt x="322" y="326"/>
                  <a:pt x="323" y="324"/>
                  <a:pt x="323" y="322"/>
                </a:cubicBezTo>
                <a:cubicBezTo>
                  <a:pt x="323" y="320"/>
                  <a:pt x="324" y="319"/>
                  <a:pt x="323" y="316"/>
                </a:cubicBezTo>
                <a:close/>
                <a:moveTo>
                  <a:pt x="48" y="422"/>
                </a:moveTo>
                <a:cubicBezTo>
                  <a:pt x="47" y="423"/>
                  <a:pt x="46" y="423"/>
                  <a:pt x="46" y="423"/>
                </a:cubicBezTo>
                <a:cubicBezTo>
                  <a:pt x="46" y="423"/>
                  <a:pt x="47" y="421"/>
                  <a:pt x="46" y="419"/>
                </a:cubicBezTo>
                <a:cubicBezTo>
                  <a:pt x="46" y="416"/>
                  <a:pt x="46" y="416"/>
                  <a:pt x="46" y="416"/>
                </a:cubicBezTo>
                <a:cubicBezTo>
                  <a:pt x="45" y="412"/>
                  <a:pt x="45" y="412"/>
                  <a:pt x="45" y="412"/>
                </a:cubicBezTo>
                <a:cubicBezTo>
                  <a:pt x="45" y="412"/>
                  <a:pt x="46" y="410"/>
                  <a:pt x="48" y="409"/>
                </a:cubicBezTo>
                <a:cubicBezTo>
                  <a:pt x="51" y="408"/>
                  <a:pt x="57" y="406"/>
                  <a:pt x="61" y="406"/>
                </a:cubicBezTo>
                <a:cubicBezTo>
                  <a:pt x="64" y="406"/>
                  <a:pt x="69" y="407"/>
                  <a:pt x="71" y="407"/>
                </a:cubicBezTo>
                <a:cubicBezTo>
                  <a:pt x="73" y="408"/>
                  <a:pt x="76" y="410"/>
                  <a:pt x="76" y="410"/>
                </a:cubicBezTo>
                <a:cubicBezTo>
                  <a:pt x="76" y="410"/>
                  <a:pt x="76" y="412"/>
                  <a:pt x="76" y="415"/>
                </a:cubicBezTo>
                <a:cubicBezTo>
                  <a:pt x="75" y="419"/>
                  <a:pt x="75" y="419"/>
                  <a:pt x="75" y="421"/>
                </a:cubicBezTo>
                <a:cubicBezTo>
                  <a:pt x="75" y="422"/>
                  <a:pt x="75" y="424"/>
                  <a:pt x="75" y="424"/>
                </a:cubicBezTo>
                <a:cubicBezTo>
                  <a:pt x="75" y="424"/>
                  <a:pt x="72" y="422"/>
                  <a:pt x="67" y="422"/>
                </a:cubicBezTo>
                <a:cubicBezTo>
                  <a:pt x="63" y="421"/>
                  <a:pt x="57" y="421"/>
                  <a:pt x="54" y="421"/>
                </a:cubicBezTo>
                <a:cubicBezTo>
                  <a:pt x="51" y="422"/>
                  <a:pt x="50" y="422"/>
                  <a:pt x="48" y="422"/>
                </a:cubicBezTo>
                <a:close/>
                <a:moveTo>
                  <a:pt x="67" y="460"/>
                </a:moveTo>
                <a:cubicBezTo>
                  <a:pt x="67" y="460"/>
                  <a:pt x="67" y="460"/>
                  <a:pt x="66" y="460"/>
                </a:cubicBezTo>
                <a:cubicBezTo>
                  <a:pt x="66" y="459"/>
                  <a:pt x="66" y="459"/>
                  <a:pt x="65" y="458"/>
                </a:cubicBezTo>
                <a:cubicBezTo>
                  <a:pt x="64" y="457"/>
                  <a:pt x="62" y="458"/>
                  <a:pt x="62" y="458"/>
                </a:cubicBezTo>
                <a:cubicBezTo>
                  <a:pt x="62" y="458"/>
                  <a:pt x="62" y="457"/>
                  <a:pt x="62" y="455"/>
                </a:cubicBezTo>
                <a:cubicBezTo>
                  <a:pt x="62" y="454"/>
                  <a:pt x="61" y="453"/>
                  <a:pt x="61" y="453"/>
                </a:cubicBezTo>
                <a:cubicBezTo>
                  <a:pt x="61" y="453"/>
                  <a:pt x="61" y="453"/>
                  <a:pt x="61" y="452"/>
                </a:cubicBezTo>
                <a:cubicBezTo>
                  <a:pt x="61" y="452"/>
                  <a:pt x="61" y="452"/>
                  <a:pt x="61" y="452"/>
                </a:cubicBezTo>
                <a:cubicBezTo>
                  <a:pt x="62" y="452"/>
                  <a:pt x="62" y="451"/>
                  <a:pt x="63" y="451"/>
                </a:cubicBezTo>
                <a:cubicBezTo>
                  <a:pt x="65" y="450"/>
                  <a:pt x="67" y="449"/>
                  <a:pt x="67" y="449"/>
                </a:cubicBezTo>
                <a:cubicBezTo>
                  <a:pt x="67" y="449"/>
                  <a:pt x="67" y="450"/>
                  <a:pt x="68" y="451"/>
                </a:cubicBezTo>
                <a:cubicBezTo>
                  <a:pt x="68" y="452"/>
                  <a:pt x="68" y="453"/>
                  <a:pt x="68" y="454"/>
                </a:cubicBezTo>
                <a:cubicBezTo>
                  <a:pt x="68" y="455"/>
                  <a:pt x="69" y="456"/>
                  <a:pt x="69" y="458"/>
                </a:cubicBezTo>
                <a:cubicBezTo>
                  <a:pt x="70" y="459"/>
                  <a:pt x="70" y="460"/>
                  <a:pt x="70" y="460"/>
                </a:cubicBezTo>
                <a:cubicBezTo>
                  <a:pt x="70" y="460"/>
                  <a:pt x="70" y="460"/>
                  <a:pt x="69" y="460"/>
                </a:cubicBezTo>
                <a:cubicBezTo>
                  <a:pt x="68" y="460"/>
                  <a:pt x="67" y="460"/>
                  <a:pt x="67" y="460"/>
                </a:cubicBezTo>
                <a:close/>
                <a:moveTo>
                  <a:pt x="67" y="466"/>
                </a:moveTo>
                <a:cubicBezTo>
                  <a:pt x="67" y="466"/>
                  <a:pt x="66" y="467"/>
                  <a:pt x="65" y="467"/>
                </a:cubicBezTo>
                <a:cubicBezTo>
                  <a:pt x="64" y="468"/>
                  <a:pt x="64" y="466"/>
                  <a:pt x="65" y="466"/>
                </a:cubicBezTo>
                <a:cubicBezTo>
                  <a:pt x="65" y="465"/>
                  <a:pt x="67" y="466"/>
                  <a:pt x="67" y="466"/>
                </a:cubicBezTo>
                <a:close/>
                <a:moveTo>
                  <a:pt x="60" y="505"/>
                </a:moveTo>
                <a:cubicBezTo>
                  <a:pt x="60" y="505"/>
                  <a:pt x="60" y="503"/>
                  <a:pt x="59" y="502"/>
                </a:cubicBezTo>
                <a:cubicBezTo>
                  <a:pt x="59" y="502"/>
                  <a:pt x="59" y="502"/>
                  <a:pt x="58" y="502"/>
                </a:cubicBezTo>
                <a:cubicBezTo>
                  <a:pt x="58" y="502"/>
                  <a:pt x="58" y="503"/>
                  <a:pt x="58" y="503"/>
                </a:cubicBezTo>
                <a:cubicBezTo>
                  <a:pt x="56" y="503"/>
                  <a:pt x="56" y="503"/>
                  <a:pt x="56" y="503"/>
                </a:cubicBezTo>
                <a:cubicBezTo>
                  <a:pt x="56" y="503"/>
                  <a:pt x="56" y="504"/>
                  <a:pt x="56" y="503"/>
                </a:cubicBezTo>
                <a:cubicBezTo>
                  <a:pt x="56" y="503"/>
                  <a:pt x="55" y="503"/>
                  <a:pt x="54" y="504"/>
                </a:cubicBezTo>
                <a:cubicBezTo>
                  <a:pt x="52" y="504"/>
                  <a:pt x="51" y="504"/>
                  <a:pt x="51" y="504"/>
                </a:cubicBezTo>
                <a:cubicBezTo>
                  <a:pt x="51" y="504"/>
                  <a:pt x="51" y="504"/>
                  <a:pt x="52" y="501"/>
                </a:cubicBezTo>
                <a:cubicBezTo>
                  <a:pt x="53" y="499"/>
                  <a:pt x="54" y="494"/>
                  <a:pt x="56" y="490"/>
                </a:cubicBezTo>
                <a:cubicBezTo>
                  <a:pt x="58" y="485"/>
                  <a:pt x="60" y="481"/>
                  <a:pt x="60" y="481"/>
                </a:cubicBezTo>
                <a:cubicBezTo>
                  <a:pt x="60" y="481"/>
                  <a:pt x="61" y="481"/>
                  <a:pt x="61" y="481"/>
                </a:cubicBezTo>
                <a:cubicBezTo>
                  <a:pt x="62" y="481"/>
                  <a:pt x="63" y="481"/>
                  <a:pt x="63" y="481"/>
                </a:cubicBezTo>
                <a:cubicBezTo>
                  <a:pt x="63" y="481"/>
                  <a:pt x="63" y="482"/>
                  <a:pt x="63" y="484"/>
                </a:cubicBezTo>
                <a:cubicBezTo>
                  <a:pt x="63" y="485"/>
                  <a:pt x="63" y="488"/>
                  <a:pt x="63" y="491"/>
                </a:cubicBezTo>
                <a:cubicBezTo>
                  <a:pt x="63" y="498"/>
                  <a:pt x="64" y="504"/>
                  <a:pt x="64" y="505"/>
                </a:cubicBezTo>
                <a:cubicBezTo>
                  <a:pt x="64" y="505"/>
                  <a:pt x="64" y="505"/>
                  <a:pt x="64" y="505"/>
                </a:cubicBezTo>
                <a:cubicBezTo>
                  <a:pt x="63" y="505"/>
                  <a:pt x="63" y="505"/>
                  <a:pt x="62" y="505"/>
                </a:cubicBezTo>
                <a:cubicBezTo>
                  <a:pt x="61" y="504"/>
                  <a:pt x="60" y="505"/>
                  <a:pt x="60" y="505"/>
                </a:cubicBezTo>
                <a:close/>
                <a:moveTo>
                  <a:pt x="67" y="745"/>
                </a:moveTo>
                <a:cubicBezTo>
                  <a:pt x="67" y="747"/>
                  <a:pt x="67" y="749"/>
                  <a:pt x="67" y="749"/>
                </a:cubicBezTo>
                <a:cubicBezTo>
                  <a:pt x="67" y="749"/>
                  <a:pt x="67" y="749"/>
                  <a:pt x="66" y="749"/>
                </a:cubicBezTo>
                <a:cubicBezTo>
                  <a:pt x="65" y="749"/>
                  <a:pt x="65" y="749"/>
                  <a:pt x="64" y="748"/>
                </a:cubicBezTo>
                <a:cubicBezTo>
                  <a:pt x="63" y="747"/>
                  <a:pt x="62" y="745"/>
                  <a:pt x="62" y="745"/>
                </a:cubicBezTo>
                <a:cubicBezTo>
                  <a:pt x="62" y="745"/>
                  <a:pt x="63" y="745"/>
                  <a:pt x="65" y="744"/>
                </a:cubicBezTo>
                <a:cubicBezTo>
                  <a:pt x="66" y="744"/>
                  <a:pt x="68" y="743"/>
                  <a:pt x="68" y="743"/>
                </a:cubicBezTo>
                <a:cubicBezTo>
                  <a:pt x="68" y="743"/>
                  <a:pt x="68" y="744"/>
                  <a:pt x="67" y="745"/>
                </a:cubicBezTo>
                <a:close/>
                <a:moveTo>
                  <a:pt x="80" y="468"/>
                </a:moveTo>
                <a:cubicBezTo>
                  <a:pt x="80" y="470"/>
                  <a:pt x="79" y="471"/>
                  <a:pt x="78" y="474"/>
                </a:cubicBezTo>
                <a:cubicBezTo>
                  <a:pt x="77" y="477"/>
                  <a:pt x="77" y="480"/>
                  <a:pt x="76" y="483"/>
                </a:cubicBezTo>
                <a:cubicBezTo>
                  <a:pt x="76" y="485"/>
                  <a:pt x="76" y="487"/>
                  <a:pt x="75" y="490"/>
                </a:cubicBezTo>
                <a:cubicBezTo>
                  <a:pt x="75" y="492"/>
                  <a:pt x="75" y="494"/>
                  <a:pt x="74" y="497"/>
                </a:cubicBezTo>
                <a:cubicBezTo>
                  <a:pt x="74" y="500"/>
                  <a:pt x="74" y="500"/>
                  <a:pt x="73" y="500"/>
                </a:cubicBezTo>
                <a:cubicBezTo>
                  <a:pt x="73" y="500"/>
                  <a:pt x="73" y="500"/>
                  <a:pt x="73" y="499"/>
                </a:cubicBezTo>
                <a:cubicBezTo>
                  <a:pt x="73" y="498"/>
                  <a:pt x="73" y="495"/>
                  <a:pt x="73" y="494"/>
                </a:cubicBezTo>
                <a:cubicBezTo>
                  <a:pt x="73" y="493"/>
                  <a:pt x="73" y="493"/>
                  <a:pt x="73" y="491"/>
                </a:cubicBezTo>
                <a:cubicBezTo>
                  <a:pt x="73" y="490"/>
                  <a:pt x="73" y="488"/>
                  <a:pt x="72" y="486"/>
                </a:cubicBezTo>
                <a:cubicBezTo>
                  <a:pt x="72" y="485"/>
                  <a:pt x="72" y="484"/>
                  <a:pt x="72" y="484"/>
                </a:cubicBezTo>
                <a:cubicBezTo>
                  <a:pt x="73" y="483"/>
                  <a:pt x="73" y="483"/>
                  <a:pt x="72" y="482"/>
                </a:cubicBezTo>
                <a:cubicBezTo>
                  <a:pt x="72" y="482"/>
                  <a:pt x="72" y="481"/>
                  <a:pt x="72" y="480"/>
                </a:cubicBezTo>
                <a:cubicBezTo>
                  <a:pt x="72" y="479"/>
                  <a:pt x="72" y="479"/>
                  <a:pt x="72" y="478"/>
                </a:cubicBezTo>
                <a:cubicBezTo>
                  <a:pt x="72" y="478"/>
                  <a:pt x="72" y="477"/>
                  <a:pt x="72" y="477"/>
                </a:cubicBezTo>
                <a:cubicBezTo>
                  <a:pt x="72" y="477"/>
                  <a:pt x="72" y="476"/>
                  <a:pt x="72" y="476"/>
                </a:cubicBezTo>
                <a:cubicBezTo>
                  <a:pt x="73" y="476"/>
                  <a:pt x="74" y="475"/>
                  <a:pt x="74" y="475"/>
                </a:cubicBezTo>
                <a:cubicBezTo>
                  <a:pt x="75" y="475"/>
                  <a:pt x="76" y="475"/>
                  <a:pt x="77" y="473"/>
                </a:cubicBezTo>
                <a:cubicBezTo>
                  <a:pt x="78" y="472"/>
                  <a:pt x="76" y="470"/>
                  <a:pt x="75" y="470"/>
                </a:cubicBezTo>
                <a:cubicBezTo>
                  <a:pt x="73" y="469"/>
                  <a:pt x="72" y="469"/>
                  <a:pt x="72" y="469"/>
                </a:cubicBezTo>
                <a:cubicBezTo>
                  <a:pt x="71" y="469"/>
                  <a:pt x="71" y="469"/>
                  <a:pt x="71" y="469"/>
                </a:cubicBezTo>
                <a:cubicBezTo>
                  <a:pt x="71" y="469"/>
                  <a:pt x="71" y="469"/>
                  <a:pt x="70" y="468"/>
                </a:cubicBezTo>
                <a:cubicBezTo>
                  <a:pt x="70" y="468"/>
                  <a:pt x="70" y="468"/>
                  <a:pt x="69" y="467"/>
                </a:cubicBezTo>
                <a:cubicBezTo>
                  <a:pt x="68" y="467"/>
                  <a:pt x="68" y="466"/>
                  <a:pt x="68" y="466"/>
                </a:cubicBezTo>
                <a:cubicBezTo>
                  <a:pt x="68" y="466"/>
                  <a:pt x="69" y="466"/>
                  <a:pt x="69" y="466"/>
                </a:cubicBezTo>
                <a:cubicBezTo>
                  <a:pt x="70" y="466"/>
                  <a:pt x="71" y="466"/>
                  <a:pt x="72" y="466"/>
                </a:cubicBezTo>
                <a:cubicBezTo>
                  <a:pt x="74" y="466"/>
                  <a:pt x="74" y="466"/>
                  <a:pt x="75" y="466"/>
                </a:cubicBezTo>
                <a:cubicBezTo>
                  <a:pt x="75" y="467"/>
                  <a:pt x="76" y="467"/>
                  <a:pt x="77" y="468"/>
                </a:cubicBezTo>
                <a:cubicBezTo>
                  <a:pt x="78" y="468"/>
                  <a:pt x="79" y="468"/>
                  <a:pt x="80" y="467"/>
                </a:cubicBezTo>
                <a:cubicBezTo>
                  <a:pt x="80" y="467"/>
                  <a:pt x="80" y="467"/>
                  <a:pt x="80" y="467"/>
                </a:cubicBezTo>
                <a:cubicBezTo>
                  <a:pt x="80" y="467"/>
                  <a:pt x="80" y="467"/>
                  <a:pt x="80" y="468"/>
                </a:cubicBezTo>
                <a:close/>
                <a:moveTo>
                  <a:pt x="91" y="389"/>
                </a:moveTo>
                <a:cubicBezTo>
                  <a:pt x="90" y="391"/>
                  <a:pt x="89" y="394"/>
                  <a:pt x="87" y="398"/>
                </a:cubicBezTo>
                <a:cubicBezTo>
                  <a:pt x="86" y="403"/>
                  <a:pt x="86" y="407"/>
                  <a:pt x="86" y="410"/>
                </a:cubicBezTo>
                <a:cubicBezTo>
                  <a:pt x="86" y="413"/>
                  <a:pt x="85" y="416"/>
                  <a:pt x="85" y="417"/>
                </a:cubicBezTo>
                <a:cubicBezTo>
                  <a:pt x="85" y="419"/>
                  <a:pt x="85" y="420"/>
                  <a:pt x="85" y="423"/>
                </a:cubicBezTo>
                <a:cubicBezTo>
                  <a:pt x="85" y="426"/>
                  <a:pt x="85" y="426"/>
                  <a:pt x="85" y="429"/>
                </a:cubicBezTo>
                <a:cubicBezTo>
                  <a:pt x="86" y="431"/>
                  <a:pt x="86" y="432"/>
                  <a:pt x="85" y="434"/>
                </a:cubicBezTo>
                <a:cubicBezTo>
                  <a:pt x="84" y="437"/>
                  <a:pt x="83" y="439"/>
                  <a:pt x="82" y="442"/>
                </a:cubicBezTo>
                <a:cubicBezTo>
                  <a:pt x="81" y="446"/>
                  <a:pt x="81" y="450"/>
                  <a:pt x="81" y="453"/>
                </a:cubicBezTo>
                <a:cubicBezTo>
                  <a:pt x="81" y="455"/>
                  <a:pt x="81" y="455"/>
                  <a:pt x="80" y="455"/>
                </a:cubicBezTo>
                <a:cubicBezTo>
                  <a:pt x="80" y="455"/>
                  <a:pt x="80" y="454"/>
                  <a:pt x="79" y="452"/>
                </a:cubicBezTo>
                <a:cubicBezTo>
                  <a:pt x="79" y="450"/>
                  <a:pt x="78" y="449"/>
                  <a:pt x="77" y="447"/>
                </a:cubicBezTo>
                <a:cubicBezTo>
                  <a:pt x="77" y="444"/>
                  <a:pt x="76" y="442"/>
                  <a:pt x="76" y="440"/>
                </a:cubicBezTo>
                <a:cubicBezTo>
                  <a:pt x="76" y="438"/>
                  <a:pt x="77" y="437"/>
                  <a:pt x="77" y="436"/>
                </a:cubicBezTo>
                <a:cubicBezTo>
                  <a:pt x="77" y="436"/>
                  <a:pt x="76" y="434"/>
                  <a:pt x="76" y="432"/>
                </a:cubicBezTo>
                <a:cubicBezTo>
                  <a:pt x="76" y="431"/>
                  <a:pt x="76" y="430"/>
                  <a:pt x="76" y="429"/>
                </a:cubicBezTo>
                <a:cubicBezTo>
                  <a:pt x="75" y="427"/>
                  <a:pt x="74" y="425"/>
                  <a:pt x="74" y="425"/>
                </a:cubicBezTo>
                <a:cubicBezTo>
                  <a:pt x="74" y="425"/>
                  <a:pt x="75" y="425"/>
                  <a:pt x="75" y="425"/>
                </a:cubicBezTo>
                <a:cubicBezTo>
                  <a:pt x="75" y="425"/>
                  <a:pt x="75" y="425"/>
                  <a:pt x="75" y="424"/>
                </a:cubicBezTo>
                <a:cubicBezTo>
                  <a:pt x="75" y="422"/>
                  <a:pt x="75" y="420"/>
                  <a:pt x="75" y="420"/>
                </a:cubicBezTo>
                <a:cubicBezTo>
                  <a:pt x="75" y="420"/>
                  <a:pt x="76" y="420"/>
                  <a:pt x="77" y="420"/>
                </a:cubicBezTo>
                <a:cubicBezTo>
                  <a:pt x="78" y="420"/>
                  <a:pt x="79" y="420"/>
                  <a:pt x="79" y="419"/>
                </a:cubicBezTo>
                <a:cubicBezTo>
                  <a:pt x="80" y="418"/>
                  <a:pt x="80" y="415"/>
                  <a:pt x="81" y="414"/>
                </a:cubicBezTo>
                <a:cubicBezTo>
                  <a:pt x="81" y="412"/>
                  <a:pt x="81" y="411"/>
                  <a:pt x="82" y="409"/>
                </a:cubicBezTo>
                <a:cubicBezTo>
                  <a:pt x="82" y="407"/>
                  <a:pt x="83" y="403"/>
                  <a:pt x="84" y="400"/>
                </a:cubicBezTo>
                <a:cubicBezTo>
                  <a:pt x="85" y="397"/>
                  <a:pt x="85" y="395"/>
                  <a:pt x="86" y="391"/>
                </a:cubicBezTo>
                <a:cubicBezTo>
                  <a:pt x="88" y="386"/>
                  <a:pt x="90" y="381"/>
                  <a:pt x="90" y="381"/>
                </a:cubicBezTo>
                <a:cubicBezTo>
                  <a:pt x="90" y="381"/>
                  <a:pt x="90" y="382"/>
                  <a:pt x="91" y="384"/>
                </a:cubicBezTo>
                <a:cubicBezTo>
                  <a:pt x="91" y="386"/>
                  <a:pt x="91" y="387"/>
                  <a:pt x="91" y="389"/>
                </a:cubicBezTo>
                <a:close/>
                <a:moveTo>
                  <a:pt x="168" y="147"/>
                </a:moveTo>
                <a:cubicBezTo>
                  <a:pt x="168" y="150"/>
                  <a:pt x="168" y="151"/>
                  <a:pt x="168" y="151"/>
                </a:cubicBezTo>
                <a:cubicBezTo>
                  <a:pt x="167" y="153"/>
                  <a:pt x="164" y="156"/>
                  <a:pt x="160" y="163"/>
                </a:cubicBezTo>
                <a:cubicBezTo>
                  <a:pt x="157" y="170"/>
                  <a:pt x="153" y="185"/>
                  <a:pt x="153" y="185"/>
                </a:cubicBezTo>
                <a:cubicBezTo>
                  <a:pt x="153" y="185"/>
                  <a:pt x="150" y="175"/>
                  <a:pt x="149" y="166"/>
                </a:cubicBezTo>
                <a:cubicBezTo>
                  <a:pt x="148" y="157"/>
                  <a:pt x="148" y="151"/>
                  <a:pt x="148" y="147"/>
                </a:cubicBezTo>
                <a:cubicBezTo>
                  <a:pt x="148" y="143"/>
                  <a:pt x="146" y="138"/>
                  <a:pt x="147" y="134"/>
                </a:cubicBezTo>
                <a:cubicBezTo>
                  <a:pt x="147" y="134"/>
                  <a:pt x="148" y="141"/>
                  <a:pt x="153" y="147"/>
                </a:cubicBezTo>
                <a:cubicBezTo>
                  <a:pt x="158" y="152"/>
                  <a:pt x="160" y="154"/>
                  <a:pt x="160" y="154"/>
                </a:cubicBezTo>
                <a:cubicBezTo>
                  <a:pt x="160" y="154"/>
                  <a:pt x="162" y="151"/>
                  <a:pt x="164" y="147"/>
                </a:cubicBezTo>
                <a:cubicBezTo>
                  <a:pt x="166" y="144"/>
                  <a:pt x="167" y="138"/>
                  <a:pt x="167" y="139"/>
                </a:cubicBezTo>
                <a:cubicBezTo>
                  <a:pt x="167" y="139"/>
                  <a:pt x="167" y="140"/>
                  <a:pt x="168" y="141"/>
                </a:cubicBezTo>
                <a:cubicBezTo>
                  <a:pt x="169" y="141"/>
                  <a:pt x="169" y="142"/>
                  <a:pt x="169" y="142"/>
                </a:cubicBezTo>
                <a:cubicBezTo>
                  <a:pt x="169" y="142"/>
                  <a:pt x="168" y="144"/>
                  <a:pt x="168" y="147"/>
                </a:cubicBezTo>
                <a:close/>
                <a:moveTo>
                  <a:pt x="168" y="135"/>
                </a:moveTo>
                <a:cubicBezTo>
                  <a:pt x="166" y="141"/>
                  <a:pt x="163" y="151"/>
                  <a:pt x="160" y="153"/>
                </a:cubicBezTo>
                <a:cubicBezTo>
                  <a:pt x="157" y="151"/>
                  <a:pt x="148" y="140"/>
                  <a:pt x="148" y="134"/>
                </a:cubicBezTo>
                <a:cubicBezTo>
                  <a:pt x="147" y="128"/>
                  <a:pt x="148" y="116"/>
                  <a:pt x="150" y="112"/>
                </a:cubicBezTo>
                <a:cubicBezTo>
                  <a:pt x="150" y="112"/>
                  <a:pt x="156" y="118"/>
                  <a:pt x="160" y="121"/>
                </a:cubicBezTo>
                <a:cubicBezTo>
                  <a:pt x="165" y="123"/>
                  <a:pt x="174" y="129"/>
                  <a:pt x="174" y="129"/>
                </a:cubicBezTo>
                <a:cubicBezTo>
                  <a:pt x="174" y="129"/>
                  <a:pt x="170" y="130"/>
                  <a:pt x="168" y="135"/>
                </a:cubicBezTo>
                <a:close/>
                <a:moveTo>
                  <a:pt x="194" y="159"/>
                </a:moveTo>
                <a:cubicBezTo>
                  <a:pt x="192" y="166"/>
                  <a:pt x="186" y="180"/>
                  <a:pt x="184" y="186"/>
                </a:cubicBezTo>
                <a:cubicBezTo>
                  <a:pt x="183" y="174"/>
                  <a:pt x="183" y="172"/>
                  <a:pt x="183" y="162"/>
                </a:cubicBezTo>
                <a:cubicBezTo>
                  <a:pt x="182" y="152"/>
                  <a:pt x="180" y="144"/>
                  <a:pt x="178" y="142"/>
                </a:cubicBezTo>
                <a:cubicBezTo>
                  <a:pt x="178" y="142"/>
                  <a:pt x="177" y="140"/>
                  <a:pt x="178" y="140"/>
                </a:cubicBezTo>
                <a:cubicBezTo>
                  <a:pt x="179" y="139"/>
                  <a:pt x="180" y="139"/>
                  <a:pt x="180" y="139"/>
                </a:cubicBezTo>
                <a:cubicBezTo>
                  <a:pt x="180" y="139"/>
                  <a:pt x="182" y="144"/>
                  <a:pt x="185" y="149"/>
                </a:cubicBezTo>
                <a:cubicBezTo>
                  <a:pt x="187" y="153"/>
                  <a:pt x="188" y="155"/>
                  <a:pt x="189" y="155"/>
                </a:cubicBezTo>
                <a:cubicBezTo>
                  <a:pt x="190" y="155"/>
                  <a:pt x="191" y="154"/>
                  <a:pt x="192" y="151"/>
                </a:cubicBezTo>
                <a:cubicBezTo>
                  <a:pt x="194" y="149"/>
                  <a:pt x="196" y="147"/>
                  <a:pt x="198" y="145"/>
                </a:cubicBezTo>
                <a:cubicBezTo>
                  <a:pt x="199" y="143"/>
                  <a:pt x="201" y="140"/>
                  <a:pt x="201" y="140"/>
                </a:cubicBezTo>
                <a:cubicBezTo>
                  <a:pt x="201" y="140"/>
                  <a:pt x="197" y="152"/>
                  <a:pt x="194" y="159"/>
                </a:cubicBezTo>
                <a:close/>
                <a:moveTo>
                  <a:pt x="211" y="111"/>
                </a:moveTo>
                <a:cubicBezTo>
                  <a:pt x="210" y="114"/>
                  <a:pt x="204" y="135"/>
                  <a:pt x="202" y="138"/>
                </a:cubicBezTo>
                <a:cubicBezTo>
                  <a:pt x="200" y="142"/>
                  <a:pt x="194" y="147"/>
                  <a:pt x="192" y="150"/>
                </a:cubicBezTo>
                <a:cubicBezTo>
                  <a:pt x="190" y="154"/>
                  <a:pt x="189" y="156"/>
                  <a:pt x="187" y="151"/>
                </a:cubicBezTo>
                <a:cubicBezTo>
                  <a:pt x="185" y="148"/>
                  <a:pt x="182" y="143"/>
                  <a:pt x="180" y="138"/>
                </a:cubicBezTo>
                <a:cubicBezTo>
                  <a:pt x="179" y="136"/>
                  <a:pt x="177" y="132"/>
                  <a:pt x="175" y="129"/>
                </a:cubicBezTo>
                <a:cubicBezTo>
                  <a:pt x="175" y="129"/>
                  <a:pt x="183" y="124"/>
                  <a:pt x="189" y="119"/>
                </a:cubicBezTo>
                <a:cubicBezTo>
                  <a:pt x="195" y="115"/>
                  <a:pt x="199" y="113"/>
                  <a:pt x="203" y="110"/>
                </a:cubicBezTo>
                <a:cubicBezTo>
                  <a:pt x="207" y="107"/>
                  <a:pt x="208" y="102"/>
                  <a:pt x="208" y="102"/>
                </a:cubicBezTo>
                <a:cubicBezTo>
                  <a:pt x="208" y="102"/>
                  <a:pt x="208" y="104"/>
                  <a:pt x="209" y="105"/>
                </a:cubicBezTo>
                <a:cubicBezTo>
                  <a:pt x="210" y="106"/>
                  <a:pt x="212" y="108"/>
                  <a:pt x="211" y="111"/>
                </a:cubicBezTo>
                <a:close/>
                <a:moveTo>
                  <a:pt x="286" y="420"/>
                </a:moveTo>
                <a:cubicBezTo>
                  <a:pt x="284" y="421"/>
                  <a:pt x="283" y="422"/>
                  <a:pt x="283" y="422"/>
                </a:cubicBezTo>
                <a:cubicBezTo>
                  <a:pt x="283" y="422"/>
                  <a:pt x="282" y="421"/>
                  <a:pt x="283" y="421"/>
                </a:cubicBezTo>
                <a:cubicBezTo>
                  <a:pt x="284" y="421"/>
                  <a:pt x="286" y="419"/>
                  <a:pt x="285" y="417"/>
                </a:cubicBezTo>
                <a:cubicBezTo>
                  <a:pt x="284" y="416"/>
                  <a:pt x="284" y="413"/>
                  <a:pt x="281" y="411"/>
                </a:cubicBezTo>
                <a:cubicBezTo>
                  <a:pt x="278" y="410"/>
                  <a:pt x="275" y="408"/>
                  <a:pt x="275" y="407"/>
                </a:cubicBezTo>
                <a:cubicBezTo>
                  <a:pt x="275" y="406"/>
                  <a:pt x="272" y="404"/>
                  <a:pt x="272" y="403"/>
                </a:cubicBezTo>
                <a:cubicBezTo>
                  <a:pt x="271" y="402"/>
                  <a:pt x="272" y="400"/>
                  <a:pt x="272" y="400"/>
                </a:cubicBezTo>
                <a:cubicBezTo>
                  <a:pt x="272" y="400"/>
                  <a:pt x="276" y="403"/>
                  <a:pt x="279" y="406"/>
                </a:cubicBezTo>
                <a:cubicBezTo>
                  <a:pt x="282" y="410"/>
                  <a:pt x="285" y="413"/>
                  <a:pt x="286" y="415"/>
                </a:cubicBezTo>
                <a:cubicBezTo>
                  <a:pt x="286" y="416"/>
                  <a:pt x="287" y="418"/>
                  <a:pt x="287" y="418"/>
                </a:cubicBezTo>
                <a:cubicBezTo>
                  <a:pt x="287" y="418"/>
                  <a:pt x="287" y="420"/>
                  <a:pt x="286" y="420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524000" y="5466344"/>
            <a:ext cx="6172200" cy="38100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657600"/>
            <a:ext cx="9144000" cy="1676400"/>
            <a:chOff x="0" y="2086"/>
            <a:chExt cx="5760" cy="1056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Components of a process or flow</a:t>
            </a:r>
            <a:endParaRPr lang="en-US" dirty="0"/>
          </a:p>
        </p:txBody>
      </p:sp>
      <p:grpSp>
        <p:nvGrpSpPr>
          <p:cNvPr id="4" name="Group 44"/>
          <p:cNvGrpSpPr/>
          <p:nvPr/>
        </p:nvGrpSpPr>
        <p:grpSpPr>
          <a:xfrm>
            <a:off x="76200" y="2895600"/>
            <a:ext cx="2209800" cy="1458310"/>
            <a:chOff x="76200" y="2895600"/>
            <a:chExt cx="2209800" cy="1458310"/>
          </a:xfrm>
        </p:grpSpPr>
        <p:sp>
          <p:nvSpPr>
            <p:cNvPr id="44" name="Oval 43"/>
            <p:cNvSpPr/>
            <p:nvPr/>
          </p:nvSpPr>
          <p:spPr>
            <a:xfrm>
              <a:off x="1752600" y="2906110"/>
              <a:ext cx="533400" cy="14478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47000">
                  <a:srgbClr val="E6E6E6"/>
                </a:gs>
                <a:gs pos="85001">
                  <a:srgbClr val="7D849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"/>
            <p:cNvGrpSpPr/>
            <p:nvPr/>
          </p:nvGrpSpPr>
          <p:grpSpPr>
            <a:xfrm>
              <a:off x="76200" y="2895600"/>
              <a:ext cx="1981200" cy="1447800"/>
              <a:chOff x="0" y="2895600"/>
              <a:chExt cx="1981200" cy="1447800"/>
            </a:xfr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3" name="Oval 12"/>
              <p:cNvSpPr/>
              <p:nvPr/>
            </p:nvSpPr>
            <p:spPr>
              <a:xfrm>
                <a:off x="0" y="2895600"/>
                <a:ext cx="685800" cy="14478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Stored Data 6"/>
              <p:cNvSpPr/>
              <p:nvPr/>
            </p:nvSpPr>
            <p:spPr>
              <a:xfrm>
                <a:off x="76200" y="2895600"/>
                <a:ext cx="1905000" cy="1447800"/>
              </a:xfrm>
              <a:prstGeom prst="flowChartOnlineStorage">
                <a:avLst/>
              </a:prstGeom>
              <a:gradFill flip="none" rotWithShape="1">
                <a:gsLst>
                  <a:gs pos="0">
                    <a:srgbClr val="FFFFFF"/>
                  </a:gs>
                  <a:gs pos="7001">
                    <a:schemeClr val="accent1">
                      <a:lumMod val="40000"/>
                      <a:lumOff val="60000"/>
                    </a:schemeClr>
                  </a:gs>
                  <a:gs pos="47000">
                    <a:schemeClr val="accent1">
                      <a:lumMod val="20000"/>
                      <a:lumOff val="80000"/>
                    </a:schemeClr>
                  </a:gs>
                  <a:gs pos="85001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46"/>
          <p:cNvGrpSpPr/>
          <p:nvPr/>
        </p:nvGrpSpPr>
        <p:grpSpPr>
          <a:xfrm>
            <a:off x="1752600" y="2895600"/>
            <a:ext cx="2141480" cy="1447800"/>
            <a:chOff x="1828800" y="2895600"/>
            <a:chExt cx="2141480" cy="1447800"/>
          </a:xfrm>
        </p:grpSpPr>
        <p:sp>
          <p:nvSpPr>
            <p:cNvPr id="46" name="Oval 45"/>
            <p:cNvSpPr/>
            <p:nvPr/>
          </p:nvSpPr>
          <p:spPr>
            <a:xfrm>
              <a:off x="3450020" y="2895600"/>
              <a:ext cx="520260" cy="14478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47000">
                  <a:srgbClr val="E6E6E6"/>
                </a:gs>
                <a:gs pos="85001">
                  <a:srgbClr val="7D849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Stored Data 7"/>
            <p:cNvSpPr/>
            <p:nvPr/>
          </p:nvSpPr>
          <p:spPr>
            <a:xfrm>
              <a:off x="1828800" y="2895600"/>
              <a:ext cx="1905000" cy="1447800"/>
            </a:xfrm>
            <a:prstGeom prst="flowChartOnlineStorag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chemeClr val="accent3">
                    <a:lumMod val="40000"/>
                    <a:lumOff val="60000"/>
                  </a:schemeClr>
                </a:gs>
                <a:gs pos="47000">
                  <a:schemeClr val="accent3">
                    <a:lumMod val="20000"/>
                    <a:lumOff val="80000"/>
                  </a:schemeClr>
                </a:gs>
                <a:gs pos="85001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48"/>
          <p:cNvGrpSpPr/>
          <p:nvPr/>
        </p:nvGrpSpPr>
        <p:grpSpPr>
          <a:xfrm>
            <a:off x="3352800" y="2895600"/>
            <a:ext cx="2130970" cy="1447800"/>
            <a:chOff x="3352800" y="2895600"/>
            <a:chExt cx="2130970" cy="1447800"/>
          </a:xfrm>
        </p:grpSpPr>
        <p:sp>
          <p:nvSpPr>
            <p:cNvPr id="48" name="Oval 47"/>
            <p:cNvSpPr/>
            <p:nvPr/>
          </p:nvSpPr>
          <p:spPr>
            <a:xfrm>
              <a:off x="4963510" y="2895600"/>
              <a:ext cx="520260" cy="14478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47000">
                  <a:srgbClr val="E6E6E6"/>
                </a:gs>
                <a:gs pos="85001">
                  <a:srgbClr val="7D849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tored Data 8"/>
            <p:cNvSpPr/>
            <p:nvPr/>
          </p:nvSpPr>
          <p:spPr>
            <a:xfrm>
              <a:off x="3352800" y="2895600"/>
              <a:ext cx="1905000" cy="1447800"/>
            </a:xfrm>
            <a:prstGeom prst="flowChartOnlineStorag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chemeClr val="bg2">
                    <a:lumMod val="75000"/>
                  </a:schemeClr>
                </a:gs>
                <a:gs pos="47000">
                  <a:schemeClr val="bg2">
                    <a:lumMod val="90000"/>
                  </a:schemeClr>
                </a:gs>
                <a:gs pos="85001">
                  <a:schemeClr val="bg2">
                    <a:lumMod val="50000"/>
                  </a:schemeClr>
                </a:gs>
              </a:gsLst>
              <a:lin ang="5400000" scaled="1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762000" y="1524000"/>
            <a:ext cx="2133600" cy="1371600"/>
            <a:chOff x="762000" y="1524000"/>
            <a:chExt cx="2133600" cy="1371600"/>
          </a:xfrm>
        </p:grpSpPr>
        <p:cxnSp>
          <p:nvCxnSpPr>
            <p:cNvPr id="17" name="Straight Connector 16"/>
            <p:cNvCxnSpPr/>
            <p:nvPr/>
          </p:nvCxnSpPr>
          <p:spPr>
            <a:xfrm rot="5400000" flipH="1" flipV="1">
              <a:off x="191294" y="2323306"/>
              <a:ext cx="1143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62000" y="1524000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Your description of this component here</a:t>
              </a:r>
              <a:endParaRPr lang="en-US" sz="2000" dirty="0"/>
            </a:p>
          </p:txBody>
        </p:sp>
      </p:grpSp>
      <p:grpSp>
        <p:nvGrpSpPr>
          <p:cNvPr id="16" name="Group 36"/>
          <p:cNvGrpSpPr/>
          <p:nvPr/>
        </p:nvGrpSpPr>
        <p:grpSpPr>
          <a:xfrm>
            <a:off x="2286000" y="4343400"/>
            <a:ext cx="2133600" cy="1143000"/>
            <a:chOff x="2286000" y="4343400"/>
            <a:chExt cx="2133600" cy="1143000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1715294" y="4914106"/>
              <a:ext cx="1143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86000" y="4419600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Your description of this component here</a:t>
              </a:r>
              <a:endParaRPr lang="en-US" sz="2000" dirty="0"/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3962400" y="1600200"/>
            <a:ext cx="2133600" cy="1295400"/>
            <a:chOff x="3962400" y="1600200"/>
            <a:chExt cx="2133600" cy="1295400"/>
          </a:xfrm>
        </p:grpSpPr>
        <p:cxnSp>
          <p:nvCxnSpPr>
            <p:cNvPr id="22" name="Straight Connector 21"/>
            <p:cNvCxnSpPr/>
            <p:nvPr/>
          </p:nvCxnSpPr>
          <p:spPr>
            <a:xfrm rot="5400000" flipH="1" flipV="1">
              <a:off x="3391694" y="2323306"/>
              <a:ext cx="1143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962400" y="1600200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Your description of this component here</a:t>
              </a:r>
              <a:endParaRPr lang="en-US" sz="2000" dirty="0"/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5638800" y="4343400"/>
            <a:ext cx="2133600" cy="1143000"/>
            <a:chOff x="5638800" y="4343400"/>
            <a:chExt cx="2133600" cy="1143000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5068094" y="4914106"/>
              <a:ext cx="1143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638800" y="4419600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Your description of this component here</a:t>
              </a:r>
              <a:endParaRPr lang="en-US" sz="2000" dirty="0"/>
            </a:p>
          </p:txBody>
        </p:sp>
      </p:grpSp>
      <p:grpSp>
        <p:nvGrpSpPr>
          <p:cNvPr id="20" name="Group 39"/>
          <p:cNvGrpSpPr/>
          <p:nvPr/>
        </p:nvGrpSpPr>
        <p:grpSpPr>
          <a:xfrm>
            <a:off x="6934200" y="1524000"/>
            <a:ext cx="2209800" cy="1371600"/>
            <a:chOff x="7162800" y="1524000"/>
            <a:chExt cx="1981200" cy="1371600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6592094" y="2323306"/>
              <a:ext cx="11430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162800" y="1524000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Your description of this component here</a:t>
              </a:r>
              <a:endParaRPr lang="en-US" sz="2000" dirty="0"/>
            </a:p>
          </p:txBody>
        </p:sp>
      </p:grpSp>
      <p:grpSp>
        <p:nvGrpSpPr>
          <p:cNvPr id="25" name="Group 50"/>
          <p:cNvGrpSpPr/>
          <p:nvPr/>
        </p:nvGrpSpPr>
        <p:grpSpPr>
          <a:xfrm>
            <a:off x="4953000" y="2895600"/>
            <a:ext cx="2141480" cy="1447800"/>
            <a:chOff x="4953000" y="2895600"/>
            <a:chExt cx="2141480" cy="1447800"/>
          </a:xfrm>
        </p:grpSpPr>
        <p:sp>
          <p:nvSpPr>
            <p:cNvPr id="50" name="Oval 49"/>
            <p:cNvSpPr/>
            <p:nvPr/>
          </p:nvSpPr>
          <p:spPr>
            <a:xfrm>
              <a:off x="6574220" y="2895600"/>
              <a:ext cx="520260" cy="14478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47000">
                  <a:srgbClr val="E6E6E6"/>
                </a:gs>
                <a:gs pos="85001">
                  <a:srgbClr val="7D8496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Stored Data 9"/>
            <p:cNvSpPr/>
            <p:nvPr/>
          </p:nvSpPr>
          <p:spPr>
            <a:xfrm>
              <a:off x="4953000" y="2895600"/>
              <a:ext cx="1905000" cy="1447800"/>
            </a:xfrm>
            <a:prstGeom prst="flowChartOnlineStorag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chemeClr val="accent5">
                    <a:lumMod val="40000"/>
                    <a:lumOff val="60000"/>
                  </a:schemeClr>
                </a:gs>
                <a:gs pos="47000">
                  <a:schemeClr val="accent5">
                    <a:lumMod val="20000"/>
                    <a:lumOff val="80000"/>
                  </a:schemeClr>
                </a:gs>
                <a:gs pos="85001">
                  <a:srgbClr val="73BED3"/>
                </a:gs>
              </a:gsLst>
              <a:lin ang="5400000" scaled="1"/>
              <a:tileRect/>
            </a:gradFill>
            <a:ln>
              <a:solidFill>
                <a:schemeClr val="accent5">
                  <a:lumMod val="60000"/>
                  <a:lumOff val="40000"/>
                  <a:alpha val="6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4"/>
          <p:cNvGrpSpPr/>
          <p:nvPr/>
        </p:nvGrpSpPr>
        <p:grpSpPr>
          <a:xfrm>
            <a:off x="6553199" y="2895600"/>
            <a:ext cx="1915510" cy="1447800"/>
            <a:chOff x="6781800" y="2895600"/>
            <a:chExt cx="2221992" cy="1447800"/>
          </a:xfr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1" name="Flowchart: Stored Data 10"/>
            <p:cNvSpPr/>
            <p:nvPr/>
          </p:nvSpPr>
          <p:spPr>
            <a:xfrm>
              <a:off x="6781800" y="2895600"/>
              <a:ext cx="1905000" cy="1447800"/>
            </a:xfrm>
            <a:prstGeom prst="flowChartOnlineStorag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47000">
                  <a:srgbClr val="E6E6E6"/>
                </a:gs>
                <a:gs pos="85001">
                  <a:srgbClr val="7D8496"/>
                </a:gs>
              </a:gsLst>
              <a:lin ang="54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94192" y="2895600"/>
              <a:ext cx="609600" cy="14478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47000">
                  <a:srgbClr val="E6E6E6"/>
                </a:gs>
                <a:gs pos="85001">
                  <a:srgbClr val="7D849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  <a:ea typeface="+mj-ea"/>
              <a:cs typeface="+mj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30" y="1295400"/>
            <a:ext cx="2438400" cy="4038600"/>
            <a:chOff x="3630" y="1295400"/>
            <a:chExt cx="2438400" cy="4038600"/>
          </a:xfrm>
        </p:grpSpPr>
        <p:pic>
          <p:nvPicPr>
            <p:cNvPr id="37" name="Picture 36" descr="250px-ChessSet.jpg"/>
            <p:cNvPicPr preferRelativeResize="0">
              <a:picLocks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51080" y="2118301"/>
              <a:ext cx="2011680" cy="17099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1" name="TextBox 40"/>
            <p:cNvSpPr txBox="1"/>
            <p:nvPr/>
          </p:nvSpPr>
          <p:spPr>
            <a:xfrm>
              <a:off x="3630" y="3958222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 may enter your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830" y="1295400"/>
              <a:ext cx="2209800" cy="403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2852" y="1524000"/>
              <a:ext cx="12954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Title 1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13430" y="1295400"/>
            <a:ext cx="2438400" cy="4038600"/>
            <a:chOff x="2213430" y="1295400"/>
            <a:chExt cx="2438400" cy="4038600"/>
          </a:xfrm>
        </p:grpSpPr>
        <p:pic>
          <p:nvPicPr>
            <p:cNvPr id="38" name="Picture 37" descr="250px-ChessSet.jpg"/>
            <p:cNvPicPr preferRelativeResize="0">
              <a:picLocks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11550" y="2118301"/>
              <a:ext cx="2011680" cy="17099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2" name="TextBox 41"/>
            <p:cNvSpPr txBox="1"/>
            <p:nvPr/>
          </p:nvSpPr>
          <p:spPr>
            <a:xfrm>
              <a:off x="2213430" y="3958222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 may enter your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36802" y="1295400"/>
              <a:ext cx="2209800" cy="403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0837" y="1524000"/>
              <a:ext cx="12954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Title 2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23230" y="1295400"/>
            <a:ext cx="2438400" cy="4038600"/>
            <a:chOff x="4423230" y="1295400"/>
            <a:chExt cx="2438400" cy="4038600"/>
          </a:xfrm>
        </p:grpSpPr>
        <p:pic>
          <p:nvPicPr>
            <p:cNvPr id="39" name="Picture 38" descr="250px-ChessSet.jpg"/>
            <p:cNvPicPr preferRelativeResize="0">
              <a:picLocks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708200" y="2118301"/>
              <a:ext cx="2011680" cy="17099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3" name="TextBox 42"/>
            <p:cNvSpPr txBox="1"/>
            <p:nvPr/>
          </p:nvSpPr>
          <p:spPr>
            <a:xfrm>
              <a:off x="4423230" y="3958222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 may enter your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93774" y="1295400"/>
              <a:ext cx="2209800" cy="403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08822" y="1524000"/>
              <a:ext cx="12954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Title 3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33030" y="1295400"/>
            <a:ext cx="2438400" cy="4038600"/>
            <a:chOff x="6633030" y="1295400"/>
            <a:chExt cx="2438400" cy="4038600"/>
          </a:xfrm>
        </p:grpSpPr>
        <p:pic>
          <p:nvPicPr>
            <p:cNvPr id="40" name="Picture 39" descr="250px-ChessSet.jpg"/>
            <p:cNvPicPr preferRelativeResize="0">
              <a:picLocks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946185" y="2118301"/>
              <a:ext cx="2011680" cy="17099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4" name="TextBox 43"/>
            <p:cNvSpPr txBox="1"/>
            <p:nvPr/>
          </p:nvSpPr>
          <p:spPr>
            <a:xfrm>
              <a:off x="6633030" y="3958222"/>
              <a:ext cx="243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 may enter your text here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61630" y="1295400"/>
              <a:ext cx="2209800" cy="403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246807" y="1524000"/>
              <a:ext cx="1295400" cy="381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</a:rPr>
                <a:t>Title 4</a:t>
              </a:r>
              <a:endParaRPr lang="en-US" sz="2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347386" y="5355775"/>
            <a:ext cx="662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Any of the pictures can be replaced by double clicking on them and using ‘change picture’ option.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532852" y="152400"/>
            <a:ext cx="8229600" cy="1143000"/>
          </a:xfrm>
        </p:spPr>
        <p:txBody>
          <a:bodyPr/>
          <a:lstStyle/>
          <a:p>
            <a:pPr lvl="0"/>
            <a:r>
              <a:rPr lang="en-US" kern="1200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4953000" y="2514600"/>
            <a:ext cx="4191000" cy="461665"/>
            <a:chOff x="4267200" y="3348335"/>
            <a:chExt cx="4191000" cy="461665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267200" y="3732212"/>
              <a:ext cx="4191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562600" y="3348335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4572000" y="1600200"/>
            <a:ext cx="4572000" cy="461665"/>
            <a:chOff x="3886200" y="2891135"/>
            <a:chExt cx="4572000" cy="46166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886200" y="3276600"/>
              <a:ext cx="45720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62600" y="2891135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578984" y="94334"/>
            <a:ext cx="4602616" cy="6535066"/>
            <a:chOff x="2256972" y="188676"/>
            <a:chExt cx="4602616" cy="6535066"/>
          </a:xfrm>
          <a:solidFill>
            <a:schemeClr val="accent1"/>
          </a:solidFill>
          <a:effectLst>
            <a:outerShdw blurRad="127000" dir="5400000" sx="103000" sy="103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>
              <a:rot lat="0" lon="0" rev="19800000"/>
            </a:lightRig>
          </a:scene3d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271713" y="1676400"/>
              <a:ext cx="4587875" cy="2032000"/>
            </a:xfrm>
            <a:custGeom>
              <a:avLst/>
              <a:gdLst/>
              <a:ahLst/>
              <a:cxnLst>
                <a:cxn ang="0">
                  <a:pos x="2888" y="440"/>
                </a:cxn>
                <a:cxn ang="0">
                  <a:pos x="2888" y="424"/>
                </a:cxn>
                <a:cxn ang="0">
                  <a:pos x="2880" y="392"/>
                </a:cxn>
                <a:cxn ang="0">
                  <a:pos x="2868" y="364"/>
                </a:cxn>
                <a:cxn ang="0">
                  <a:pos x="2852" y="338"/>
                </a:cxn>
                <a:cxn ang="0">
                  <a:pos x="2830" y="316"/>
                </a:cxn>
                <a:cxn ang="0">
                  <a:pos x="2804" y="300"/>
                </a:cxn>
                <a:cxn ang="0">
                  <a:pos x="2776" y="288"/>
                </a:cxn>
                <a:cxn ang="0">
                  <a:pos x="2744" y="280"/>
                </a:cxn>
                <a:cxn ang="0">
                  <a:pos x="2312" y="280"/>
                </a:cxn>
                <a:cxn ang="0">
                  <a:pos x="736" y="200"/>
                </a:cxn>
                <a:cxn ang="0">
                  <a:pos x="730" y="0"/>
                </a:cxn>
                <a:cxn ang="0">
                  <a:pos x="364" y="340"/>
                </a:cxn>
                <a:cxn ang="0">
                  <a:pos x="0" y="0"/>
                </a:cxn>
                <a:cxn ang="0">
                  <a:pos x="0" y="320"/>
                </a:cxn>
                <a:cxn ang="0">
                  <a:pos x="10" y="320"/>
                </a:cxn>
                <a:cxn ang="0">
                  <a:pos x="0" y="800"/>
                </a:cxn>
                <a:cxn ang="0">
                  <a:pos x="0" y="816"/>
                </a:cxn>
                <a:cxn ang="0">
                  <a:pos x="8" y="848"/>
                </a:cxn>
                <a:cxn ang="0">
                  <a:pos x="20" y="876"/>
                </a:cxn>
                <a:cxn ang="0">
                  <a:pos x="36" y="902"/>
                </a:cxn>
                <a:cxn ang="0">
                  <a:pos x="58" y="924"/>
                </a:cxn>
                <a:cxn ang="0">
                  <a:pos x="84" y="940"/>
                </a:cxn>
                <a:cxn ang="0">
                  <a:pos x="112" y="952"/>
                </a:cxn>
                <a:cxn ang="0">
                  <a:pos x="144" y="960"/>
                </a:cxn>
                <a:cxn ang="0">
                  <a:pos x="576" y="960"/>
                </a:cxn>
                <a:cxn ang="0">
                  <a:pos x="2152" y="970"/>
                </a:cxn>
                <a:cxn ang="0">
                  <a:pos x="2168" y="960"/>
                </a:cxn>
                <a:cxn ang="0">
                  <a:pos x="2340" y="1120"/>
                </a:cxn>
                <a:cxn ang="0">
                  <a:pos x="2524" y="1280"/>
                </a:cxn>
                <a:cxn ang="0">
                  <a:pos x="2708" y="1120"/>
                </a:cxn>
                <a:cxn ang="0">
                  <a:pos x="2888" y="960"/>
                </a:cxn>
              </a:cxnLst>
              <a:rect l="0" t="0" r="r" b="b"/>
              <a:pathLst>
                <a:path w="2890" h="1280">
                  <a:moveTo>
                    <a:pt x="2888" y="960"/>
                  </a:moveTo>
                  <a:lnTo>
                    <a:pt x="2888" y="440"/>
                  </a:lnTo>
                  <a:lnTo>
                    <a:pt x="2888" y="440"/>
                  </a:lnTo>
                  <a:lnTo>
                    <a:pt x="2888" y="424"/>
                  </a:lnTo>
                  <a:lnTo>
                    <a:pt x="2884" y="408"/>
                  </a:lnTo>
                  <a:lnTo>
                    <a:pt x="2880" y="392"/>
                  </a:lnTo>
                  <a:lnTo>
                    <a:pt x="2876" y="378"/>
                  </a:lnTo>
                  <a:lnTo>
                    <a:pt x="2868" y="364"/>
                  </a:lnTo>
                  <a:lnTo>
                    <a:pt x="2860" y="350"/>
                  </a:lnTo>
                  <a:lnTo>
                    <a:pt x="2852" y="338"/>
                  </a:lnTo>
                  <a:lnTo>
                    <a:pt x="2842" y="326"/>
                  </a:lnTo>
                  <a:lnTo>
                    <a:pt x="2830" y="316"/>
                  </a:lnTo>
                  <a:lnTo>
                    <a:pt x="2818" y="308"/>
                  </a:lnTo>
                  <a:lnTo>
                    <a:pt x="2804" y="300"/>
                  </a:lnTo>
                  <a:lnTo>
                    <a:pt x="2790" y="292"/>
                  </a:lnTo>
                  <a:lnTo>
                    <a:pt x="2776" y="288"/>
                  </a:lnTo>
                  <a:lnTo>
                    <a:pt x="2760" y="284"/>
                  </a:lnTo>
                  <a:lnTo>
                    <a:pt x="2744" y="280"/>
                  </a:lnTo>
                  <a:lnTo>
                    <a:pt x="2728" y="280"/>
                  </a:lnTo>
                  <a:lnTo>
                    <a:pt x="2312" y="280"/>
                  </a:lnTo>
                  <a:lnTo>
                    <a:pt x="736" y="280"/>
                  </a:lnTo>
                  <a:lnTo>
                    <a:pt x="736" y="200"/>
                  </a:lnTo>
                  <a:lnTo>
                    <a:pt x="736" y="0"/>
                  </a:lnTo>
                  <a:lnTo>
                    <a:pt x="730" y="0"/>
                  </a:lnTo>
                  <a:lnTo>
                    <a:pt x="548" y="170"/>
                  </a:lnTo>
                  <a:lnTo>
                    <a:pt x="364" y="340"/>
                  </a:lnTo>
                  <a:lnTo>
                    <a:pt x="182" y="17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0" y="320"/>
                  </a:lnTo>
                  <a:lnTo>
                    <a:pt x="10" y="318"/>
                  </a:lnTo>
                  <a:lnTo>
                    <a:pt x="10" y="320"/>
                  </a:lnTo>
                  <a:lnTo>
                    <a:pt x="0" y="32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16"/>
                  </a:lnTo>
                  <a:lnTo>
                    <a:pt x="4" y="832"/>
                  </a:lnTo>
                  <a:lnTo>
                    <a:pt x="8" y="848"/>
                  </a:lnTo>
                  <a:lnTo>
                    <a:pt x="12" y="862"/>
                  </a:lnTo>
                  <a:lnTo>
                    <a:pt x="20" y="876"/>
                  </a:lnTo>
                  <a:lnTo>
                    <a:pt x="28" y="890"/>
                  </a:lnTo>
                  <a:lnTo>
                    <a:pt x="36" y="902"/>
                  </a:lnTo>
                  <a:lnTo>
                    <a:pt x="46" y="914"/>
                  </a:lnTo>
                  <a:lnTo>
                    <a:pt x="58" y="924"/>
                  </a:lnTo>
                  <a:lnTo>
                    <a:pt x="70" y="932"/>
                  </a:lnTo>
                  <a:lnTo>
                    <a:pt x="84" y="940"/>
                  </a:lnTo>
                  <a:lnTo>
                    <a:pt x="98" y="948"/>
                  </a:lnTo>
                  <a:lnTo>
                    <a:pt x="112" y="952"/>
                  </a:lnTo>
                  <a:lnTo>
                    <a:pt x="128" y="956"/>
                  </a:lnTo>
                  <a:lnTo>
                    <a:pt x="144" y="960"/>
                  </a:lnTo>
                  <a:lnTo>
                    <a:pt x="160" y="960"/>
                  </a:lnTo>
                  <a:lnTo>
                    <a:pt x="576" y="960"/>
                  </a:lnTo>
                  <a:lnTo>
                    <a:pt x="2142" y="960"/>
                  </a:lnTo>
                  <a:lnTo>
                    <a:pt x="2152" y="970"/>
                  </a:lnTo>
                  <a:lnTo>
                    <a:pt x="2152" y="960"/>
                  </a:lnTo>
                  <a:lnTo>
                    <a:pt x="2168" y="960"/>
                  </a:lnTo>
                  <a:lnTo>
                    <a:pt x="2168" y="970"/>
                  </a:lnTo>
                  <a:lnTo>
                    <a:pt x="2340" y="1120"/>
                  </a:lnTo>
                  <a:lnTo>
                    <a:pt x="2432" y="1200"/>
                  </a:lnTo>
                  <a:lnTo>
                    <a:pt x="2524" y="1280"/>
                  </a:lnTo>
                  <a:lnTo>
                    <a:pt x="2616" y="1200"/>
                  </a:lnTo>
                  <a:lnTo>
                    <a:pt x="2708" y="1120"/>
                  </a:lnTo>
                  <a:lnTo>
                    <a:pt x="2890" y="960"/>
                  </a:lnTo>
                  <a:lnTo>
                    <a:pt x="2888" y="96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flipH="1">
              <a:off x="2267856" y="3179083"/>
              <a:ext cx="4587875" cy="2032000"/>
            </a:xfrm>
            <a:custGeom>
              <a:avLst/>
              <a:gdLst/>
              <a:ahLst/>
              <a:cxnLst>
                <a:cxn ang="0">
                  <a:pos x="2888" y="440"/>
                </a:cxn>
                <a:cxn ang="0">
                  <a:pos x="2888" y="424"/>
                </a:cxn>
                <a:cxn ang="0">
                  <a:pos x="2880" y="392"/>
                </a:cxn>
                <a:cxn ang="0">
                  <a:pos x="2868" y="364"/>
                </a:cxn>
                <a:cxn ang="0">
                  <a:pos x="2852" y="338"/>
                </a:cxn>
                <a:cxn ang="0">
                  <a:pos x="2830" y="316"/>
                </a:cxn>
                <a:cxn ang="0">
                  <a:pos x="2804" y="300"/>
                </a:cxn>
                <a:cxn ang="0">
                  <a:pos x="2776" y="288"/>
                </a:cxn>
                <a:cxn ang="0">
                  <a:pos x="2744" y="280"/>
                </a:cxn>
                <a:cxn ang="0">
                  <a:pos x="2312" y="280"/>
                </a:cxn>
                <a:cxn ang="0">
                  <a:pos x="736" y="200"/>
                </a:cxn>
                <a:cxn ang="0">
                  <a:pos x="730" y="0"/>
                </a:cxn>
                <a:cxn ang="0">
                  <a:pos x="364" y="340"/>
                </a:cxn>
                <a:cxn ang="0">
                  <a:pos x="0" y="0"/>
                </a:cxn>
                <a:cxn ang="0">
                  <a:pos x="0" y="320"/>
                </a:cxn>
                <a:cxn ang="0">
                  <a:pos x="10" y="320"/>
                </a:cxn>
                <a:cxn ang="0">
                  <a:pos x="0" y="800"/>
                </a:cxn>
                <a:cxn ang="0">
                  <a:pos x="0" y="816"/>
                </a:cxn>
                <a:cxn ang="0">
                  <a:pos x="8" y="848"/>
                </a:cxn>
                <a:cxn ang="0">
                  <a:pos x="20" y="876"/>
                </a:cxn>
                <a:cxn ang="0">
                  <a:pos x="36" y="902"/>
                </a:cxn>
                <a:cxn ang="0">
                  <a:pos x="58" y="924"/>
                </a:cxn>
                <a:cxn ang="0">
                  <a:pos x="84" y="940"/>
                </a:cxn>
                <a:cxn ang="0">
                  <a:pos x="112" y="952"/>
                </a:cxn>
                <a:cxn ang="0">
                  <a:pos x="144" y="960"/>
                </a:cxn>
                <a:cxn ang="0">
                  <a:pos x="576" y="960"/>
                </a:cxn>
                <a:cxn ang="0">
                  <a:pos x="2152" y="970"/>
                </a:cxn>
                <a:cxn ang="0">
                  <a:pos x="2168" y="960"/>
                </a:cxn>
                <a:cxn ang="0">
                  <a:pos x="2340" y="1120"/>
                </a:cxn>
                <a:cxn ang="0">
                  <a:pos x="2524" y="1280"/>
                </a:cxn>
                <a:cxn ang="0">
                  <a:pos x="2708" y="1120"/>
                </a:cxn>
                <a:cxn ang="0">
                  <a:pos x="2888" y="960"/>
                </a:cxn>
              </a:cxnLst>
              <a:rect l="0" t="0" r="r" b="b"/>
              <a:pathLst>
                <a:path w="2890" h="1280">
                  <a:moveTo>
                    <a:pt x="2888" y="960"/>
                  </a:moveTo>
                  <a:lnTo>
                    <a:pt x="2888" y="440"/>
                  </a:lnTo>
                  <a:lnTo>
                    <a:pt x="2888" y="440"/>
                  </a:lnTo>
                  <a:lnTo>
                    <a:pt x="2888" y="424"/>
                  </a:lnTo>
                  <a:lnTo>
                    <a:pt x="2884" y="408"/>
                  </a:lnTo>
                  <a:lnTo>
                    <a:pt x="2880" y="392"/>
                  </a:lnTo>
                  <a:lnTo>
                    <a:pt x="2876" y="378"/>
                  </a:lnTo>
                  <a:lnTo>
                    <a:pt x="2868" y="364"/>
                  </a:lnTo>
                  <a:lnTo>
                    <a:pt x="2860" y="350"/>
                  </a:lnTo>
                  <a:lnTo>
                    <a:pt x="2852" y="338"/>
                  </a:lnTo>
                  <a:lnTo>
                    <a:pt x="2842" y="326"/>
                  </a:lnTo>
                  <a:lnTo>
                    <a:pt x="2830" y="316"/>
                  </a:lnTo>
                  <a:lnTo>
                    <a:pt x="2818" y="308"/>
                  </a:lnTo>
                  <a:lnTo>
                    <a:pt x="2804" y="300"/>
                  </a:lnTo>
                  <a:lnTo>
                    <a:pt x="2790" y="292"/>
                  </a:lnTo>
                  <a:lnTo>
                    <a:pt x="2776" y="288"/>
                  </a:lnTo>
                  <a:lnTo>
                    <a:pt x="2760" y="284"/>
                  </a:lnTo>
                  <a:lnTo>
                    <a:pt x="2744" y="280"/>
                  </a:lnTo>
                  <a:lnTo>
                    <a:pt x="2728" y="280"/>
                  </a:lnTo>
                  <a:lnTo>
                    <a:pt x="2312" y="280"/>
                  </a:lnTo>
                  <a:lnTo>
                    <a:pt x="736" y="280"/>
                  </a:lnTo>
                  <a:lnTo>
                    <a:pt x="736" y="200"/>
                  </a:lnTo>
                  <a:lnTo>
                    <a:pt x="736" y="0"/>
                  </a:lnTo>
                  <a:lnTo>
                    <a:pt x="730" y="0"/>
                  </a:lnTo>
                  <a:lnTo>
                    <a:pt x="548" y="170"/>
                  </a:lnTo>
                  <a:lnTo>
                    <a:pt x="364" y="340"/>
                  </a:lnTo>
                  <a:lnTo>
                    <a:pt x="182" y="17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0" y="320"/>
                  </a:lnTo>
                  <a:lnTo>
                    <a:pt x="10" y="318"/>
                  </a:lnTo>
                  <a:lnTo>
                    <a:pt x="10" y="320"/>
                  </a:lnTo>
                  <a:lnTo>
                    <a:pt x="0" y="32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16"/>
                  </a:lnTo>
                  <a:lnTo>
                    <a:pt x="4" y="832"/>
                  </a:lnTo>
                  <a:lnTo>
                    <a:pt x="8" y="848"/>
                  </a:lnTo>
                  <a:lnTo>
                    <a:pt x="12" y="862"/>
                  </a:lnTo>
                  <a:lnTo>
                    <a:pt x="20" y="876"/>
                  </a:lnTo>
                  <a:lnTo>
                    <a:pt x="28" y="890"/>
                  </a:lnTo>
                  <a:lnTo>
                    <a:pt x="36" y="902"/>
                  </a:lnTo>
                  <a:lnTo>
                    <a:pt x="46" y="914"/>
                  </a:lnTo>
                  <a:lnTo>
                    <a:pt x="58" y="924"/>
                  </a:lnTo>
                  <a:lnTo>
                    <a:pt x="70" y="932"/>
                  </a:lnTo>
                  <a:lnTo>
                    <a:pt x="84" y="940"/>
                  </a:lnTo>
                  <a:lnTo>
                    <a:pt x="98" y="948"/>
                  </a:lnTo>
                  <a:lnTo>
                    <a:pt x="112" y="952"/>
                  </a:lnTo>
                  <a:lnTo>
                    <a:pt x="128" y="956"/>
                  </a:lnTo>
                  <a:lnTo>
                    <a:pt x="144" y="960"/>
                  </a:lnTo>
                  <a:lnTo>
                    <a:pt x="160" y="960"/>
                  </a:lnTo>
                  <a:lnTo>
                    <a:pt x="576" y="960"/>
                  </a:lnTo>
                  <a:lnTo>
                    <a:pt x="2142" y="960"/>
                  </a:lnTo>
                  <a:lnTo>
                    <a:pt x="2152" y="970"/>
                  </a:lnTo>
                  <a:lnTo>
                    <a:pt x="2152" y="960"/>
                  </a:lnTo>
                  <a:lnTo>
                    <a:pt x="2168" y="960"/>
                  </a:lnTo>
                  <a:lnTo>
                    <a:pt x="2168" y="970"/>
                  </a:lnTo>
                  <a:lnTo>
                    <a:pt x="2340" y="1120"/>
                  </a:lnTo>
                  <a:lnTo>
                    <a:pt x="2432" y="1200"/>
                  </a:lnTo>
                  <a:lnTo>
                    <a:pt x="2524" y="1280"/>
                  </a:lnTo>
                  <a:lnTo>
                    <a:pt x="2616" y="1200"/>
                  </a:lnTo>
                  <a:lnTo>
                    <a:pt x="2708" y="1120"/>
                  </a:lnTo>
                  <a:lnTo>
                    <a:pt x="2890" y="960"/>
                  </a:lnTo>
                  <a:lnTo>
                    <a:pt x="2888" y="96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8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2267856" y="188676"/>
              <a:ext cx="4587875" cy="2032000"/>
            </a:xfrm>
            <a:custGeom>
              <a:avLst/>
              <a:gdLst/>
              <a:ahLst/>
              <a:cxnLst>
                <a:cxn ang="0">
                  <a:pos x="2888" y="440"/>
                </a:cxn>
                <a:cxn ang="0">
                  <a:pos x="2888" y="424"/>
                </a:cxn>
                <a:cxn ang="0">
                  <a:pos x="2880" y="392"/>
                </a:cxn>
                <a:cxn ang="0">
                  <a:pos x="2868" y="364"/>
                </a:cxn>
                <a:cxn ang="0">
                  <a:pos x="2852" y="338"/>
                </a:cxn>
                <a:cxn ang="0">
                  <a:pos x="2830" y="316"/>
                </a:cxn>
                <a:cxn ang="0">
                  <a:pos x="2804" y="300"/>
                </a:cxn>
                <a:cxn ang="0">
                  <a:pos x="2776" y="288"/>
                </a:cxn>
                <a:cxn ang="0">
                  <a:pos x="2744" y="280"/>
                </a:cxn>
                <a:cxn ang="0">
                  <a:pos x="2312" y="280"/>
                </a:cxn>
                <a:cxn ang="0">
                  <a:pos x="736" y="200"/>
                </a:cxn>
                <a:cxn ang="0">
                  <a:pos x="730" y="0"/>
                </a:cxn>
                <a:cxn ang="0">
                  <a:pos x="364" y="340"/>
                </a:cxn>
                <a:cxn ang="0">
                  <a:pos x="0" y="0"/>
                </a:cxn>
                <a:cxn ang="0">
                  <a:pos x="0" y="320"/>
                </a:cxn>
                <a:cxn ang="0">
                  <a:pos x="10" y="320"/>
                </a:cxn>
                <a:cxn ang="0">
                  <a:pos x="0" y="800"/>
                </a:cxn>
                <a:cxn ang="0">
                  <a:pos x="0" y="816"/>
                </a:cxn>
                <a:cxn ang="0">
                  <a:pos x="8" y="848"/>
                </a:cxn>
                <a:cxn ang="0">
                  <a:pos x="20" y="876"/>
                </a:cxn>
                <a:cxn ang="0">
                  <a:pos x="36" y="902"/>
                </a:cxn>
                <a:cxn ang="0">
                  <a:pos x="58" y="924"/>
                </a:cxn>
                <a:cxn ang="0">
                  <a:pos x="84" y="940"/>
                </a:cxn>
                <a:cxn ang="0">
                  <a:pos x="112" y="952"/>
                </a:cxn>
                <a:cxn ang="0">
                  <a:pos x="144" y="960"/>
                </a:cxn>
                <a:cxn ang="0">
                  <a:pos x="576" y="960"/>
                </a:cxn>
                <a:cxn ang="0">
                  <a:pos x="2152" y="970"/>
                </a:cxn>
                <a:cxn ang="0">
                  <a:pos x="2168" y="960"/>
                </a:cxn>
                <a:cxn ang="0">
                  <a:pos x="2340" y="1120"/>
                </a:cxn>
                <a:cxn ang="0">
                  <a:pos x="2524" y="1280"/>
                </a:cxn>
                <a:cxn ang="0">
                  <a:pos x="2708" y="1120"/>
                </a:cxn>
                <a:cxn ang="0">
                  <a:pos x="2888" y="960"/>
                </a:cxn>
              </a:cxnLst>
              <a:rect l="0" t="0" r="r" b="b"/>
              <a:pathLst>
                <a:path w="2890" h="1280">
                  <a:moveTo>
                    <a:pt x="2888" y="960"/>
                  </a:moveTo>
                  <a:lnTo>
                    <a:pt x="2888" y="440"/>
                  </a:lnTo>
                  <a:lnTo>
                    <a:pt x="2888" y="440"/>
                  </a:lnTo>
                  <a:lnTo>
                    <a:pt x="2888" y="424"/>
                  </a:lnTo>
                  <a:lnTo>
                    <a:pt x="2884" y="408"/>
                  </a:lnTo>
                  <a:lnTo>
                    <a:pt x="2880" y="392"/>
                  </a:lnTo>
                  <a:lnTo>
                    <a:pt x="2876" y="378"/>
                  </a:lnTo>
                  <a:lnTo>
                    <a:pt x="2868" y="364"/>
                  </a:lnTo>
                  <a:lnTo>
                    <a:pt x="2860" y="350"/>
                  </a:lnTo>
                  <a:lnTo>
                    <a:pt x="2852" y="338"/>
                  </a:lnTo>
                  <a:lnTo>
                    <a:pt x="2842" y="326"/>
                  </a:lnTo>
                  <a:lnTo>
                    <a:pt x="2830" y="316"/>
                  </a:lnTo>
                  <a:lnTo>
                    <a:pt x="2818" y="308"/>
                  </a:lnTo>
                  <a:lnTo>
                    <a:pt x="2804" y="300"/>
                  </a:lnTo>
                  <a:lnTo>
                    <a:pt x="2790" y="292"/>
                  </a:lnTo>
                  <a:lnTo>
                    <a:pt x="2776" y="288"/>
                  </a:lnTo>
                  <a:lnTo>
                    <a:pt x="2760" y="284"/>
                  </a:lnTo>
                  <a:lnTo>
                    <a:pt x="2744" y="280"/>
                  </a:lnTo>
                  <a:lnTo>
                    <a:pt x="2728" y="280"/>
                  </a:lnTo>
                  <a:lnTo>
                    <a:pt x="2312" y="280"/>
                  </a:lnTo>
                  <a:lnTo>
                    <a:pt x="736" y="280"/>
                  </a:lnTo>
                  <a:lnTo>
                    <a:pt x="736" y="200"/>
                  </a:lnTo>
                  <a:lnTo>
                    <a:pt x="736" y="0"/>
                  </a:lnTo>
                  <a:lnTo>
                    <a:pt x="730" y="0"/>
                  </a:lnTo>
                  <a:lnTo>
                    <a:pt x="548" y="170"/>
                  </a:lnTo>
                  <a:lnTo>
                    <a:pt x="364" y="340"/>
                  </a:lnTo>
                  <a:lnTo>
                    <a:pt x="182" y="17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0" y="320"/>
                  </a:lnTo>
                  <a:lnTo>
                    <a:pt x="10" y="318"/>
                  </a:lnTo>
                  <a:lnTo>
                    <a:pt x="10" y="320"/>
                  </a:lnTo>
                  <a:lnTo>
                    <a:pt x="0" y="32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16"/>
                  </a:lnTo>
                  <a:lnTo>
                    <a:pt x="4" y="832"/>
                  </a:lnTo>
                  <a:lnTo>
                    <a:pt x="8" y="848"/>
                  </a:lnTo>
                  <a:lnTo>
                    <a:pt x="12" y="862"/>
                  </a:lnTo>
                  <a:lnTo>
                    <a:pt x="20" y="876"/>
                  </a:lnTo>
                  <a:lnTo>
                    <a:pt x="28" y="890"/>
                  </a:lnTo>
                  <a:lnTo>
                    <a:pt x="36" y="902"/>
                  </a:lnTo>
                  <a:lnTo>
                    <a:pt x="46" y="914"/>
                  </a:lnTo>
                  <a:lnTo>
                    <a:pt x="58" y="924"/>
                  </a:lnTo>
                  <a:lnTo>
                    <a:pt x="70" y="932"/>
                  </a:lnTo>
                  <a:lnTo>
                    <a:pt x="84" y="940"/>
                  </a:lnTo>
                  <a:lnTo>
                    <a:pt x="98" y="948"/>
                  </a:lnTo>
                  <a:lnTo>
                    <a:pt x="112" y="952"/>
                  </a:lnTo>
                  <a:lnTo>
                    <a:pt x="128" y="956"/>
                  </a:lnTo>
                  <a:lnTo>
                    <a:pt x="144" y="960"/>
                  </a:lnTo>
                  <a:lnTo>
                    <a:pt x="160" y="960"/>
                  </a:lnTo>
                  <a:lnTo>
                    <a:pt x="576" y="960"/>
                  </a:lnTo>
                  <a:lnTo>
                    <a:pt x="2142" y="960"/>
                  </a:lnTo>
                  <a:lnTo>
                    <a:pt x="2152" y="970"/>
                  </a:lnTo>
                  <a:lnTo>
                    <a:pt x="2152" y="960"/>
                  </a:lnTo>
                  <a:lnTo>
                    <a:pt x="2168" y="960"/>
                  </a:lnTo>
                  <a:lnTo>
                    <a:pt x="2168" y="970"/>
                  </a:lnTo>
                  <a:lnTo>
                    <a:pt x="2340" y="1120"/>
                  </a:lnTo>
                  <a:lnTo>
                    <a:pt x="2432" y="1200"/>
                  </a:lnTo>
                  <a:lnTo>
                    <a:pt x="2524" y="1280"/>
                  </a:lnTo>
                  <a:lnTo>
                    <a:pt x="2616" y="1200"/>
                  </a:lnTo>
                  <a:lnTo>
                    <a:pt x="2708" y="1120"/>
                  </a:lnTo>
                  <a:lnTo>
                    <a:pt x="2890" y="960"/>
                  </a:lnTo>
                  <a:lnTo>
                    <a:pt x="2888" y="9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256972" y="4691742"/>
              <a:ext cx="4587875" cy="2032000"/>
            </a:xfrm>
            <a:custGeom>
              <a:avLst/>
              <a:gdLst/>
              <a:ahLst/>
              <a:cxnLst>
                <a:cxn ang="0">
                  <a:pos x="2888" y="440"/>
                </a:cxn>
                <a:cxn ang="0">
                  <a:pos x="2888" y="424"/>
                </a:cxn>
                <a:cxn ang="0">
                  <a:pos x="2880" y="392"/>
                </a:cxn>
                <a:cxn ang="0">
                  <a:pos x="2868" y="364"/>
                </a:cxn>
                <a:cxn ang="0">
                  <a:pos x="2852" y="338"/>
                </a:cxn>
                <a:cxn ang="0">
                  <a:pos x="2830" y="316"/>
                </a:cxn>
                <a:cxn ang="0">
                  <a:pos x="2804" y="300"/>
                </a:cxn>
                <a:cxn ang="0">
                  <a:pos x="2776" y="288"/>
                </a:cxn>
                <a:cxn ang="0">
                  <a:pos x="2744" y="280"/>
                </a:cxn>
                <a:cxn ang="0">
                  <a:pos x="2312" y="280"/>
                </a:cxn>
                <a:cxn ang="0">
                  <a:pos x="736" y="200"/>
                </a:cxn>
                <a:cxn ang="0">
                  <a:pos x="730" y="0"/>
                </a:cxn>
                <a:cxn ang="0">
                  <a:pos x="364" y="340"/>
                </a:cxn>
                <a:cxn ang="0">
                  <a:pos x="0" y="0"/>
                </a:cxn>
                <a:cxn ang="0">
                  <a:pos x="0" y="320"/>
                </a:cxn>
                <a:cxn ang="0">
                  <a:pos x="10" y="320"/>
                </a:cxn>
                <a:cxn ang="0">
                  <a:pos x="0" y="800"/>
                </a:cxn>
                <a:cxn ang="0">
                  <a:pos x="0" y="816"/>
                </a:cxn>
                <a:cxn ang="0">
                  <a:pos x="8" y="848"/>
                </a:cxn>
                <a:cxn ang="0">
                  <a:pos x="20" y="876"/>
                </a:cxn>
                <a:cxn ang="0">
                  <a:pos x="36" y="902"/>
                </a:cxn>
                <a:cxn ang="0">
                  <a:pos x="58" y="924"/>
                </a:cxn>
                <a:cxn ang="0">
                  <a:pos x="84" y="940"/>
                </a:cxn>
                <a:cxn ang="0">
                  <a:pos x="112" y="952"/>
                </a:cxn>
                <a:cxn ang="0">
                  <a:pos x="144" y="960"/>
                </a:cxn>
                <a:cxn ang="0">
                  <a:pos x="576" y="960"/>
                </a:cxn>
                <a:cxn ang="0">
                  <a:pos x="2152" y="970"/>
                </a:cxn>
                <a:cxn ang="0">
                  <a:pos x="2168" y="960"/>
                </a:cxn>
                <a:cxn ang="0">
                  <a:pos x="2340" y="1120"/>
                </a:cxn>
                <a:cxn ang="0">
                  <a:pos x="2524" y="1280"/>
                </a:cxn>
                <a:cxn ang="0">
                  <a:pos x="2708" y="1120"/>
                </a:cxn>
                <a:cxn ang="0">
                  <a:pos x="2888" y="960"/>
                </a:cxn>
              </a:cxnLst>
              <a:rect l="0" t="0" r="r" b="b"/>
              <a:pathLst>
                <a:path w="2890" h="1280">
                  <a:moveTo>
                    <a:pt x="2888" y="960"/>
                  </a:moveTo>
                  <a:lnTo>
                    <a:pt x="2888" y="440"/>
                  </a:lnTo>
                  <a:lnTo>
                    <a:pt x="2888" y="440"/>
                  </a:lnTo>
                  <a:lnTo>
                    <a:pt x="2888" y="424"/>
                  </a:lnTo>
                  <a:lnTo>
                    <a:pt x="2884" y="408"/>
                  </a:lnTo>
                  <a:lnTo>
                    <a:pt x="2880" y="392"/>
                  </a:lnTo>
                  <a:lnTo>
                    <a:pt x="2876" y="378"/>
                  </a:lnTo>
                  <a:lnTo>
                    <a:pt x="2868" y="364"/>
                  </a:lnTo>
                  <a:lnTo>
                    <a:pt x="2860" y="350"/>
                  </a:lnTo>
                  <a:lnTo>
                    <a:pt x="2852" y="338"/>
                  </a:lnTo>
                  <a:lnTo>
                    <a:pt x="2842" y="326"/>
                  </a:lnTo>
                  <a:lnTo>
                    <a:pt x="2830" y="316"/>
                  </a:lnTo>
                  <a:lnTo>
                    <a:pt x="2818" y="308"/>
                  </a:lnTo>
                  <a:lnTo>
                    <a:pt x="2804" y="300"/>
                  </a:lnTo>
                  <a:lnTo>
                    <a:pt x="2790" y="292"/>
                  </a:lnTo>
                  <a:lnTo>
                    <a:pt x="2776" y="288"/>
                  </a:lnTo>
                  <a:lnTo>
                    <a:pt x="2760" y="284"/>
                  </a:lnTo>
                  <a:lnTo>
                    <a:pt x="2744" y="280"/>
                  </a:lnTo>
                  <a:lnTo>
                    <a:pt x="2728" y="280"/>
                  </a:lnTo>
                  <a:lnTo>
                    <a:pt x="2312" y="280"/>
                  </a:lnTo>
                  <a:lnTo>
                    <a:pt x="736" y="280"/>
                  </a:lnTo>
                  <a:lnTo>
                    <a:pt x="736" y="200"/>
                  </a:lnTo>
                  <a:lnTo>
                    <a:pt x="736" y="0"/>
                  </a:lnTo>
                  <a:lnTo>
                    <a:pt x="730" y="0"/>
                  </a:lnTo>
                  <a:lnTo>
                    <a:pt x="548" y="170"/>
                  </a:lnTo>
                  <a:lnTo>
                    <a:pt x="364" y="340"/>
                  </a:lnTo>
                  <a:lnTo>
                    <a:pt x="182" y="17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0" y="320"/>
                  </a:lnTo>
                  <a:lnTo>
                    <a:pt x="10" y="318"/>
                  </a:lnTo>
                  <a:lnTo>
                    <a:pt x="10" y="320"/>
                  </a:lnTo>
                  <a:lnTo>
                    <a:pt x="0" y="32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16"/>
                  </a:lnTo>
                  <a:lnTo>
                    <a:pt x="4" y="832"/>
                  </a:lnTo>
                  <a:lnTo>
                    <a:pt x="8" y="848"/>
                  </a:lnTo>
                  <a:lnTo>
                    <a:pt x="12" y="862"/>
                  </a:lnTo>
                  <a:lnTo>
                    <a:pt x="20" y="876"/>
                  </a:lnTo>
                  <a:lnTo>
                    <a:pt x="28" y="890"/>
                  </a:lnTo>
                  <a:lnTo>
                    <a:pt x="36" y="902"/>
                  </a:lnTo>
                  <a:lnTo>
                    <a:pt x="46" y="914"/>
                  </a:lnTo>
                  <a:lnTo>
                    <a:pt x="58" y="924"/>
                  </a:lnTo>
                  <a:lnTo>
                    <a:pt x="70" y="932"/>
                  </a:lnTo>
                  <a:lnTo>
                    <a:pt x="84" y="940"/>
                  </a:lnTo>
                  <a:lnTo>
                    <a:pt x="98" y="948"/>
                  </a:lnTo>
                  <a:lnTo>
                    <a:pt x="112" y="952"/>
                  </a:lnTo>
                  <a:lnTo>
                    <a:pt x="128" y="956"/>
                  </a:lnTo>
                  <a:lnTo>
                    <a:pt x="144" y="960"/>
                  </a:lnTo>
                  <a:lnTo>
                    <a:pt x="160" y="960"/>
                  </a:lnTo>
                  <a:lnTo>
                    <a:pt x="576" y="960"/>
                  </a:lnTo>
                  <a:lnTo>
                    <a:pt x="2142" y="960"/>
                  </a:lnTo>
                  <a:lnTo>
                    <a:pt x="2152" y="970"/>
                  </a:lnTo>
                  <a:lnTo>
                    <a:pt x="2152" y="960"/>
                  </a:lnTo>
                  <a:lnTo>
                    <a:pt x="2168" y="960"/>
                  </a:lnTo>
                  <a:lnTo>
                    <a:pt x="2168" y="970"/>
                  </a:lnTo>
                  <a:lnTo>
                    <a:pt x="2340" y="1120"/>
                  </a:lnTo>
                  <a:lnTo>
                    <a:pt x="2432" y="1200"/>
                  </a:lnTo>
                  <a:lnTo>
                    <a:pt x="2524" y="1280"/>
                  </a:lnTo>
                  <a:lnTo>
                    <a:pt x="2616" y="1200"/>
                  </a:lnTo>
                  <a:lnTo>
                    <a:pt x="2708" y="1120"/>
                  </a:lnTo>
                  <a:lnTo>
                    <a:pt x="2890" y="960"/>
                  </a:lnTo>
                  <a:lnTo>
                    <a:pt x="2888" y="96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8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1674128"/>
            <a:ext cx="129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Step 1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4925" y="2588528"/>
            <a:ext cx="129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Step 2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4925" y="3579128"/>
            <a:ext cx="129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Step 3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4925" y="4623842"/>
            <a:ext cx="1297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Step 4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grpSp>
        <p:nvGrpSpPr>
          <p:cNvPr id="5" name="Group 27"/>
          <p:cNvGrpSpPr/>
          <p:nvPr/>
        </p:nvGrpSpPr>
        <p:grpSpPr>
          <a:xfrm>
            <a:off x="5410200" y="4572000"/>
            <a:ext cx="3733800" cy="461665"/>
            <a:chOff x="4724400" y="4415135"/>
            <a:chExt cx="3733800" cy="46166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724400" y="4796135"/>
              <a:ext cx="3733800" cy="60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562600" y="4415135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5181600" y="3424535"/>
            <a:ext cx="3962400" cy="461665"/>
            <a:chOff x="4495800" y="3881735"/>
            <a:chExt cx="3962400" cy="46166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495800" y="4262735"/>
              <a:ext cx="3962400" cy="60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562600" y="3881735"/>
              <a:ext cx="1939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4 steps of the process</a:t>
            </a:r>
            <a:endParaRPr lang="en-US" sz="40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300" y="1664855"/>
            <a:ext cx="3276600" cy="1981200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perspectiveRelaxed" fov="6600000">
              <a:rot lat="17073600" lon="0" rev="0"/>
            </a:camera>
            <a:lightRig rig="flat" dir="t"/>
          </a:scene3d>
          <a:sp3d extrusionH="381000" contourW="12700" prstMaterial="clear"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2934855"/>
            <a:ext cx="3276600" cy="1981200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perspectiveRelaxed" fov="6600000">
              <a:rot lat="17073600" lon="0" rev="0"/>
            </a:camera>
            <a:lightRig rig="flat" dir="t"/>
          </a:scene3d>
          <a:sp3d extrusionH="381000" contourW="12700" prstMaterial="clear"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00" y="4204855"/>
            <a:ext cx="3276600" cy="1981200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perspectiveRelaxed" fov="6600000">
              <a:rot lat="17073600" lon="0" rev="0"/>
            </a:camera>
            <a:lightRig rig="flat" dir="t"/>
          </a:scene3d>
          <a:sp3d extrusionH="381000" contourW="12700" prstMaterial="clear"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1143000"/>
          </a:xfrm>
        </p:spPr>
        <p:txBody>
          <a:bodyPr/>
          <a:lstStyle/>
          <a:p>
            <a:r>
              <a:rPr lang="en-US" sz="3600" dirty="0" smtClean="0">
                <a:latin typeface="Franklin Gothic Medium Cond" pitchFamily="34" charset="0"/>
              </a:rPr>
              <a:t>4 stage filter</a:t>
            </a:r>
            <a:endParaRPr lang="en-US" sz="3600" dirty="0">
              <a:latin typeface="Franklin Gothic Medium Con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94855"/>
            <a:ext cx="3276600" cy="1981200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perspectiveRelaxed" fov="6600000">
              <a:rot lat="17073600" lon="0" rev="0"/>
            </a:camera>
            <a:lightRig rig="flat" dir="t"/>
          </a:scene3d>
          <a:sp3d extrusionH="381000" contourW="12700" prstMaterial="clear"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8685" y="394855"/>
            <a:ext cx="533400" cy="1066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2816" y="2209800"/>
            <a:ext cx="5334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72816" y="3442855"/>
            <a:ext cx="5334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2816" y="4738255"/>
            <a:ext cx="5334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984665" y="6019800"/>
            <a:ext cx="1101440" cy="53340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4685" y="1724890"/>
            <a:ext cx="110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Stage 1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4685" y="2971800"/>
            <a:ext cx="110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Stage 2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4685" y="4267200"/>
            <a:ext cx="110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Stage 3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4685" y="5562600"/>
            <a:ext cx="110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Stage 4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1600200"/>
            <a:ext cx="384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2971800"/>
            <a:ext cx="384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4267200"/>
            <a:ext cx="384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5562600"/>
            <a:ext cx="384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lipse 45"/>
          <p:cNvSpPr/>
          <p:nvPr/>
        </p:nvSpPr>
        <p:spPr bwMode="auto">
          <a:xfrm>
            <a:off x="4876800" y="3639872"/>
            <a:ext cx="592648" cy="591023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200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charset="0"/>
              <a:buAutoNum type="arabicPeriod"/>
              <a:defRPr/>
            </a:pPr>
            <a:endParaRPr lang="da-DK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7" name="Ellipse 32"/>
          <p:cNvSpPr/>
          <p:nvPr/>
        </p:nvSpPr>
        <p:spPr bwMode="auto">
          <a:xfrm>
            <a:off x="4495800" y="4517897"/>
            <a:ext cx="793730" cy="206238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8" name="Ellipse 36"/>
          <p:cNvSpPr/>
          <p:nvPr/>
        </p:nvSpPr>
        <p:spPr bwMode="auto">
          <a:xfrm>
            <a:off x="4419600" y="3258872"/>
            <a:ext cx="426374" cy="425865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200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charset="0"/>
              <a:buAutoNum type="arabicPeriod"/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9" name="Ellipse 33"/>
          <p:cNvSpPr/>
          <p:nvPr/>
        </p:nvSpPr>
        <p:spPr bwMode="auto">
          <a:xfrm>
            <a:off x="4495800" y="3411272"/>
            <a:ext cx="834097" cy="833969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200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charset="0"/>
              <a:buAutoNum type="arabicPeriod"/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4038600" y="3487472"/>
            <a:ext cx="592648" cy="591023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200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charset="0"/>
              <a:buAutoNum type="arabicPeriod"/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1" name="Ellipse 42"/>
          <p:cNvSpPr/>
          <p:nvPr/>
        </p:nvSpPr>
        <p:spPr bwMode="auto">
          <a:xfrm>
            <a:off x="4343400" y="3716072"/>
            <a:ext cx="973635" cy="973199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200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charset="0"/>
              <a:buAutoNum type="arabicPeriod"/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2" name="Ellipse 30"/>
          <p:cNvSpPr/>
          <p:nvPr/>
        </p:nvSpPr>
        <p:spPr bwMode="auto">
          <a:xfrm>
            <a:off x="3962400" y="3868472"/>
            <a:ext cx="750659" cy="750724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72000">
                <a:schemeClr val="accent5">
                  <a:lumMod val="5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charset="0"/>
              <a:buAutoNum type="arabicPeriod"/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2" name="Ellipse 53"/>
          <p:cNvSpPr/>
          <p:nvPr/>
        </p:nvSpPr>
        <p:spPr bwMode="auto">
          <a:xfrm>
            <a:off x="2895600" y="4630472"/>
            <a:ext cx="3657600" cy="38100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Processing </a:t>
            </a:r>
            <a:endParaRPr lang="en-US" sz="3600" dirty="0"/>
          </a:p>
        </p:txBody>
      </p:sp>
      <p:grpSp>
        <p:nvGrpSpPr>
          <p:cNvPr id="3" name="Group 23"/>
          <p:cNvGrpSpPr/>
          <p:nvPr/>
        </p:nvGrpSpPr>
        <p:grpSpPr>
          <a:xfrm>
            <a:off x="2273300" y="4654285"/>
            <a:ext cx="992187" cy="873125"/>
            <a:chOff x="2273300" y="4824413"/>
            <a:chExt cx="992187" cy="873125"/>
          </a:xfrm>
        </p:grpSpPr>
        <p:sp>
          <p:nvSpPr>
            <p:cNvPr id="4" name="Ellipse 29"/>
            <p:cNvSpPr/>
            <p:nvPr/>
          </p:nvSpPr>
          <p:spPr bwMode="auto">
            <a:xfrm>
              <a:off x="2273300" y="5439672"/>
              <a:ext cx="992187" cy="25786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5" name="Ellipse 30"/>
            <p:cNvSpPr/>
            <p:nvPr/>
          </p:nvSpPr>
          <p:spPr bwMode="auto">
            <a:xfrm>
              <a:off x="2416916" y="4824413"/>
              <a:ext cx="750659" cy="75072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7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1600200" y="4747947"/>
            <a:ext cx="844550" cy="931863"/>
            <a:chOff x="1600200" y="4918075"/>
            <a:chExt cx="844550" cy="931863"/>
          </a:xfrm>
        </p:grpSpPr>
        <p:sp>
          <p:nvSpPr>
            <p:cNvPr id="7" name="Ellipse 32"/>
            <p:cNvSpPr/>
            <p:nvPr/>
          </p:nvSpPr>
          <p:spPr bwMode="auto">
            <a:xfrm>
              <a:off x="1600200" y="5643700"/>
              <a:ext cx="793730" cy="206238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" name="Ellipse 33"/>
            <p:cNvSpPr/>
            <p:nvPr/>
          </p:nvSpPr>
          <p:spPr bwMode="auto">
            <a:xfrm>
              <a:off x="1610653" y="4918075"/>
              <a:ext cx="834097" cy="833969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7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</p:grpSp>
      <p:grpSp>
        <p:nvGrpSpPr>
          <p:cNvPr id="9" name="Group 26"/>
          <p:cNvGrpSpPr/>
          <p:nvPr/>
        </p:nvGrpSpPr>
        <p:grpSpPr>
          <a:xfrm>
            <a:off x="960438" y="4706672"/>
            <a:ext cx="563562" cy="495300"/>
            <a:chOff x="960438" y="4876800"/>
            <a:chExt cx="563562" cy="495300"/>
          </a:xfrm>
        </p:grpSpPr>
        <p:sp>
          <p:nvSpPr>
            <p:cNvPr id="10" name="Ellipse 35"/>
            <p:cNvSpPr/>
            <p:nvPr/>
          </p:nvSpPr>
          <p:spPr bwMode="auto">
            <a:xfrm>
              <a:off x="960438" y="5225820"/>
              <a:ext cx="563562" cy="14628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1" name="Ellipse 36"/>
            <p:cNvSpPr/>
            <p:nvPr/>
          </p:nvSpPr>
          <p:spPr bwMode="auto">
            <a:xfrm>
              <a:off x="1042012" y="4876800"/>
              <a:ext cx="426374" cy="425865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7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579438" y="4751122"/>
            <a:ext cx="600075" cy="660400"/>
            <a:chOff x="579438" y="4921250"/>
            <a:chExt cx="600075" cy="660400"/>
          </a:xfrm>
        </p:grpSpPr>
        <p:sp>
          <p:nvSpPr>
            <p:cNvPr id="13" name="Ellipse 38"/>
            <p:cNvSpPr/>
            <p:nvPr/>
          </p:nvSpPr>
          <p:spPr bwMode="auto">
            <a:xfrm>
              <a:off x="579438" y="5435492"/>
              <a:ext cx="563966" cy="146158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4" name="Ellipse 39"/>
            <p:cNvSpPr/>
            <p:nvPr/>
          </p:nvSpPr>
          <p:spPr bwMode="auto">
            <a:xfrm>
              <a:off x="586865" y="4921250"/>
              <a:ext cx="592648" cy="591023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7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</p:grpSp>
      <p:grpSp>
        <p:nvGrpSpPr>
          <p:cNvPr id="15" name="Group 22"/>
          <p:cNvGrpSpPr/>
          <p:nvPr/>
        </p:nvGrpSpPr>
        <p:grpSpPr>
          <a:xfrm>
            <a:off x="1962150" y="5143235"/>
            <a:ext cx="985837" cy="1087437"/>
            <a:chOff x="1962150" y="5313363"/>
            <a:chExt cx="985837" cy="1087437"/>
          </a:xfrm>
        </p:grpSpPr>
        <p:sp>
          <p:nvSpPr>
            <p:cNvPr id="16" name="Ellipse 41"/>
            <p:cNvSpPr/>
            <p:nvPr/>
          </p:nvSpPr>
          <p:spPr bwMode="auto">
            <a:xfrm>
              <a:off x="1962150" y="6160131"/>
              <a:ext cx="926515" cy="240669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17" name="Ellipse 42"/>
            <p:cNvSpPr/>
            <p:nvPr/>
          </p:nvSpPr>
          <p:spPr bwMode="auto">
            <a:xfrm>
              <a:off x="1974352" y="5313363"/>
              <a:ext cx="973635" cy="973199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7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</p:grpSp>
      <p:grpSp>
        <p:nvGrpSpPr>
          <p:cNvPr id="18" name="Group 27"/>
          <p:cNvGrpSpPr/>
          <p:nvPr/>
        </p:nvGrpSpPr>
        <p:grpSpPr>
          <a:xfrm>
            <a:off x="906463" y="5305160"/>
            <a:ext cx="600075" cy="660400"/>
            <a:chOff x="906463" y="5475288"/>
            <a:chExt cx="600075" cy="660400"/>
          </a:xfrm>
        </p:grpSpPr>
        <p:sp>
          <p:nvSpPr>
            <p:cNvPr id="19" name="Ellipse 44"/>
            <p:cNvSpPr/>
            <p:nvPr/>
          </p:nvSpPr>
          <p:spPr bwMode="auto">
            <a:xfrm>
              <a:off x="906463" y="5989530"/>
              <a:ext cx="563966" cy="146158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20" name="Ellipse 45"/>
            <p:cNvSpPr/>
            <p:nvPr/>
          </p:nvSpPr>
          <p:spPr bwMode="auto">
            <a:xfrm>
              <a:off x="913890" y="5475288"/>
              <a:ext cx="592648" cy="591023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7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charset="0"/>
                <a:buAutoNum type="arabicPeriod"/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</p:grpSp>
      <p:pic>
        <p:nvPicPr>
          <p:cNvPr id="21" name="Picture 20" descr="cardboard bo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28950" y="2089146"/>
            <a:ext cx="2950118" cy="29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679821" y="3639872"/>
            <a:ext cx="1327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Medium Cond" pitchFamily="34" charset="0"/>
              </a:rPr>
              <a:t>PROCESSING</a:t>
            </a:r>
            <a:endParaRPr lang="en-US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84236" y="5034531"/>
            <a:ext cx="182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Raw material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91241" y="5405009"/>
            <a:ext cx="2043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Finished goods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5249 C 0.05347 -0.26868 0.1033 -0.48486 0.17517 -0.50706 C 0.24705 -0.52925 0.34132 -0.35746 0.43559 -0.18567 " pathEditMode="relative" ptsTypes="aaA">
                                      <p:cBhvr>
                                        <p:cTn id="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35838E-7 C 0.05643 -0.21896 0.11303 -0.43792 0.17778 -0.46497 C 0.24254 -0.49202 0.35365 -0.21318 0.38889 -0.16278 " pathEditMode="relative" ptsTypes="aaA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-0.04856 C 0.05521 -0.28578 0.10747 -0.52278 0.17275 -0.56023 C 0.23803 -0.59769 0.35799 -0.32046 0.39497 -0.2726 " pathEditMode="relative" ptsTypes="aaA">
                                      <p:cBhvr>
                                        <p:cTn id="1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23 C 0.02014 -0.23469 0.04045 -0.46914 0.09045 -0.49896 C 0.14045 -0.52879 0.22014 -0.35422 0.3 -0.17943 " pathEditMode="relative" rAng="0" ptsTypes="aaA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7931 C -0.00712 -0.30266 -0.01389 -0.52601 0.02691 -0.56116 C 0.06771 -0.5963 0.15591 -0.44347 0.24427 -0.29064 " pathEditMode="relative" ptsTypes="aaA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7457E-6 C 0.00486 -0.08023 -0.00799 -0.45873 0.02899 -0.48092 C 0.06597 -0.50312 0.18194 -0.20555 0.22222 -0.13318 " pathEditMode="relative" rAng="0" ptsTypes="aaa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2128 C 0.06649 0.01064 0.13142 -0.17317 0.1625 -0.17317 C 0.19357 -0.17317 0.2743 0.00232 0.2743 0.16879 C 0.2743 0.08486 0.29028 0.00232 0.30538 0.00232 C 0.32135 0.00232 0.33646 0.08625 0.33646 0.16879 C 0.33646 0.1274 0.34444 0.08486 0.35243 0.08486 C 0.36041 0.08486 0.3684 0.12625 0.3684 0.16879 C 0.3684 0.14752 0.37239 0.1274 0.37639 0.1274 C 0.38038 0.1274 0.38437 0.14868 0.38437 0.16879 C 0.38437 0.15815 0.38646 0.14752 0.38837 0.14752 C 0.38941 0.14752 0.39236 0.15815 0.39236 0.16879 C 0.39236 0.16347 0.3934 0.15815 0.39444 0.15815 C 0.39444 0.15954 0.39653 0.16347 0.39653 0.16879 C 0.39653 0.16602 0.39653 0.16347 0.39757 0.16347 C 0.39757 0.16486 0.39861 0.16625 0.39861 0.16879 C 0.39861 0.1674 0.39861 0.16602 0.39861 0.16486 C 0.39965 0.16486 0.39965 0.16625 0.39965 0.16763 C 0.40069 0.16763 0.40069 0.16625 0.40069 0.16486 C 0.40173 0.16486 0.40173 0.16625 0.40173 0.16763 " pathEditMode="relative" rAng="0" ptsTypes="fsfffffffffffffffff">
                                      <p:cBhvr>
                                        <p:cTn id="35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 -0.05087 C -0.025 -0.0615 -0.00763 -0.29827 0.02344 -0.29827 C 0.05452 -0.29827 0.09862 -0.04301 0.09862 0.12347 C 0.09862 0.03954 0.11459 -0.04301 0.12969 -0.04301 C 0.14566 -0.04301 0.16077 0.04092 0.16077 0.12347 C 0.16077 0.08208 0.16876 0.03954 0.17674 0.03954 C 0.18473 0.03954 0.19271 0.08092 0.19271 0.12347 C 0.19271 0.1022 0.19671 0.08208 0.2007 0.08208 C 0.20469 0.08208 0.20869 0.10335 0.20869 0.12347 C 0.20869 0.11283 0.21077 0.1022 0.21268 0.1022 C 0.21372 0.1022 0.21667 0.11283 0.21667 0.12347 C 0.21667 0.11815 0.21771 0.11283 0.21876 0.11283 C 0.21876 0.11422 0.22084 0.11815 0.22084 0.12347 C 0.22084 0.12069 0.22084 0.11815 0.22188 0.11815 C 0.22188 0.11954 0.22292 0.12092 0.22292 0.12347 C 0.22292 0.12208 0.22292 0.12069 0.22292 0.11954 C 0.22396 0.11954 0.22396 0.12092 0.22396 0.12231 C 0.22501 0.12231 0.22501 0.12092 0.22501 0.11954 C 0.22605 0.11954 0.22605 0.12092 0.22605 0.12231 " pathEditMode="relative" rAng="0" ptsTypes="fsfffffffffffffffff">
                                      <p:cBhvr>
                                        <p:cTn id="3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6012 C -0.00729 -0.07075 0.03542 -0.26729 0.0665 -0.26729 C 0.09757 -0.26729 0.19375 -0.01619 0.19375 0.15029 C 0.19375 0.06635 0.20973 -0.01619 0.22483 -0.01619 C 0.2408 -0.01619 0.25591 0.06774 0.25591 0.15029 C 0.25591 0.1089 0.26389 0.06635 0.27188 0.06635 C 0.27986 0.06635 0.28785 0.10774 0.28785 0.15029 C 0.28785 0.12901 0.29184 0.1089 0.29584 0.1089 C 0.29983 0.1089 0.30382 0.13017 0.30382 0.15029 C 0.30382 0.13965 0.30591 0.12901 0.30782 0.12901 C 0.30886 0.12901 0.31181 0.13965 0.31181 0.15029 C 0.31181 0.14497 0.31285 0.13965 0.31389 0.13965 C 0.31389 0.14104 0.31598 0.14497 0.31598 0.15029 C 0.31598 0.14751 0.31598 0.14497 0.31702 0.14497 C 0.31702 0.14635 0.31806 0.14774 0.31806 0.15029 C 0.31806 0.1489 0.31806 0.14751 0.31806 0.14635 C 0.3191 0.14635 0.3191 0.14774 0.3191 0.14913 C 0.32014 0.14913 0.32014 0.14774 0.32014 0.14635 C 0.32118 0.14635 0.32118 0.14774 0.32118 0.14913 " pathEditMode="relative" rAng="0" ptsTypes="fsfffffffffffffffff">
                                      <p:cBhvr>
                                        <p:cTn id="4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3884 C -0.00018 -0.04948 0.1092 -0.25873 0.14028 -0.25873 C 0.17135 -0.25873 0.17864 0.03468 0.17864 0.20116 C 0.17864 0.11723 0.19462 0.03468 0.20972 0.03468 C 0.22569 0.03468 0.2408 0.11862 0.2408 0.20116 C 0.2408 0.15977 0.24878 0.11723 0.25677 0.11723 C 0.26476 0.11723 0.27274 0.15862 0.27274 0.20116 C 0.27274 0.17989 0.27673 0.15977 0.28073 0.15977 C 0.28472 0.15977 0.28871 0.18104 0.28871 0.20116 C 0.28871 0.19052 0.2908 0.17989 0.29271 0.17989 C 0.29375 0.17989 0.2967 0.19052 0.2967 0.20116 C 0.2967 0.19584 0.29774 0.19052 0.29878 0.19052 C 0.29878 0.19191 0.30087 0.19584 0.30087 0.20116 C 0.30087 0.19838 0.30087 0.19584 0.30191 0.19584 C 0.30191 0.19723 0.30295 0.19862 0.30295 0.20116 C 0.30295 0.19977 0.30295 0.19838 0.30295 0.19723 C 0.30399 0.19723 0.30399 0.19862 0.30399 0.2 C 0.30503 0.2 0.30503 0.19862 0.30503 0.19723 C 0.30607 0.19723 0.30607 0.19862 0.30607 0.2 " pathEditMode="relative" rAng="0" ptsTypes="fsfffffffffffffffff">
                                      <p:cBhvr>
                                        <p:cTn id="4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"/>
                            </p:stCondLst>
                            <p:childTnLst>
                              <p:par>
                                <p:cTn id="46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-0.06196 C -0.02032 -0.0726 0.08107 -0.34312 0.11215 -0.34312 C 0.14322 -0.34312 0.22395 0.00301 0.22395 0.16948 C 0.22395 0.08555 0.23993 0.00301 0.25503 0.00301 C 0.271 0.00301 0.28611 0.08694 0.28611 0.16948 C 0.28611 0.1281 0.29409 0.08555 0.30208 0.08555 C 0.31007 0.08555 0.31805 0.12694 0.31805 0.16948 C 0.31805 0.14821 0.32204 0.1281 0.32604 0.1281 C 0.33003 0.1281 0.33402 0.14937 0.33402 0.16948 C 0.33402 0.15885 0.33611 0.14821 0.33802 0.14821 C 0.33906 0.14821 0.34201 0.15885 0.34201 0.16948 C 0.34201 0.16417 0.34305 0.15885 0.34409 0.15885 C 0.34409 0.16024 0.34618 0.16417 0.34618 0.16948 C 0.34618 0.16671 0.34618 0.16417 0.34722 0.16417 C 0.34722 0.16555 0.34826 0.16694 0.34826 0.16948 C 0.34826 0.1681 0.34826 0.16671 0.34826 0.16555 C 0.3493 0.16555 0.3493 0.16694 0.3493 0.16833 C 0.35034 0.16833 0.35034 0.16694 0.35034 0.16555 C 0.35138 0.16555 0.35138 0.16694 0.35138 0.16833 " pathEditMode="relative" rAng="0" ptsTypes="fsfffffffffffffffff">
                                      <p:cBhvr>
                                        <p:cTn id="47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2 -0.11676 C 0.02761 -0.1274 0.08299 -0.37664 0.11407 -0.37664 C 0.14514 -0.37664 0.26112 -0.01526 0.26112 0.15122 C 0.26112 0.06729 0.27709 -0.01526 0.29219 -0.01526 C 0.30816 -0.01526 0.32327 0.06867 0.32327 0.15122 C 0.32327 0.10983 0.33126 0.06729 0.33924 0.06729 C 0.34723 0.06729 0.35521 0.10867 0.35521 0.15122 C 0.35521 0.12995 0.35921 0.10983 0.3632 0.10983 C 0.36719 0.10983 0.37119 0.1311 0.37119 0.15122 C 0.37119 0.14058 0.37327 0.12995 0.37518 0.12995 C 0.37622 0.12995 0.37917 0.14058 0.37917 0.15122 C 0.37917 0.1459 0.38021 0.14058 0.38126 0.14058 C 0.38126 0.14197 0.38334 0.1459 0.38334 0.15122 C 0.38334 0.14844 0.38334 0.1459 0.38438 0.1459 C 0.38438 0.14729 0.38542 0.14867 0.38542 0.15122 C 0.38542 0.14983 0.38542 0.14844 0.38542 0.14729 C 0.38646 0.14729 0.38646 0.14867 0.38646 0.15006 C 0.38751 0.15006 0.38751 0.14867 0.38751 0.14729 C 0.38855 0.14729 0.38855 0.14867 0.38855 0.15006 " pathEditMode="relative" rAng="0" ptsTypes="fsfffffffffffffffff">
                                      <p:cBhvr>
                                        <p:cTn id="5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09827E-6 L 0.11284 -0.0048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9" grpId="0"/>
      <p:bldP spid="30" grpId="0"/>
      <p:bldP spid="43" grpId="0"/>
      <p:bldP spid="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ktangel 59"/>
          <p:cNvSpPr>
            <a:spLocks noChangeArrowheads="1"/>
          </p:cNvSpPr>
          <p:nvPr/>
        </p:nvSpPr>
        <p:spPr bwMode="auto">
          <a:xfrm rot="10800000" flipV="1">
            <a:off x="0" y="-327551"/>
            <a:ext cx="9144000" cy="4038599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" name="Freeform 3"/>
          <p:cNvSpPr>
            <a:spLocks noEditPoints="1"/>
          </p:cNvSpPr>
          <p:nvPr/>
        </p:nvSpPr>
        <p:spPr bwMode="gray">
          <a:xfrm>
            <a:off x="976312" y="1424101"/>
            <a:ext cx="6719887" cy="5019675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0"/>
          </a:gradFill>
          <a:ln w="0">
            <a:noFill/>
            <a:prstDash val="solid"/>
            <a:round/>
            <a:headEnd/>
            <a:tailEnd/>
          </a:ln>
          <a:effectLst>
            <a:outerShdw blurRad="266700" dist="1460500" dir="6360000" sx="91000" sy="91000" rotWithShape="0">
              <a:prstClr val="black">
                <a:alpha val="31000"/>
              </a:prstClr>
            </a:outerShdw>
          </a:effectLst>
          <a:scene3d>
            <a:camera prst="isometricOffAxis1Top">
              <a:rot lat="17631396" lon="20225593" rev="1613221"/>
            </a:camera>
            <a:lightRig rig="twoPt" dir="t">
              <a:rot lat="0" lon="0" rev="0"/>
            </a:lightRig>
          </a:scene3d>
          <a:sp3d extrusionH="254000" prstMaterial="dkEdge">
            <a:extrusionClr>
              <a:schemeClr val="bg2">
                <a:lumMod val="75000"/>
              </a:schemeClr>
            </a:extrusionClr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1752600" y="1870983"/>
            <a:ext cx="1905000" cy="1448594"/>
            <a:chOff x="1752600" y="2285206"/>
            <a:chExt cx="1905000" cy="1448594"/>
          </a:xfrm>
        </p:grpSpPr>
        <p:grpSp>
          <p:nvGrpSpPr>
            <p:cNvPr id="7" name="Group 39"/>
            <p:cNvGrpSpPr/>
            <p:nvPr/>
          </p:nvGrpSpPr>
          <p:grpSpPr>
            <a:xfrm>
              <a:off x="1752600" y="2285206"/>
              <a:ext cx="1905000" cy="1143794"/>
              <a:chOff x="3581400" y="1752600"/>
              <a:chExt cx="1905000" cy="1143794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5400000">
                <a:off x="4152900" y="2514600"/>
                <a:ext cx="762000" cy="158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581400" y="2137230"/>
                <a:ext cx="1905000" cy="158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810000" y="1752600"/>
                <a:ext cx="16609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Milestone 1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uppe 137"/>
            <p:cNvGrpSpPr>
              <a:grpSpLocks/>
            </p:cNvGrpSpPr>
            <p:nvPr/>
          </p:nvGrpSpPr>
          <p:grpSpPr bwMode="auto">
            <a:xfrm>
              <a:off x="2362200" y="2968626"/>
              <a:ext cx="685800" cy="765174"/>
              <a:chOff x="473201" y="2942956"/>
              <a:chExt cx="953523" cy="1036016"/>
            </a:xfrm>
          </p:grpSpPr>
          <p:sp>
            <p:nvSpPr>
              <p:cNvPr id="4" name="Ellipse 138"/>
              <p:cNvSpPr/>
              <p:nvPr/>
            </p:nvSpPr>
            <p:spPr bwMode="auto">
              <a:xfrm>
                <a:off x="517728" y="3793752"/>
                <a:ext cx="846720" cy="18522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5" name="Ellipse 139"/>
              <p:cNvSpPr>
                <a:spLocks noChangeArrowheads="1"/>
              </p:cNvSpPr>
              <p:nvPr/>
            </p:nvSpPr>
            <p:spPr bwMode="auto">
              <a:xfrm>
                <a:off x="473201" y="2942956"/>
                <a:ext cx="953523" cy="953012"/>
              </a:xfrm>
              <a:prstGeom prst="ellipse">
                <a:avLst/>
              </a:prstGeom>
              <a:gradFill rotWithShape="1">
                <a:gsLst>
                  <a:gs pos="0">
                    <a:srgbClr val="FFC000"/>
                  </a:gs>
                  <a:gs pos="7000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3175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indent="-342900" algn="ctr">
                  <a:buFont typeface="Calibri" charset="0"/>
                  <a:buAutoNum type="arabicPeriod"/>
                </a:pPr>
                <a:endParaRPr lang="en-US" sz="16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6" name="Ellipse 140"/>
              <p:cNvSpPr>
                <a:spLocks noChangeArrowheads="1"/>
              </p:cNvSpPr>
              <p:nvPr/>
            </p:nvSpPr>
            <p:spPr bwMode="auto">
              <a:xfrm>
                <a:off x="589896" y="2966013"/>
                <a:ext cx="698636" cy="516471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sz="2000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810000" y="2786177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START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8600" y="3594403"/>
            <a:ext cx="98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NOW</a:t>
            </a:r>
            <a:endParaRPr lang="en-US" sz="2800" b="1" dirty="0">
              <a:latin typeface="Calibri" pitchFamily="34" charset="0"/>
            </a:endParaRPr>
          </a:p>
        </p:txBody>
      </p:sp>
      <p:grpSp>
        <p:nvGrpSpPr>
          <p:cNvPr id="9" name="Group 71"/>
          <p:cNvGrpSpPr/>
          <p:nvPr/>
        </p:nvGrpSpPr>
        <p:grpSpPr>
          <a:xfrm>
            <a:off x="5638800" y="3014777"/>
            <a:ext cx="1905000" cy="3281065"/>
            <a:chOff x="5638800" y="3429000"/>
            <a:chExt cx="1905000" cy="3281065"/>
          </a:xfrm>
        </p:grpSpPr>
        <p:grpSp>
          <p:nvGrpSpPr>
            <p:cNvPr id="10" name="Group 45"/>
            <p:cNvGrpSpPr/>
            <p:nvPr/>
          </p:nvGrpSpPr>
          <p:grpSpPr>
            <a:xfrm>
              <a:off x="6019800" y="3429000"/>
              <a:ext cx="1076325" cy="1265238"/>
              <a:chOff x="6019800" y="3429000"/>
              <a:chExt cx="1076325" cy="1265238"/>
            </a:xfrm>
          </p:grpSpPr>
          <p:sp>
            <p:nvSpPr>
              <p:cNvPr id="27" name="Ellipse 99"/>
              <p:cNvSpPr/>
              <p:nvPr/>
            </p:nvSpPr>
            <p:spPr bwMode="auto">
              <a:xfrm>
                <a:off x="6019800" y="3429000"/>
                <a:ext cx="1076325" cy="11614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8" name="Ellipse 100"/>
              <p:cNvSpPr>
                <a:spLocks noChangeArrowheads="1"/>
              </p:cNvSpPr>
              <p:nvPr/>
            </p:nvSpPr>
            <p:spPr bwMode="auto">
              <a:xfrm>
                <a:off x="6164230" y="3466769"/>
                <a:ext cx="792064" cy="62715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6" name="Ellipse 98"/>
              <p:cNvSpPr/>
              <p:nvPr/>
            </p:nvSpPr>
            <p:spPr bwMode="auto">
              <a:xfrm>
                <a:off x="6060349" y="4466112"/>
                <a:ext cx="965766" cy="22812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1" name="Group 64"/>
            <p:cNvGrpSpPr/>
            <p:nvPr/>
          </p:nvGrpSpPr>
          <p:grpSpPr>
            <a:xfrm>
              <a:off x="5638800" y="6248400"/>
              <a:ext cx="1905000" cy="461665"/>
              <a:chOff x="3048000" y="6248400"/>
              <a:chExt cx="1905000" cy="461665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3048000" y="6248400"/>
                <a:ext cx="1905000" cy="158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3200400" y="6248400"/>
                <a:ext cx="16609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Milestone 4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rot="5400000">
              <a:off x="5601494" y="5295106"/>
              <a:ext cx="19050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8"/>
          <p:cNvGrpSpPr/>
          <p:nvPr/>
        </p:nvGrpSpPr>
        <p:grpSpPr>
          <a:xfrm>
            <a:off x="3048000" y="3395777"/>
            <a:ext cx="1905000" cy="2900065"/>
            <a:chOff x="3048000" y="3810000"/>
            <a:chExt cx="1905000" cy="2900065"/>
          </a:xfrm>
        </p:grpSpPr>
        <p:grpSp>
          <p:nvGrpSpPr>
            <p:cNvPr id="13" name="Group 63"/>
            <p:cNvGrpSpPr/>
            <p:nvPr/>
          </p:nvGrpSpPr>
          <p:grpSpPr>
            <a:xfrm>
              <a:off x="3048000" y="6248400"/>
              <a:ext cx="1905000" cy="461665"/>
              <a:chOff x="3048000" y="6248400"/>
              <a:chExt cx="1905000" cy="461665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3048000" y="6248400"/>
                <a:ext cx="1905000" cy="158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3200400" y="6248400"/>
                <a:ext cx="16609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Milestone 3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grpSp>
          <p:nvGrpSpPr>
            <p:cNvPr id="14" name="Group 46"/>
            <p:cNvGrpSpPr/>
            <p:nvPr/>
          </p:nvGrpSpPr>
          <p:grpSpPr>
            <a:xfrm>
              <a:off x="3397250" y="3810000"/>
              <a:ext cx="1022350" cy="1109662"/>
              <a:chOff x="3397250" y="3810000"/>
              <a:chExt cx="1022350" cy="1109662"/>
            </a:xfrm>
          </p:grpSpPr>
          <p:sp>
            <p:nvSpPr>
              <p:cNvPr id="40" name="Ellipse 300"/>
              <p:cNvSpPr/>
              <p:nvPr/>
            </p:nvSpPr>
            <p:spPr bwMode="auto">
              <a:xfrm>
                <a:off x="3444991" y="4721275"/>
                <a:ext cx="907838" cy="19838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noProof="1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4" name="Ellipse 301"/>
              <p:cNvSpPr/>
              <p:nvPr/>
            </p:nvSpPr>
            <p:spPr bwMode="auto">
              <a:xfrm>
                <a:off x="3397250" y="3810000"/>
                <a:ext cx="1022350" cy="102130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2">
                      <a:lumMod val="50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>
                  <a:buFont typeface="Calibri" pitchFamily="-111" charset="0"/>
                  <a:buAutoNum type="arabicPeriod"/>
                  <a:defRPr/>
                </a:pPr>
                <a:endParaRPr lang="en-US" sz="2000" noProof="1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5" name="Ellipse 302"/>
              <p:cNvSpPr>
                <a:spLocks noChangeArrowheads="1"/>
              </p:cNvSpPr>
              <p:nvPr/>
            </p:nvSpPr>
            <p:spPr bwMode="auto">
              <a:xfrm>
                <a:off x="3522662" y="3835400"/>
                <a:ext cx="749300" cy="5524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sz="2000" noProof="1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rot="5400000">
              <a:off x="3086100" y="5448300"/>
              <a:ext cx="16002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67"/>
          <p:cNvGrpSpPr/>
          <p:nvPr/>
        </p:nvGrpSpPr>
        <p:grpSpPr>
          <a:xfrm>
            <a:off x="381000" y="1185977"/>
            <a:ext cx="1905000" cy="2862262"/>
            <a:chOff x="381000" y="1600200"/>
            <a:chExt cx="1905000" cy="2862262"/>
          </a:xfrm>
        </p:grpSpPr>
        <p:cxnSp>
          <p:nvCxnSpPr>
            <p:cNvPr id="49" name="Straight Connector 48"/>
            <p:cNvCxnSpPr/>
            <p:nvPr/>
          </p:nvCxnSpPr>
          <p:spPr>
            <a:xfrm rot="16200000" flipH="1">
              <a:off x="344715" y="2974408"/>
              <a:ext cx="1975982" cy="1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59"/>
            <p:cNvGrpSpPr/>
            <p:nvPr/>
          </p:nvGrpSpPr>
          <p:grpSpPr>
            <a:xfrm>
              <a:off x="381000" y="1600200"/>
              <a:ext cx="1905000" cy="461665"/>
              <a:chOff x="381000" y="1676400"/>
              <a:chExt cx="1905000" cy="4616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81000" y="2061030"/>
                <a:ext cx="1905000" cy="1588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09600" y="1676400"/>
                <a:ext cx="16609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</a:rPr>
                  <a:t>Milestone 2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grpSp>
          <p:nvGrpSpPr>
            <p:cNvPr id="17" name="Group 54"/>
            <p:cNvGrpSpPr/>
            <p:nvPr/>
          </p:nvGrpSpPr>
          <p:grpSpPr>
            <a:xfrm>
              <a:off x="914400" y="3387262"/>
              <a:ext cx="990600" cy="1075200"/>
              <a:chOff x="914400" y="3352800"/>
              <a:chExt cx="1022350" cy="1109662"/>
            </a:xfrm>
          </p:grpSpPr>
          <p:sp>
            <p:nvSpPr>
              <p:cNvPr id="50" name="Ellipse 300"/>
              <p:cNvSpPr/>
              <p:nvPr/>
            </p:nvSpPr>
            <p:spPr bwMode="auto">
              <a:xfrm>
                <a:off x="962141" y="4264075"/>
                <a:ext cx="907838" cy="19838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000" noProof="1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51" name="Ellipse 301"/>
              <p:cNvSpPr/>
              <p:nvPr/>
            </p:nvSpPr>
            <p:spPr bwMode="auto">
              <a:xfrm>
                <a:off x="914400" y="3352800"/>
                <a:ext cx="1022350" cy="102130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6">
                      <a:lumMod val="50000"/>
                    </a:schemeClr>
                  </a:gs>
                  <a:gs pos="0">
                    <a:schemeClr val="accent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accent6">
                    <a:lumMod val="50000"/>
                  </a:schemeClr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>
                  <a:buFont typeface="Calibri" pitchFamily="-111" charset="0"/>
                  <a:buAutoNum type="arabicPeriod"/>
                  <a:defRPr/>
                </a:pPr>
                <a:endParaRPr lang="en-US" sz="2000" noProof="1">
                  <a:solidFill>
                    <a:srgbClr val="FFFFFF"/>
                  </a:solidFill>
                  <a:latin typeface="Calibri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52" name="Ellipse 302"/>
              <p:cNvSpPr>
                <a:spLocks noChangeArrowheads="1"/>
              </p:cNvSpPr>
              <p:nvPr/>
            </p:nvSpPr>
            <p:spPr bwMode="auto">
              <a:xfrm>
                <a:off x="1039812" y="3378200"/>
                <a:ext cx="749300" cy="552450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342900" indent="-342900" algn="ctr">
                  <a:buFont typeface="Calibri" charset="0"/>
                  <a:buAutoNum type="arabicPeriod"/>
                </a:pPr>
                <a:endParaRPr lang="en-US" sz="2000" noProof="1">
                  <a:solidFill>
                    <a:srgbClr val="FFFFFF"/>
                  </a:solidFill>
                  <a:latin typeface="Calibri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8" name="Group 72"/>
          <p:cNvGrpSpPr/>
          <p:nvPr/>
        </p:nvGrpSpPr>
        <p:grpSpPr>
          <a:xfrm>
            <a:off x="5475957" y="954350"/>
            <a:ext cx="3100316" cy="1833265"/>
            <a:chOff x="5334000" y="1138535"/>
            <a:chExt cx="3100316" cy="1833265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4648994" y="2286000"/>
              <a:ext cx="1370806" cy="79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334000" y="1600200"/>
              <a:ext cx="25908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503142" y="1138535"/>
              <a:ext cx="204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TITLE HERE</a:t>
              </a:r>
              <a:endParaRPr lang="en-US" sz="2400" b="1" dirty="0">
                <a:latin typeface="Calibri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10200" y="1676400"/>
              <a:ext cx="30241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 may enter your text here to explain some key milestones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604013" y="0"/>
            <a:ext cx="8229600" cy="1143000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/>
          <a:lstStyle/>
          <a:p>
            <a:r>
              <a:rPr lang="en-US" smtClean="0">
                <a:latin typeface="Franklin Gothic Medium Cond" pitchFamily="34" charset="0"/>
              </a:rPr>
              <a:t>Four Layered </a:t>
            </a:r>
            <a:r>
              <a:rPr lang="en-US" dirty="0" smtClean="0">
                <a:latin typeface="Franklin Gothic Medium Cond" pitchFamily="34" charset="0"/>
              </a:rPr>
              <a:t>Filter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304800" y="1512125"/>
            <a:ext cx="4191000" cy="4736275"/>
            <a:chOff x="1119250" y="1600200"/>
            <a:chExt cx="4191000" cy="4736275"/>
          </a:xfrm>
        </p:grpSpPr>
        <p:sp>
          <p:nvSpPr>
            <p:cNvPr id="3" name="Trapezoid 2"/>
            <p:cNvSpPr/>
            <p:nvPr/>
          </p:nvSpPr>
          <p:spPr>
            <a:xfrm flipV="1">
              <a:off x="1143000" y="1752600"/>
              <a:ext cx="4154188" cy="878775"/>
            </a:xfrm>
            <a:prstGeom prst="trapezoid">
              <a:avLst>
                <a:gd name="adj" fmla="val 33104"/>
              </a:avLst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/>
            <p:cNvSpPr/>
            <p:nvPr/>
          </p:nvSpPr>
          <p:spPr>
            <a:xfrm flipV="1">
              <a:off x="1481155" y="2936177"/>
              <a:ext cx="3471845" cy="914400"/>
            </a:xfrm>
            <a:prstGeom prst="trapezoid">
              <a:avLst>
                <a:gd name="adj" fmla="val 33104"/>
              </a:avLst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/>
            <p:cNvSpPr/>
            <p:nvPr/>
          </p:nvSpPr>
          <p:spPr>
            <a:xfrm flipV="1">
              <a:off x="1827613" y="4143497"/>
              <a:ext cx="2819401" cy="773875"/>
            </a:xfrm>
            <a:prstGeom prst="trapezoid">
              <a:avLst>
                <a:gd name="adj" fmla="val 33104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/>
            <p:cNvSpPr/>
            <p:nvPr/>
          </p:nvSpPr>
          <p:spPr>
            <a:xfrm flipV="1">
              <a:off x="2096788" y="5222176"/>
              <a:ext cx="2286000" cy="1026224"/>
            </a:xfrm>
            <a:prstGeom prst="trapezoid">
              <a:avLst>
                <a:gd name="adj" fmla="val 33104"/>
              </a:avLst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19250" y="1600200"/>
              <a:ext cx="4191000" cy="304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47800" y="2514600"/>
              <a:ext cx="3547872" cy="2286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83425" y="2819400"/>
              <a:ext cx="3465576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88225" y="3733800"/>
              <a:ext cx="2852928" cy="2286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28801" y="4038600"/>
              <a:ext cx="281940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1150" y="4836225"/>
              <a:ext cx="2322576" cy="2048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97975" y="5122225"/>
              <a:ext cx="2286000" cy="181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26525" y="6184075"/>
              <a:ext cx="1618488" cy="152400"/>
            </a:xfrm>
            <a:prstGeom prst="ellipse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05400" y="2057400"/>
            <a:ext cx="3581400" cy="3200400"/>
            <a:chOff x="5105400" y="2057400"/>
            <a:chExt cx="3581400" cy="3200400"/>
          </a:xfrm>
        </p:grpSpPr>
        <p:sp>
          <p:nvSpPr>
            <p:cNvPr id="18" name="TextBox 17"/>
            <p:cNvSpPr txBox="1"/>
            <p:nvPr/>
          </p:nvSpPr>
          <p:spPr>
            <a:xfrm>
              <a:off x="5257800" y="2209800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here. Your text here. Your text here. Your text here. </a:t>
              </a:r>
              <a:endParaRPr lang="en-US" sz="24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105400" y="2057400"/>
              <a:ext cx="3581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505994" y="3656806"/>
              <a:ext cx="3200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/>
          <p:cNvSpPr/>
          <p:nvPr/>
        </p:nvSpPr>
        <p:spPr>
          <a:xfrm>
            <a:off x="1066800" y="750125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h="342900"/>
            <a:bevelB w="342900" h="342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057400" y="1054925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h="342900"/>
            <a:bevelB w="342900" h="342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971800" y="750125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42900" h="342900"/>
            <a:bevelB w="342900" h="342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04800"/>
            <a:ext cx="3886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Franklin Gothic Medium Cond" pitchFamily="34" charset="0"/>
              </a:rPr>
              <a:t>Funnel diagram</a:t>
            </a:r>
            <a:endParaRPr lang="en-US" sz="3600" dirty="0"/>
          </a:p>
        </p:txBody>
      </p:sp>
      <p:grpSp>
        <p:nvGrpSpPr>
          <p:cNvPr id="6" name="Group 31"/>
          <p:cNvGrpSpPr/>
          <p:nvPr/>
        </p:nvGrpSpPr>
        <p:grpSpPr>
          <a:xfrm>
            <a:off x="304800" y="1144689"/>
            <a:ext cx="3200400" cy="5089861"/>
            <a:chOff x="685800" y="1612075"/>
            <a:chExt cx="3200400" cy="5089861"/>
          </a:xfrm>
        </p:grpSpPr>
        <p:grpSp>
          <p:nvGrpSpPr>
            <p:cNvPr id="8" name="Group 23"/>
            <p:cNvGrpSpPr/>
            <p:nvPr/>
          </p:nvGrpSpPr>
          <p:grpSpPr>
            <a:xfrm>
              <a:off x="1943471" y="5628100"/>
              <a:ext cx="685059" cy="531130"/>
              <a:chOff x="1801177" y="5150002"/>
              <a:chExt cx="603504" cy="4679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909598" y="5386449"/>
                <a:ext cx="386660" cy="23145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" name="Trapezoid 6"/>
              <p:cNvSpPr/>
              <p:nvPr/>
            </p:nvSpPr>
            <p:spPr>
              <a:xfrm flipV="1">
                <a:off x="1806892" y="5236269"/>
                <a:ext cx="592074" cy="295656"/>
              </a:xfrm>
              <a:prstGeom prst="trapezoid">
                <a:avLst>
                  <a:gd name="adj" fmla="val 36842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801177" y="5150002"/>
                <a:ext cx="603504" cy="152400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9" name="Group 24"/>
            <p:cNvGrpSpPr/>
            <p:nvPr/>
          </p:nvGrpSpPr>
          <p:grpSpPr>
            <a:xfrm>
              <a:off x="1558637" y="4252932"/>
              <a:ext cx="1454727" cy="1342541"/>
              <a:chOff x="1456668" y="3938551"/>
              <a:chExt cx="1281545" cy="1182717"/>
            </a:xfrm>
          </p:grpSpPr>
          <p:sp>
            <p:nvSpPr>
              <p:cNvPr id="5" name="Trapezoid 4"/>
              <p:cNvSpPr/>
              <p:nvPr/>
            </p:nvSpPr>
            <p:spPr>
              <a:xfrm flipV="1">
                <a:off x="1456668" y="4081276"/>
                <a:ext cx="1281545" cy="902209"/>
              </a:xfrm>
              <a:prstGeom prst="trapezoid">
                <a:avLst>
                  <a:gd name="adj" fmla="val 36842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461933" y="3938551"/>
                <a:ext cx="1271016" cy="288037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783278" y="4823793"/>
                <a:ext cx="620268" cy="2974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3" name="Group 22"/>
            <p:cNvGrpSpPr/>
            <p:nvPr/>
          </p:nvGrpSpPr>
          <p:grpSpPr>
            <a:xfrm>
              <a:off x="2113006" y="6169589"/>
              <a:ext cx="345989" cy="532347"/>
              <a:chOff x="1931670" y="5719949"/>
              <a:chExt cx="304800" cy="46897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931670" y="5770425"/>
                <a:ext cx="304800" cy="38100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935047" y="6112722"/>
                <a:ext cx="298051" cy="76199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047" y="5719949"/>
                <a:ext cx="298051" cy="9797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7" name="Group 25"/>
            <p:cNvGrpSpPr/>
            <p:nvPr/>
          </p:nvGrpSpPr>
          <p:grpSpPr>
            <a:xfrm>
              <a:off x="1122218" y="2878755"/>
              <a:ext cx="2327564" cy="1393661"/>
              <a:chOff x="1070264" y="2727960"/>
              <a:chExt cx="2050473" cy="1227749"/>
            </a:xfrm>
          </p:grpSpPr>
          <p:sp>
            <p:nvSpPr>
              <p:cNvPr id="4" name="Trapezoid 3"/>
              <p:cNvSpPr/>
              <p:nvPr/>
            </p:nvSpPr>
            <p:spPr>
              <a:xfrm flipV="1">
                <a:off x="1070264" y="2897124"/>
                <a:ext cx="2050473" cy="902208"/>
              </a:xfrm>
              <a:prstGeom prst="trapezoid">
                <a:avLst>
                  <a:gd name="adj" fmla="val 36842"/>
                </a:avLst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80516" y="2727960"/>
                <a:ext cx="2029968" cy="33832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96913" y="3617381"/>
                <a:ext cx="1385534" cy="33832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3" name="Group 26"/>
            <p:cNvGrpSpPr/>
            <p:nvPr/>
          </p:nvGrpSpPr>
          <p:grpSpPr>
            <a:xfrm>
              <a:off x="685800" y="1612075"/>
              <a:ext cx="3200400" cy="1370588"/>
              <a:chOff x="685800" y="1612075"/>
              <a:chExt cx="2819400" cy="120742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10947" y="2481170"/>
                <a:ext cx="2169107" cy="338328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" name="Trapezoid 2"/>
              <p:cNvSpPr/>
              <p:nvPr/>
            </p:nvSpPr>
            <p:spPr>
              <a:xfrm flipV="1">
                <a:off x="685800" y="1769364"/>
                <a:ext cx="2819400" cy="902208"/>
              </a:xfrm>
              <a:prstGeom prst="trapezoid">
                <a:avLst>
                  <a:gd name="adj" fmla="val 36842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85800" y="1612075"/>
                <a:ext cx="2819400" cy="33832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0" scaled="1"/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335082" y="1894814"/>
            <a:ext cx="1747155" cy="461665"/>
            <a:chOff x="3335082" y="1894814"/>
            <a:chExt cx="1747155" cy="461665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3335082" y="2152114"/>
              <a:ext cx="6096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990207" y="1894814"/>
              <a:ext cx="1092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Stage 1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77882" y="3025939"/>
            <a:ext cx="2204355" cy="461665"/>
            <a:chOff x="2877882" y="3025939"/>
            <a:chExt cx="2204355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3990207" y="3025939"/>
              <a:ext cx="1092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Stage 2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877882" y="3295114"/>
              <a:ext cx="1066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496882" y="4338164"/>
            <a:ext cx="2585355" cy="461665"/>
            <a:chOff x="2496882" y="4338164"/>
            <a:chExt cx="2585355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3990207" y="4338164"/>
              <a:ext cx="1092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Stage 3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496882" y="4590514"/>
              <a:ext cx="1447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268282" y="5276314"/>
            <a:ext cx="2813955" cy="461665"/>
            <a:chOff x="2268282" y="5276314"/>
            <a:chExt cx="2813955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3990207" y="5276314"/>
              <a:ext cx="1092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Stage 4</a:t>
              </a:r>
              <a:endParaRPr lang="en-US" sz="2400" dirty="0">
                <a:latin typeface="Calibri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268282" y="5504914"/>
              <a:ext cx="16764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573189"/>
            <a:ext cx="1212850" cy="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8575" y="2821089"/>
            <a:ext cx="1212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5400" y="4116489"/>
            <a:ext cx="1212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5400" y="5335689"/>
            <a:ext cx="1212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Down Arrow 54"/>
          <p:cNvSpPr/>
          <p:nvPr/>
        </p:nvSpPr>
        <p:spPr>
          <a:xfrm>
            <a:off x="819400" y="595750"/>
            <a:ext cx="457200" cy="6858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1429000" y="595750"/>
            <a:ext cx="457200" cy="6858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1962400" y="595750"/>
            <a:ext cx="457200" cy="6858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2495800" y="595750"/>
            <a:ext cx="457200" cy="6858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4" name="Group 49"/>
          <p:cNvGrpSpPr/>
          <p:nvPr/>
        </p:nvGrpSpPr>
        <p:grpSpPr>
          <a:xfrm>
            <a:off x="5638006" y="2349144"/>
            <a:ext cx="2972594" cy="3200400"/>
            <a:chOff x="5638006" y="2349144"/>
            <a:chExt cx="2972594" cy="3200400"/>
          </a:xfrm>
        </p:grpSpPr>
        <p:sp>
          <p:nvSpPr>
            <p:cNvPr id="49" name="TextBox 48"/>
            <p:cNvSpPr txBox="1"/>
            <p:nvPr/>
          </p:nvSpPr>
          <p:spPr>
            <a:xfrm>
              <a:off x="5715000" y="2512625"/>
              <a:ext cx="2895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 may enter your text here. You may enter your text here.</a:t>
              </a:r>
            </a:p>
            <a:p>
              <a:r>
                <a:rPr lang="en-US" sz="2000" dirty="0" smtClean="0">
                  <a:latin typeface="Calibri" pitchFamily="34" charset="0"/>
                </a:rPr>
                <a:t> </a:t>
              </a:r>
            </a:p>
            <a:p>
              <a:r>
                <a:rPr lang="en-US" sz="2000" dirty="0" smtClean="0">
                  <a:latin typeface="Calibri" pitchFamily="34" charset="0"/>
                </a:rPr>
                <a:t>You may enter your text here. You may enter your text here.</a:t>
              </a:r>
            </a:p>
          </p:txBody>
        </p:sp>
        <p:grpSp>
          <p:nvGrpSpPr>
            <p:cNvPr id="25" name="Group 44"/>
            <p:cNvGrpSpPr/>
            <p:nvPr/>
          </p:nvGrpSpPr>
          <p:grpSpPr>
            <a:xfrm>
              <a:off x="5638006" y="2349144"/>
              <a:ext cx="2972594" cy="3200400"/>
              <a:chOff x="5638006" y="2349144"/>
              <a:chExt cx="2972594" cy="32004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638800" y="2361475"/>
                <a:ext cx="297180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4038600" y="3948550"/>
                <a:ext cx="320040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-2788" y="4496518"/>
            <a:ext cx="9144000" cy="1676400"/>
            <a:chOff x="0" y="2086"/>
            <a:chExt cx="5760" cy="1056"/>
          </a:xfrm>
        </p:grpSpPr>
        <p:sp>
          <p:nvSpPr>
            <p:cNvPr id="3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9" name="Ellipse 53"/>
          <p:cNvSpPr/>
          <p:nvPr/>
        </p:nvSpPr>
        <p:spPr bwMode="auto">
          <a:xfrm>
            <a:off x="1279769" y="4117104"/>
            <a:ext cx="4297363" cy="2145338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88184" y="3794507"/>
            <a:ext cx="4835525" cy="2185072"/>
            <a:chOff x="388184" y="3642859"/>
            <a:chExt cx="4835525" cy="2185072"/>
          </a:xfrm>
        </p:grpSpPr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990963" y="3642859"/>
              <a:ext cx="3636616" cy="975083"/>
            </a:xfrm>
            <a:custGeom>
              <a:avLst/>
              <a:gdLst/>
              <a:ahLst/>
              <a:cxnLst>
                <a:cxn ang="0">
                  <a:pos x="0" y="428"/>
                </a:cxn>
                <a:cxn ang="0">
                  <a:pos x="1574" y="0"/>
                </a:cxn>
                <a:cxn ang="0">
                  <a:pos x="3282" y="428"/>
                </a:cxn>
                <a:cxn ang="0">
                  <a:pos x="1642" y="880"/>
                </a:cxn>
                <a:cxn ang="0">
                  <a:pos x="0" y="428"/>
                </a:cxn>
              </a:cxnLst>
              <a:rect l="0" t="0" r="r" b="b"/>
              <a:pathLst>
                <a:path w="3282" h="880">
                  <a:moveTo>
                    <a:pt x="0" y="428"/>
                  </a:moveTo>
                  <a:lnTo>
                    <a:pt x="1574" y="0"/>
                  </a:lnTo>
                  <a:lnTo>
                    <a:pt x="3282" y="428"/>
                  </a:lnTo>
                  <a:lnTo>
                    <a:pt x="1642" y="88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15"/>
            <p:cNvGrpSpPr/>
            <p:nvPr/>
          </p:nvGrpSpPr>
          <p:grpSpPr>
            <a:xfrm>
              <a:off x="388184" y="4117104"/>
              <a:ext cx="4835525" cy="1710827"/>
              <a:chOff x="388184" y="4117104"/>
              <a:chExt cx="4835525" cy="1710827"/>
            </a:xfrm>
          </p:grpSpPr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388184" y="4117104"/>
                <a:ext cx="2422195" cy="1710827"/>
              </a:xfrm>
              <a:custGeom>
                <a:avLst/>
                <a:gdLst/>
                <a:ahLst/>
                <a:cxnLst>
                  <a:cxn ang="0">
                    <a:pos x="0" y="910"/>
                  </a:cxn>
                  <a:cxn ang="0">
                    <a:pos x="2186" y="1544"/>
                  </a:cxn>
                  <a:cxn ang="0">
                    <a:pos x="2186" y="452"/>
                  </a:cxn>
                  <a:cxn ang="0">
                    <a:pos x="544" y="0"/>
                  </a:cxn>
                  <a:cxn ang="0">
                    <a:pos x="0" y="910"/>
                  </a:cxn>
                </a:cxnLst>
                <a:rect l="0" t="0" r="r" b="b"/>
                <a:pathLst>
                  <a:path w="2186" h="1544">
                    <a:moveTo>
                      <a:pt x="0" y="910"/>
                    </a:moveTo>
                    <a:lnTo>
                      <a:pt x="2186" y="1544"/>
                    </a:lnTo>
                    <a:lnTo>
                      <a:pt x="2186" y="452"/>
                    </a:lnTo>
                    <a:lnTo>
                      <a:pt x="544" y="0"/>
                    </a:lnTo>
                    <a:lnTo>
                      <a:pt x="0" y="91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auto">
              <a:xfrm>
                <a:off x="2810379" y="4117104"/>
                <a:ext cx="2413330" cy="1710827"/>
              </a:xfrm>
              <a:custGeom>
                <a:avLst/>
                <a:gdLst/>
                <a:ahLst/>
                <a:cxnLst>
                  <a:cxn ang="0">
                    <a:pos x="1640" y="0"/>
                  </a:cxn>
                  <a:cxn ang="0">
                    <a:pos x="0" y="452"/>
                  </a:cxn>
                  <a:cxn ang="0">
                    <a:pos x="0" y="1544"/>
                  </a:cxn>
                  <a:cxn ang="0">
                    <a:pos x="2178" y="904"/>
                  </a:cxn>
                  <a:cxn ang="0">
                    <a:pos x="1640" y="0"/>
                  </a:cxn>
                </a:cxnLst>
                <a:rect l="0" t="0" r="r" b="b"/>
                <a:pathLst>
                  <a:path w="2178" h="1544">
                    <a:moveTo>
                      <a:pt x="1640" y="0"/>
                    </a:moveTo>
                    <a:lnTo>
                      <a:pt x="0" y="452"/>
                    </a:lnTo>
                    <a:lnTo>
                      <a:pt x="0" y="1544"/>
                    </a:lnTo>
                    <a:lnTo>
                      <a:pt x="2178" y="904"/>
                    </a:lnTo>
                    <a:lnTo>
                      <a:pt x="164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42446" y="4553170"/>
                <a:ext cx="15086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perspectiveContrastingRightFacing"/>
                  <a:lightRig rig="threePt" dir="t"/>
                </a:scene3d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latin typeface="Calibri" pitchFamily="34" charset="0"/>
                  </a:rPr>
                  <a:t>Level 1</a:t>
                </a:r>
                <a:endParaRPr lang="en-US" sz="36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Group 17"/>
          <p:cNvGrpSpPr/>
          <p:nvPr/>
        </p:nvGrpSpPr>
        <p:grpSpPr>
          <a:xfrm>
            <a:off x="1105862" y="2971843"/>
            <a:ext cx="3368231" cy="1524675"/>
            <a:chOff x="1105981" y="2750444"/>
            <a:chExt cx="3368231" cy="1524675"/>
          </a:xfrm>
        </p:grpSpPr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105981" y="3080643"/>
              <a:ext cx="1688667" cy="1194476"/>
            </a:xfrm>
            <a:custGeom>
              <a:avLst/>
              <a:gdLst/>
              <a:ahLst/>
              <a:cxnLst>
                <a:cxn ang="0">
                  <a:pos x="0" y="634"/>
                </a:cxn>
                <a:cxn ang="0">
                  <a:pos x="1524" y="1078"/>
                </a:cxn>
                <a:cxn ang="0">
                  <a:pos x="1524" y="316"/>
                </a:cxn>
                <a:cxn ang="0">
                  <a:pos x="378" y="0"/>
                </a:cxn>
                <a:cxn ang="0">
                  <a:pos x="0" y="634"/>
                </a:cxn>
              </a:cxnLst>
              <a:rect l="0" t="0" r="r" b="b"/>
              <a:pathLst>
                <a:path w="1524" h="1078">
                  <a:moveTo>
                    <a:pt x="0" y="634"/>
                  </a:moveTo>
                  <a:lnTo>
                    <a:pt x="1524" y="1078"/>
                  </a:lnTo>
                  <a:lnTo>
                    <a:pt x="1524" y="316"/>
                  </a:lnTo>
                  <a:lnTo>
                    <a:pt x="378" y="0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789978" y="3080643"/>
              <a:ext cx="1684234" cy="1194476"/>
            </a:xfrm>
            <a:custGeom>
              <a:avLst/>
              <a:gdLst/>
              <a:ahLst/>
              <a:cxnLst>
                <a:cxn ang="0">
                  <a:pos x="1144" y="0"/>
                </a:cxn>
                <a:cxn ang="0">
                  <a:pos x="0" y="316"/>
                </a:cxn>
                <a:cxn ang="0">
                  <a:pos x="0" y="1078"/>
                </a:cxn>
                <a:cxn ang="0">
                  <a:pos x="1520" y="630"/>
                </a:cxn>
                <a:cxn ang="0">
                  <a:pos x="1144" y="0"/>
                </a:cxn>
              </a:cxnLst>
              <a:rect l="0" t="0" r="r" b="b"/>
              <a:pathLst>
                <a:path w="1520" h="1078">
                  <a:moveTo>
                    <a:pt x="1144" y="0"/>
                  </a:moveTo>
                  <a:lnTo>
                    <a:pt x="0" y="316"/>
                  </a:lnTo>
                  <a:lnTo>
                    <a:pt x="0" y="1078"/>
                  </a:lnTo>
                  <a:lnTo>
                    <a:pt x="1520" y="630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7A7146"/>
            </a:soli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524824" y="2750444"/>
              <a:ext cx="2537432" cy="680342"/>
            </a:xfrm>
            <a:custGeom>
              <a:avLst/>
              <a:gdLst/>
              <a:ahLst/>
              <a:cxnLst>
                <a:cxn ang="0">
                  <a:pos x="0" y="298"/>
                </a:cxn>
                <a:cxn ang="0">
                  <a:pos x="1098" y="0"/>
                </a:cxn>
                <a:cxn ang="0">
                  <a:pos x="2290" y="298"/>
                </a:cxn>
                <a:cxn ang="0">
                  <a:pos x="1146" y="614"/>
                </a:cxn>
                <a:cxn ang="0">
                  <a:pos x="0" y="298"/>
                </a:cxn>
              </a:cxnLst>
              <a:rect l="0" t="0" r="r" b="b"/>
              <a:pathLst>
                <a:path w="2290" h="614">
                  <a:moveTo>
                    <a:pt x="0" y="298"/>
                  </a:moveTo>
                  <a:lnTo>
                    <a:pt x="1098" y="0"/>
                  </a:lnTo>
                  <a:lnTo>
                    <a:pt x="2290" y="298"/>
                  </a:lnTo>
                  <a:lnTo>
                    <a:pt x="1146" y="614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45662" y="3333970"/>
              <a:ext cx="13619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Calibri" pitchFamily="34" charset="0"/>
                </a:rPr>
                <a:t>Level 2</a:t>
              </a:r>
              <a:endParaRPr lang="en-US" sz="3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1666654" y="2154314"/>
            <a:ext cx="2287013" cy="1178964"/>
            <a:chOff x="1666654" y="1999187"/>
            <a:chExt cx="2287013" cy="1178964"/>
          </a:xfrm>
        </p:grpSpPr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666654" y="2149882"/>
              <a:ext cx="1141290" cy="1028269"/>
            </a:xfrm>
            <a:custGeom>
              <a:avLst/>
              <a:gdLst/>
              <a:ahLst/>
              <a:cxnLst>
                <a:cxn ang="0">
                  <a:pos x="0" y="640"/>
                </a:cxn>
                <a:cxn ang="0">
                  <a:pos x="1030" y="928"/>
                </a:cxn>
                <a:cxn ang="0">
                  <a:pos x="1030" y="162"/>
                </a:cxn>
                <a:cxn ang="0">
                  <a:pos x="396" y="0"/>
                </a:cxn>
                <a:cxn ang="0">
                  <a:pos x="0" y="640"/>
                </a:cxn>
              </a:cxnLst>
              <a:rect l="0" t="0" r="r" b="b"/>
              <a:pathLst>
                <a:path w="1030" h="928">
                  <a:moveTo>
                    <a:pt x="0" y="640"/>
                  </a:moveTo>
                  <a:lnTo>
                    <a:pt x="1030" y="928"/>
                  </a:lnTo>
                  <a:lnTo>
                    <a:pt x="1030" y="162"/>
                  </a:lnTo>
                  <a:lnTo>
                    <a:pt x="396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807944" y="2154314"/>
              <a:ext cx="1145723" cy="1023837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0" y="158"/>
                </a:cxn>
                <a:cxn ang="0">
                  <a:pos x="0" y="924"/>
                </a:cxn>
                <a:cxn ang="0">
                  <a:pos x="1034" y="630"/>
                </a:cxn>
                <a:cxn ang="0">
                  <a:pos x="634" y="0"/>
                </a:cxn>
              </a:cxnLst>
              <a:rect l="0" t="0" r="r" b="b"/>
              <a:pathLst>
                <a:path w="1034" h="924">
                  <a:moveTo>
                    <a:pt x="634" y="0"/>
                  </a:moveTo>
                  <a:lnTo>
                    <a:pt x="0" y="158"/>
                  </a:lnTo>
                  <a:lnTo>
                    <a:pt x="0" y="924"/>
                  </a:lnTo>
                  <a:lnTo>
                    <a:pt x="1034" y="63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2105441" y="1999187"/>
              <a:ext cx="1405006" cy="330199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642" y="0"/>
                </a:cxn>
                <a:cxn ang="0">
                  <a:pos x="1268" y="140"/>
                </a:cxn>
                <a:cxn ang="0">
                  <a:pos x="634" y="298"/>
                </a:cxn>
                <a:cxn ang="0">
                  <a:pos x="0" y="136"/>
                </a:cxn>
              </a:cxnLst>
              <a:rect l="0" t="0" r="r" b="b"/>
              <a:pathLst>
                <a:path w="1268" h="298">
                  <a:moveTo>
                    <a:pt x="0" y="136"/>
                  </a:moveTo>
                  <a:lnTo>
                    <a:pt x="642" y="0"/>
                  </a:lnTo>
                  <a:lnTo>
                    <a:pt x="1268" y="140"/>
                  </a:lnTo>
                  <a:lnTo>
                    <a:pt x="634" y="298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00088" y="2419570"/>
              <a:ext cx="1066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Level 3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2218387" y="1112748"/>
            <a:ext cx="1254311" cy="1192261"/>
            <a:chOff x="2174140" y="895570"/>
            <a:chExt cx="1254311" cy="1192261"/>
          </a:xfrm>
        </p:grpSpPr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174140" y="895570"/>
              <a:ext cx="636020" cy="1192261"/>
            </a:xfrm>
            <a:custGeom>
              <a:avLst/>
              <a:gdLst/>
              <a:ahLst/>
              <a:cxnLst>
                <a:cxn ang="0">
                  <a:pos x="0" y="944"/>
                </a:cxn>
                <a:cxn ang="0">
                  <a:pos x="574" y="1076"/>
                </a:cxn>
                <a:cxn ang="0">
                  <a:pos x="570" y="0"/>
                </a:cxn>
                <a:cxn ang="0">
                  <a:pos x="0" y="944"/>
                </a:cxn>
              </a:cxnLst>
              <a:rect l="0" t="0" r="r" b="b"/>
              <a:pathLst>
                <a:path w="574" h="1076">
                  <a:moveTo>
                    <a:pt x="0" y="944"/>
                  </a:moveTo>
                  <a:lnTo>
                    <a:pt x="574" y="1076"/>
                  </a:lnTo>
                  <a:lnTo>
                    <a:pt x="570" y="0"/>
                  </a:lnTo>
                  <a:lnTo>
                    <a:pt x="0" y="94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805728" y="895570"/>
              <a:ext cx="622723" cy="1192261"/>
            </a:xfrm>
            <a:custGeom>
              <a:avLst/>
              <a:gdLst/>
              <a:ahLst/>
              <a:cxnLst>
                <a:cxn ang="0">
                  <a:pos x="4" y="1076"/>
                </a:cxn>
                <a:cxn ang="0">
                  <a:pos x="562" y="936"/>
                </a:cxn>
                <a:cxn ang="0">
                  <a:pos x="0" y="0"/>
                </a:cxn>
                <a:cxn ang="0">
                  <a:pos x="4" y="1076"/>
                </a:cxn>
              </a:cxnLst>
              <a:rect l="0" t="0" r="r" b="b"/>
              <a:pathLst>
                <a:path w="562" h="1076">
                  <a:moveTo>
                    <a:pt x="4" y="1076"/>
                  </a:moveTo>
                  <a:lnTo>
                    <a:pt x="562" y="936"/>
                  </a:lnTo>
                  <a:lnTo>
                    <a:pt x="0" y="0"/>
                  </a:lnTo>
                  <a:lnTo>
                    <a:pt x="4" y="107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3124200" y="1563101"/>
            <a:ext cx="5486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57600" y="2506789"/>
            <a:ext cx="4865516" cy="17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413264"/>
            <a:ext cx="4424798" cy="17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76800" y="4710035"/>
            <a:ext cx="3657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55771" y="1162991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5771" y="2124201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5771" y="3030676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5771" y="43290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932"/>
          </a:xfrm>
        </p:spPr>
        <p:txBody>
          <a:bodyPr/>
          <a:lstStyle/>
          <a:p>
            <a:r>
              <a:rPr lang="en-US" dirty="0" smtClean="0"/>
              <a:t>Cone Diagram : 4 levels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4343400"/>
            <a:ext cx="9144000" cy="1981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interrelated processes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2286000" y="1447800"/>
            <a:ext cx="4343400" cy="3722914"/>
            <a:chOff x="1895100" y="1981200"/>
            <a:chExt cx="4800600" cy="4114800"/>
          </a:xfrm>
        </p:grpSpPr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3429000" y="1989348"/>
              <a:ext cx="1180059" cy="4106652"/>
            </a:xfrm>
            <a:custGeom>
              <a:avLst/>
              <a:gdLst/>
              <a:ahLst/>
              <a:cxnLst>
                <a:cxn ang="0">
                  <a:pos x="440" y="0"/>
                </a:cxn>
                <a:cxn ang="0">
                  <a:pos x="395" y="5"/>
                </a:cxn>
                <a:cxn ang="0">
                  <a:pos x="351" y="20"/>
                </a:cxn>
                <a:cxn ang="0">
                  <a:pos x="309" y="45"/>
                </a:cxn>
                <a:cxn ang="0">
                  <a:pos x="268" y="79"/>
                </a:cxn>
                <a:cxn ang="0">
                  <a:pos x="230" y="121"/>
                </a:cxn>
                <a:cxn ang="0">
                  <a:pos x="177" y="200"/>
                </a:cxn>
                <a:cxn ang="0">
                  <a:pos x="144" y="261"/>
                </a:cxn>
                <a:cxn ang="0">
                  <a:pos x="114" y="330"/>
                </a:cxn>
                <a:cxn ang="0">
                  <a:pos x="88" y="405"/>
                </a:cxn>
                <a:cxn ang="0">
                  <a:pos x="64" y="486"/>
                </a:cxn>
                <a:cxn ang="0">
                  <a:pos x="43" y="570"/>
                </a:cxn>
                <a:cxn ang="0">
                  <a:pos x="20" y="708"/>
                </a:cxn>
                <a:cxn ang="0">
                  <a:pos x="2" y="905"/>
                </a:cxn>
                <a:cxn ang="0">
                  <a:pos x="2" y="1110"/>
                </a:cxn>
                <a:cxn ang="0">
                  <a:pos x="19" y="1306"/>
                </a:cxn>
                <a:cxn ang="0">
                  <a:pos x="43" y="1444"/>
                </a:cxn>
                <a:cxn ang="0">
                  <a:pos x="64" y="1529"/>
                </a:cxn>
                <a:cxn ang="0">
                  <a:pos x="87" y="1609"/>
                </a:cxn>
                <a:cxn ang="0">
                  <a:pos x="114" y="1684"/>
                </a:cxn>
                <a:cxn ang="0">
                  <a:pos x="143" y="1753"/>
                </a:cxn>
                <a:cxn ang="0">
                  <a:pos x="176" y="1814"/>
                </a:cxn>
                <a:cxn ang="0">
                  <a:pos x="211" y="1869"/>
                </a:cxn>
                <a:cxn ang="0">
                  <a:pos x="248" y="1915"/>
                </a:cxn>
                <a:cxn ang="0">
                  <a:pos x="288" y="1953"/>
                </a:cxn>
                <a:cxn ang="0">
                  <a:pos x="329" y="1984"/>
                </a:cxn>
                <a:cxn ang="0">
                  <a:pos x="372" y="2004"/>
                </a:cxn>
                <a:cxn ang="0">
                  <a:pos x="417" y="2015"/>
                </a:cxn>
                <a:cxn ang="0">
                  <a:pos x="874" y="2016"/>
                </a:cxn>
                <a:cxn ang="0">
                  <a:pos x="830" y="2010"/>
                </a:cxn>
                <a:cxn ang="0">
                  <a:pos x="785" y="1995"/>
                </a:cxn>
                <a:cxn ang="0">
                  <a:pos x="744" y="1970"/>
                </a:cxn>
                <a:cxn ang="0">
                  <a:pos x="703" y="1935"/>
                </a:cxn>
                <a:cxn ang="0">
                  <a:pos x="665" y="1893"/>
                </a:cxn>
                <a:cxn ang="0">
                  <a:pos x="629" y="1842"/>
                </a:cxn>
                <a:cxn ang="0">
                  <a:pos x="594" y="1784"/>
                </a:cxn>
                <a:cxn ang="0">
                  <a:pos x="564" y="1719"/>
                </a:cxn>
                <a:cxn ang="0">
                  <a:pos x="535" y="1648"/>
                </a:cxn>
                <a:cxn ang="0">
                  <a:pos x="510" y="1570"/>
                </a:cxn>
                <a:cxn ang="0">
                  <a:pos x="488" y="1487"/>
                </a:cxn>
                <a:cxn ang="0">
                  <a:pos x="469" y="1399"/>
                </a:cxn>
                <a:cxn ang="0">
                  <a:pos x="444" y="1210"/>
                </a:cxn>
                <a:cxn ang="0">
                  <a:pos x="435" y="1008"/>
                </a:cxn>
                <a:cxn ang="0">
                  <a:pos x="444" y="805"/>
                </a:cxn>
                <a:cxn ang="0">
                  <a:pos x="469" y="616"/>
                </a:cxn>
                <a:cxn ang="0">
                  <a:pos x="488" y="527"/>
                </a:cxn>
                <a:cxn ang="0">
                  <a:pos x="511" y="444"/>
                </a:cxn>
                <a:cxn ang="0">
                  <a:pos x="536" y="366"/>
                </a:cxn>
                <a:cxn ang="0">
                  <a:pos x="564" y="295"/>
                </a:cxn>
                <a:cxn ang="0">
                  <a:pos x="595" y="230"/>
                </a:cxn>
                <a:cxn ang="0">
                  <a:pos x="630" y="172"/>
                </a:cxn>
                <a:cxn ang="0">
                  <a:pos x="685" y="99"/>
                </a:cxn>
                <a:cxn ang="0">
                  <a:pos x="725" y="62"/>
                </a:cxn>
                <a:cxn ang="0">
                  <a:pos x="766" y="31"/>
                </a:cxn>
                <a:cxn ang="0">
                  <a:pos x="809" y="12"/>
                </a:cxn>
                <a:cxn ang="0">
                  <a:pos x="854" y="1"/>
                </a:cxn>
                <a:cxn ang="0">
                  <a:pos x="881" y="0"/>
                </a:cxn>
              </a:cxnLst>
              <a:rect l="0" t="0" r="r" b="b"/>
              <a:pathLst>
                <a:path w="881" h="2016">
                  <a:moveTo>
                    <a:pt x="446" y="0"/>
                  </a:moveTo>
                  <a:lnTo>
                    <a:pt x="440" y="0"/>
                  </a:lnTo>
                  <a:lnTo>
                    <a:pt x="418" y="1"/>
                  </a:lnTo>
                  <a:lnTo>
                    <a:pt x="395" y="5"/>
                  </a:lnTo>
                  <a:lnTo>
                    <a:pt x="373" y="12"/>
                  </a:lnTo>
                  <a:lnTo>
                    <a:pt x="351" y="20"/>
                  </a:lnTo>
                  <a:lnTo>
                    <a:pt x="330" y="31"/>
                  </a:lnTo>
                  <a:lnTo>
                    <a:pt x="309" y="45"/>
                  </a:lnTo>
                  <a:lnTo>
                    <a:pt x="289" y="62"/>
                  </a:lnTo>
                  <a:lnTo>
                    <a:pt x="268" y="79"/>
                  </a:lnTo>
                  <a:lnTo>
                    <a:pt x="249" y="99"/>
                  </a:lnTo>
                  <a:lnTo>
                    <a:pt x="230" y="121"/>
                  </a:lnTo>
                  <a:lnTo>
                    <a:pt x="194" y="172"/>
                  </a:lnTo>
                  <a:lnTo>
                    <a:pt x="177" y="200"/>
                  </a:lnTo>
                  <a:lnTo>
                    <a:pt x="160" y="230"/>
                  </a:lnTo>
                  <a:lnTo>
                    <a:pt x="144" y="261"/>
                  </a:lnTo>
                  <a:lnTo>
                    <a:pt x="129" y="295"/>
                  </a:lnTo>
                  <a:lnTo>
                    <a:pt x="114" y="330"/>
                  </a:lnTo>
                  <a:lnTo>
                    <a:pt x="100" y="366"/>
                  </a:lnTo>
                  <a:lnTo>
                    <a:pt x="88" y="405"/>
                  </a:lnTo>
                  <a:lnTo>
                    <a:pt x="75" y="444"/>
                  </a:lnTo>
                  <a:lnTo>
                    <a:pt x="64" y="486"/>
                  </a:lnTo>
                  <a:lnTo>
                    <a:pt x="53" y="527"/>
                  </a:lnTo>
                  <a:lnTo>
                    <a:pt x="43" y="570"/>
                  </a:lnTo>
                  <a:lnTo>
                    <a:pt x="34" y="616"/>
                  </a:lnTo>
                  <a:lnTo>
                    <a:pt x="20" y="708"/>
                  </a:lnTo>
                  <a:lnTo>
                    <a:pt x="9" y="805"/>
                  </a:lnTo>
                  <a:lnTo>
                    <a:pt x="2" y="905"/>
                  </a:lnTo>
                  <a:lnTo>
                    <a:pt x="0" y="1008"/>
                  </a:lnTo>
                  <a:lnTo>
                    <a:pt x="2" y="1110"/>
                  </a:lnTo>
                  <a:lnTo>
                    <a:pt x="9" y="1210"/>
                  </a:lnTo>
                  <a:lnTo>
                    <a:pt x="19" y="1306"/>
                  </a:lnTo>
                  <a:lnTo>
                    <a:pt x="34" y="1399"/>
                  </a:lnTo>
                  <a:lnTo>
                    <a:pt x="43" y="1444"/>
                  </a:lnTo>
                  <a:lnTo>
                    <a:pt x="52" y="1487"/>
                  </a:lnTo>
                  <a:lnTo>
                    <a:pt x="64" y="1529"/>
                  </a:lnTo>
                  <a:lnTo>
                    <a:pt x="75" y="1570"/>
                  </a:lnTo>
                  <a:lnTo>
                    <a:pt x="87" y="1609"/>
                  </a:lnTo>
                  <a:lnTo>
                    <a:pt x="100" y="1648"/>
                  </a:lnTo>
                  <a:lnTo>
                    <a:pt x="114" y="1684"/>
                  </a:lnTo>
                  <a:lnTo>
                    <a:pt x="128" y="1719"/>
                  </a:lnTo>
                  <a:lnTo>
                    <a:pt x="143" y="1753"/>
                  </a:lnTo>
                  <a:lnTo>
                    <a:pt x="159" y="1784"/>
                  </a:lnTo>
                  <a:lnTo>
                    <a:pt x="176" y="1814"/>
                  </a:lnTo>
                  <a:lnTo>
                    <a:pt x="193" y="1842"/>
                  </a:lnTo>
                  <a:lnTo>
                    <a:pt x="211" y="1869"/>
                  </a:lnTo>
                  <a:lnTo>
                    <a:pt x="229" y="1893"/>
                  </a:lnTo>
                  <a:lnTo>
                    <a:pt x="248" y="1915"/>
                  </a:lnTo>
                  <a:lnTo>
                    <a:pt x="267" y="1935"/>
                  </a:lnTo>
                  <a:lnTo>
                    <a:pt x="288" y="1953"/>
                  </a:lnTo>
                  <a:lnTo>
                    <a:pt x="308" y="1970"/>
                  </a:lnTo>
                  <a:lnTo>
                    <a:pt x="329" y="1984"/>
                  </a:lnTo>
                  <a:lnTo>
                    <a:pt x="350" y="1995"/>
                  </a:lnTo>
                  <a:lnTo>
                    <a:pt x="372" y="2004"/>
                  </a:lnTo>
                  <a:lnTo>
                    <a:pt x="394" y="2010"/>
                  </a:lnTo>
                  <a:lnTo>
                    <a:pt x="417" y="2015"/>
                  </a:lnTo>
                  <a:lnTo>
                    <a:pt x="439" y="2016"/>
                  </a:lnTo>
                  <a:lnTo>
                    <a:pt x="874" y="2016"/>
                  </a:lnTo>
                  <a:lnTo>
                    <a:pt x="852" y="2015"/>
                  </a:lnTo>
                  <a:lnTo>
                    <a:pt x="830" y="2010"/>
                  </a:lnTo>
                  <a:lnTo>
                    <a:pt x="807" y="2004"/>
                  </a:lnTo>
                  <a:lnTo>
                    <a:pt x="785" y="1995"/>
                  </a:lnTo>
                  <a:lnTo>
                    <a:pt x="764" y="1984"/>
                  </a:lnTo>
                  <a:lnTo>
                    <a:pt x="744" y="1970"/>
                  </a:lnTo>
                  <a:lnTo>
                    <a:pt x="724" y="1953"/>
                  </a:lnTo>
                  <a:lnTo>
                    <a:pt x="703" y="1935"/>
                  </a:lnTo>
                  <a:lnTo>
                    <a:pt x="684" y="1915"/>
                  </a:lnTo>
                  <a:lnTo>
                    <a:pt x="665" y="1893"/>
                  </a:lnTo>
                  <a:lnTo>
                    <a:pt x="647" y="1869"/>
                  </a:lnTo>
                  <a:lnTo>
                    <a:pt x="629" y="1842"/>
                  </a:lnTo>
                  <a:lnTo>
                    <a:pt x="612" y="1814"/>
                  </a:lnTo>
                  <a:lnTo>
                    <a:pt x="594" y="1784"/>
                  </a:lnTo>
                  <a:lnTo>
                    <a:pt x="579" y="1753"/>
                  </a:lnTo>
                  <a:lnTo>
                    <a:pt x="564" y="1719"/>
                  </a:lnTo>
                  <a:lnTo>
                    <a:pt x="549" y="1684"/>
                  </a:lnTo>
                  <a:lnTo>
                    <a:pt x="535" y="1648"/>
                  </a:lnTo>
                  <a:lnTo>
                    <a:pt x="522" y="1609"/>
                  </a:lnTo>
                  <a:lnTo>
                    <a:pt x="510" y="1570"/>
                  </a:lnTo>
                  <a:lnTo>
                    <a:pt x="499" y="1529"/>
                  </a:lnTo>
                  <a:lnTo>
                    <a:pt x="488" y="1487"/>
                  </a:lnTo>
                  <a:lnTo>
                    <a:pt x="478" y="1444"/>
                  </a:lnTo>
                  <a:lnTo>
                    <a:pt x="469" y="1399"/>
                  </a:lnTo>
                  <a:lnTo>
                    <a:pt x="455" y="1306"/>
                  </a:lnTo>
                  <a:lnTo>
                    <a:pt x="444" y="1210"/>
                  </a:lnTo>
                  <a:lnTo>
                    <a:pt x="437" y="1110"/>
                  </a:lnTo>
                  <a:lnTo>
                    <a:pt x="435" y="1008"/>
                  </a:lnTo>
                  <a:lnTo>
                    <a:pt x="437" y="905"/>
                  </a:lnTo>
                  <a:lnTo>
                    <a:pt x="444" y="805"/>
                  </a:lnTo>
                  <a:lnTo>
                    <a:pt x="455" y="708"/>
                  </a:lnTo>
                  <a:lnTo>
                    <a:pt x="469" y="616"/>
                  </a:lnTo>
                  <a:lnTo>
                    <a:pt x="478" y="570"/>
                  </a:lnTo>
                  <a:lnTo>
                    <a:pt x="488" y="527"/>
                  </a:lnTo>
                  <a:lnTo>
                    <a:pt x="499" y="486"/>
                  </a:lnTo>
                  <a:lnTo>
                    <a:pt x="511" y="444"/>
                  </a:lnTo>
                  <a:lnTo>
                    <a:pt x="523" y="405"/>
                  </a:lnTo>
                  <a:lnTo>
                    <a:pt x="536" y="366"/>
                  </a:lnTo>
                  <a:lnTo>
                    <a:pt x="550" y="330"/>
                  </a:lnTo>
                  <a:lnTo>
                    <a:pt x="564" y="295"/>
                  </a:lnTo>
                  <a:lnTo>
                    <a:pt x="579" y="261"/>
                  </a:lnTo>
                  <a:lnTo>
                    <a:pt x="595" y="230"/>
                  </a:lnTo>
                  <a:lnTo>
                    <a:pt x="613" y="200"/>
                  </a:lnTo>
                  <a:lnTo>
                    <a:pt x="630" y="172"/>
                  </a:lnTo>
                  <a:lnTo>
                    <a:pt x="666" y="121"/>
                  </a:lnTo>
                  <a:lnTo>
                    <a:pt x="685" y="99"/>
                  </a:lnTo>
                  <a:lnTo>
                    <a:pt x="704" y="79"/>
                  </a:lnTo>
                  <a:lnTo>
                    <a:pt x="725" y="62"/>
                  </a:lnTo>
                  <a:lnTo>
                    <a:pt x="745" y="45"/>
                  </a:lnTo>
                  <a:lnTo>
                    <a:pt x="766" y="31"/>
                  </a:lnTo>
                  <a:lnTo>
                    <a:pt x="787" y="20"/>
                  </a:lnTo>
                  <a:lnTo>
                    <a:pt x="809" y="12"/>
                  </a:lnTo>
                  <a:lnTo>
                    <a:pt x="831" y="5"/>
                  </a:lnTo>
                  <a:lnTo>
                    <a:pt x="854" y="1"/>
                  </a:lnTo>
                  <a:lnTo>
                    <a:pt x="876" y="0"/>
                  </a:lnTo>
                  <a:lnTo>
                    <a:pt x="881" y="0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0"/>
            <p:cNvGrpSpPr/>
            <p:nvPr/>
          </p:nvGrpSpPr>
          <p:grpSpPr>
            <a:xfrm>
              <a:off x="1895100" y="2692151"/>
              <a:ext cx="4800600" cy="2184649"/>
              <a:chOff x="1752600" y="2692151"/>
              <a:chExt cx="4800600" cy="2184649"/>
            </a:xfrm>
          </p:grpSpPr>
          <p:sp>
            <p:nvSpPr>
              <p:cNvPr id="9229" name="Freeform 13"/>
              <p:cNvSpPr>
                <a:spLocks/>
              </p:cNvSpPr>
              <p:nvPr/>
            </p:nvSpPr>
            <p:spPr bwMode="auto">
              <a:xfrm>
                <a:off x="4897821" y="2997546"/>
                <a:ext cx="1655379" cy="1251049"/>
              </a:xfrm>
              <a:custGeom>
                <a:avLst/>
                <a:gdLst/>
                <a:ahLst/>
                <a:cxnLst>
                  <a:cxn ang="0">
                    <a:pos x="910" y="470"/>
                  </a:cxn>
                  <a:cxn ang="0">
                    <a:pos x="906" y="427"/>
                  </a:cxn>
                  <a:cxn ang="0">
                    <a:pos x="894" y="386"/>
                  </a:cxn>
                  <a:cxn ang="0">
                    <a:pos x="874" y="345"/>
                  </a:cxn>
                  <a:cxn ang="0">
                    <a:pos x="846" y="307"/>
                  </a:cxn>
                  <a:cxn ang="0">
                    <a:pos x="811" y="270"/>
                  </a:cxn>
                  <a:cxn ang="0">
                    <a:pos x="770" y="234"/>
                  </a:cxn>
                  <a:cxn ang="0">
                    <a:pos x="722" y="200"/>
                  </a:cxn>
                  <a:cxn ang="0">
                    <a:pos x="668" y="168"/>
                  </a:cxn>
                  <a:cxn ang="0">
                    <a:pos x="608" y="138"/>
                  </a:cxn>
                  <a:cxn ang="0">
                    <a:pos x="543" y="110"/>
                  </a:cxn>
                  <a:cxn ang="0">
                    <a:pos x="435" y="73"/>
                  </a:cxn>
                  <a:cxn ang="0">
                    <a:pos x="358" y="53"/>
                  </a:cxn>
                  <a:cxn ang="0">
                    <a:pos x="276" y="35"/>
                  </a:cxn>
                  <a:cxn ang="0">
                    <a:pos x="146" y="14"/>
                  </a:cxn>
                  <a:cxn ang="0">
                    <a:pos x="8" y="0"/>
                  </a:cxn>
                  <a:cxn ang="0">
                    <a:pos x="0" y="458"/>
                  </a:cxn>
                  <a:cxn ang="0">
                    <a:pos x="139" y="472"/>
                  </a:cxn>
                  <a:cxn ang="0">
                    <a:pos x="268" y="493"/>
                  </a:cxn>
                  <a:cxn ang="0">
                    <a:pos x="350" y="511"/>
                  </a:cxn>
                  <a:cxn ang="0">
                    <a:pos x="428" y="532"/>
                  </a:cxn>
                  <a:cxn ang="0">
                    <a:pos x="535" y="569"/>
                  </a:cxn>
                  <a:cxn ang="0">
                    <a:pos x="600" y="597"/>
                  </a:cxn>
                  <a:cxn ang="0">
                    <a:pos x="661" y="626"/>
                  </a:cxn>
                  <a:cxn ang="0">
                    <a:pos x="714" y="658"/>
                  </a:cxn>
                  <a:cxn ang="0">
                    <a:pos x="762" y="692"/>
                  </a:cxn>
                  <a:cxn ang="0">
                    <a:pos x="804" y="728"/>
                  </a:cxn>
                  <a:cxn ang="0">
                    <a:pos x="839" y="766"/>
                  </a:cxn>
                  <a:cxn ang="0">
                    <a:pos x="866" y="804"/>
                  </a:cxn>
                  <a:cxn ang="0">
                    <a:pos x="887" y="844"/>
                  </a:cxn>
                  <a:cxn ang="0">
                    <a:pos x="898" y="886"/>
                  </a:cxn>
                  <a:cxn ang="0">
                    <a:pos x="903" y="928"/>
                  </a:cxn>
                  <a:cxn ang="0">
                    <a:pos x="898" y="934"/>
                  </a:cxn>
                  <a:cxn ang="0">
                    <a:pos x="910" y="475"/>
                  </a:cxn>
                </a:cxnLst>
                <a:rect l="0" t="0" r="r" b="b"/>
                <a:pathLst>
                  <a:path w="910" h="934">
                    <a:moveTo>
                      <a:pt x="910" y="475"/>
                    </a:moveTo>
                    <a:lnTo>
                      <a:pt x="910" y="470"/>
                    </a:lnTo>
                    <a:lnTo>
                      <a:pt x="909" y="449"/>
                    </a:lnTo>
                    <a:lnTo>
                      <a:pt x="906" y="427"/>
                    </a:lnTo>
                    <a:lnTo>
                      <a:pt x="900" y="407"/>
                    </a:lnTo>
                    <a:lnTo>
                      <a:pt x="894" y="386"/>
                    </a:lnTo>
                    <a:lnTo>
                      <a:pt x="884" y="366"/>
                    </a:lnTo>
                    <a:lnTo>
                      <a:pt x="874" y="345"/>
                    </a:lnTo>
                    <a:lnTo>
                      <a:pt x="861" y="326"/>
                    </a:lnTo>
                    <a:lnTo>
                      <a:pt x="846" y="307"/>
                    </a:lnTo>
                    <a:lnTo>
                      <a:pt x="829" y="288"/>
                    </a:lnTo>
                    <a:lnTo>
                      <a:pt x="811" y="270"/>
                    </a:lnTo>
                    <a:lnTo>
                      <a:pt x="792" y="252"/>
                    </a:lnTo>
                    <a:lnTo>
                      <a:pt x="770" y="234"/>
                    </a:lnTo>
                    <a:lnTo>
                      <a:pt x="747" y="217"/>
                    </a:lnTo>
                    <a:lnTo>
                      <a:pt x="722" y="200"/>
                    </a:lnTo>
                    <a:lnTo>
                      <a:pt x="696" y="184"/>
                    </a:lnTo>
                    <a:lnTo>
                      <a:pt x="668" y="168"/>
                    </a:lnTo>
                    <a:lnTo>
                      <a:pt x="639" y="152"/>
                    </a:lnTo>
                    <a:lnTo>
                      <a:pt x="608" y="138"/>
                    </a:lnTo>
                    <a:lnTo>
                      <a:pt x="576" y="123"/>
                    </a:lnTo>
                    <a:lnTo>
                      <a:pt x="543" y="110"/>
                    </a:lnTo>
                    <a:lnTo>
                      <a:pt x="473" y="85"/>
                    </a:lnTo>
                    <a:lnTo>
                      <a:pt x="435" y="73"/>
                    </a:lnTo>
                    <a:lnTo>
                      <a:pt x="397" y="62"/>
                    </a:lnTo>
                    <a:lnTo>
                      <a:pt x="358" y="53"/>
                    </a:lnTo>
                    <a:lnTo>
                      <a:pt x="317" y="43"/>
                    </a:lnTo>
                    <a:lnTo>
                      <a:pt x="276" y="35"/>
                    </a:lnTo>
                    <a:lnTo>
                      <a:pt x="233" y="26"/>
                    </a:lnTo>
                    <a:lnTo>
                      <a:pt x="146" y="14"/>
                    </a:lnTo>
                    <a:lnTo>
                      <a:pt x="55" y="3"/>
                    </a:lnTo>
                    <a:lnTo>
                      <a:pt x="8" y="0"/>
                    </a:lnTo>
                    <a:lnTo>
                      <a:pt x="192" y="227"/>
                    </a:lnTo>
                    <a:lnTo>
                      <a:pt x="0" y="458"/>
                    </a:lnTo>
                    <a:lnTo>
                      <a:pt x="47" y="461"/>
                    </a:lnTo>
                    <a:lnTo>
                      <a:pt x="139" y="472"/>
                    </a:lnTo>
                    <a:lnTo>
                      <a:pt x="226" y="485"/>
                    </a:lnTo>
                    <a:lnTo>
                      <a:pt x="268" y="493"/>
                    </a:lnTo>
                    <a:lnTo>
                      <a:pt x="310" y="502"/>
                    </a:lnTo>
                    <a:lnTo>
                      <a:pt x="350" y="511"/>
                    </a:lnTo>
                    <a:lnTo>
                      <a:pt x="390" y="521"/>
                    </a:lnTo>
                    <a:lnTo>
                      <a:pt x="428" y="532"/>
                    </a:lnTo>
                    <a:lnTo>
                      <a:pt x="465" y="543"/>
                    </a:lnTo>
                    <a:lnTo>
                      <a:pt x="535" y="569"/>
                    </a:lnTo>
                    <a:lnTo>
                      <a:pt x="568" y="582"/>
                    </a:lnTo>
                    <a:lnTo>
                      <a:pt x="600" y="597"/>
                    </a:lnTo>
                    <a:lnTo>
                      <a:pt x="631" y="610"/>
                    </a:lnTo>
                    <a:lnTo>
                      <a:pt x="661" y="626"/>
                    </a:lnTo>
                    <a:lnTo>
                      <a:pt x="689" y="642"/>
                    </a:lnTo>
                    <a:lnTo>
                      <a:pt x="714" y="658"/>
                    </a:lnTo>
                    <a:lnTo>
                      <a:pt x="740" y="675"/>
                    </a:lnTo>
                    <a:lnTo>
                      <a:pt x="762" y="692"/>
                    </a:lnTo>
                    <a:lnTo>
                      <a:pt x="784" y="710"/>
                    </a:lnTo>
                    <a:lnTo>
                      <a:pt x="804" y="728"/>
                    </a:lnTo>
                    <a:lnTo>
                      <a:pt x="822" y="747"/>
                    </a:lnTo>
                    <a:lnTo>
                      <a:pt x="839" y="766"/>
                    </a:lnTo>
                    <a:lnTo>
                      <a:pt x="854" y="785"/>
                    </a:lnTo>
                    <a:lnTo>
                      <a:pt x="866" y="804"/>
                    </a:lnTo>
                    <a:lnTo>
                      <a:pt x="877" y="824"/>
                    </a:lnTo>
                    <a:lnTo>
                      <a:pt x="887" y="844"/>
                    </a:lnTo>
                    <a:lnTo>
                      <a:pt x="893" y="866"/>
                    </a:lnTo>
                    <a:lnTo>
                      <a:pt x="898" y="886"/>
                    </a:lnTo>
                    <a:lnTo>
                      <a:pt x="901" y="907"/>
                    </a:lnTo>
                    <a:lnTo>
                      <a:pt x="903" y="928"/>
                    </a:lnTo>
                    <a:lnTo>
                      <a:pt x="903" y="934"/>
                    </a:lnTo>
                    <a:lnTo>
                      <a:pt x="898" y="934"/>
                    </a:lnTo>
                    <a:lnTo>
                      <a:pt x="906" y="475"/>
                    </a:lnTo>
                    <a:lnTo>
                      <a:pt x="910" y="47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auto">
              <a:xfrm>
                <a:off x="1754854" y="2692151"/>
                <a:ext cx="2149739" cy="1568500"/>
              </a:xfrm>
              <a:custGeom>
                <a:avLst/>
                <a:gdLst/>
                <a:ahLst/>
                <a:cxnLst>
                  <a:cxn ang="0">
                    <a:pos x="664" y="987"/>
                  </a:cxn>
                  <a:cxn ang="0">
                    <a:pos x="660" y="0"/>
                  </a:cxn>
                  <a:cxn ang="0">
                    <a:pos x="663" y="254"/>
                  </a:cxn>
                  <a:cxn ang="0">
                    <a:pos x="592" y="268"/>
                  </a:cxn>
                  <a:cxn ang="0">
                    <a:pos x="490" y="294"/>
                  </a:cxn>
                  <a:cxn ang="0">
                    <a:pos x="428" y="313"/>
                  </a:cxn>
                  <a:cxn ang="0">
                    <a:pos x="369" y="334"/>
                  </a:cxn>
                  <a:cxn ang="0">
                    <a:pos x="313" y="357"/>
                  </a:cxn>
                  <a:cxn ang="0">
                    <a:pos x="237" y="394"/>
                  </a:cxn>
                  <a:cxn ang="0">
                    <a:pos x="171" y="435"/>
                  </a:cxn>
                  <a:cxn ang="0">
                    <a:pos x="132" y="463"/>
                  </a:cxn>
                  <a:cxn ang="0">
                    <a:pos x="83" y="509"/>
                  </a:cxn>
                  <a:cxn ang="0">
                    <a:pos x="56" y="539"/>
                  </a:cxn>
                  <a:cxn ang="0">
                    <a:pos x="34" y="572"/>
                  </a:cxn>
                  <a:cxn ang="0">
                    <a:pos x="18" y="605"/>
                  </a:cxn>
                  <a:cxn ang="0">
                    <a:pos x="6" y="638"/>
                  </a:cxn>
                  <a:cxn ang="0">
                    <a:pos x="1" y="673"/>
                  </a:cxn>
                  <a:cxn ang="0">
                    <a:pos x="0" y="702"/>
                  </a:cxn>
                  <a:cxn ang="0">
                    <a:pos x="2" y="1169"/>
                  </a:cxn>
                  <a:cxn ang="0">
                    <a:pos x="0" y="1161"/>
                  </a:cxn>
                  <a:cxn ang="0">
                    <a:pos x="3" y="1126"/>
                  </a:cxn>
                  <a:cxn ang="0">
                    <a:pos x="12" y="1092"/>
                  </a:cxn>
                  <a:cxn ang="0">
                    <a:pos x="26" y="1059"/>
                  </a:cxn>
                  <a:cxn ang="0">
                    <a:pos x="45" y="1026"/>
                  </a:cxn>
                  <a:cxn ang="0">
                    <a:pos x="69" y="994"/>
                  </a:cxn>
                  <a:cxn ang="0">
                    <a:pos x="98" y="963"/>
                  </a:cxn>
                  <a:cxn ang="0">
                    <a:pos x="151" y="919"/>
                  </a:cxn>
                  <a:cxn ang="0">
                    <a:pos x="214" y="878"/>
                  </a:cxn>
                  <a:cxn ang="0">
                    <a:pos x="262" y="851"/>
                  </a:cxn>
                  <a:cxn ang="0">
                    <a:pos x="340" y="816"/>
                  </a:cxn>
                  <a:cxn ang="0">
                    <a:pos x="398" y="794"/>
                  </a:cxn>
                  <a:cxn ang="0">
                    <a:pos x="459" y="773"/>
                  </a:cxn>
                  <a:cxn ang="0">
                    <a:pos x="523" y="755"/>
                  </a:cxn>
                  <a:cxn ang="0">
                    <a:pos x="627" y="731"/>
                  </a:cxn>
                  <a:cxn ang="0">
                    <a:pos x="664" y="728"/>
                  </a:cxn>
                  <a:cxn ang="0">
                    <a:pos x="664" y="728"/>
                  </a:cxn>
                </a:cxnLst>
                <a:rect l="0" t="0" r="r" b="b"/>
                <a:pathLst>
                  <a:path w="1111" h="1171">
                    <a:moveTo>
                      <a:pt x="664" y="728"/>
                    </a:moveTo>
                    <a:lnTo>
                      <a:pt x="664" y="987"/>
                    </a:lnTo>
                    <a:lnTo>
                      <a:pt x="1111" y="451"/>
                    </a:lnTo>
                    <a:lnTo>
                      <a:pt x="660" y="0"/>
                    </a:lnTo>
                    <a:lnTo>
                      <a:pt x="664" y="257"/>
                    </a:lnTo>
                    <a:lnTo>
                      <a:pt x="663" y="254"/>
                    </a:lnTo>
                    <a:lnTo>
                      <a:pt x="627" y="261"/>
                    </a:lnTo>
                    <a:lnTo>
                      <a:pt x="592" y="268"/>
                    </a:lnTo>
                    <a:lnTo>
                      <a:pt x="523" y="285"/>
                    </a:lnTo>
                    <a:lnTo>
                      <a:pt x="490" y="294"/>
                    </a:lnTo>
                    <a:lnTo>
                      <a:pt x="459" y="303"/>
                    </a:lnTo>
                    <a:lnTo>
                      <a:pt x="428" y="313"/>
                    </a:lnTo>
                    <a:lnTo>
                      <a:pt x="398" y="323"/>
                    </a:lnTo>
                    <a:lnTo>
                      <a:pt x="369" y="334"/>
                    </a:lnTo>
                    <a:lnTo>
                      <a:pt x="340" y="346"/>
                    </a:lnTo>
                    <a:lnTo>
                      <a:pt x="313" y="357"/>
                    </a:lnTo>
                    <a:lnTo>
                      <a:pt x="262" y="381"/>
                    </a:lnTo>
                    <a:lnTo>
                      <a:pt x="237" y="394"/>
                    </a:lnTo>
                    <a:lnTo>
                      <a:pt x="214" y="407"/>
                    </a:lnTo>
                    <a:lnTo>
                      <a:pt x="171" y="435"/>
                    </a:lnTo>
                    <a:lnTo>
                      <a:pt x="151" y="449"/>
                    </a:lnTo>
                    <a:lnTo>
                      <a:pt x="132" y="463"/>
                    </a:lnTo>
                    <a:lnTo>
                      <a:pt x="98" y="493"/>
                    </a:lnTo>
                    <a:lnTo>
                      <a:pt x="83" y="509"/>
                    </a:lnTo>
                    <a:lnTo>
                      <a:pt x="69" y="523"/>
                    </a:lnTo>
                    <a:lnTo>
                      <a:pt x="56" y="539"/>
                    </a:lnTo>
                    <a:lnTo>
                      <a:pt x="45" y="555"/>
                    </a:lnTo>
                    <a:lnTo>
                      <a:pt x="34" y="572"/>
                    </a:lnTo>
                    <a:lnTo>
                      <a:pt x="26" y="588"/>
                    </a:lnTo>
                    <a:lnTo>
                      <a:pt x="18" y="605"/>
                    </a:lnTo>
                    <a:lnTo>
                      <a:pt x="12" y="621"/>
                    </a:lnTo>
                    <a:lnTo>
                      <a:pt x="6" y="638"/>
                    </a:lnTo>
                    <a:lnTo>
                      <a:pt x="3" y="655"/>
                    </a:lnTo>
                    <a:lnTo>
                      <a:pt x="1" y="673"/>
                    </a:lnTo>
                    <a:lnTo>
                      <a:pt x="0" y="690"/>
                    </a:lnTo>
                    <a:lnTo>
                      <a:pt x="0" y="702"/>
                    </a:lnTo>
                    <a:lnTo>
                      <a:pt x="2" y="688"/>
                    </a:lnTo>
                    <a:lnTo>
                      <a:pt x="2" y="1169"/>
                    </a:lnTo>
                    <a:lnTo>
                      <a:pt x="0" y="1171"/>
                    </a:lnTo>
                    <a:lnTo>
                      <a:pt x="0" y="1161"/>
                    </a:lnTo>
                    <a:lnTo>
                      <a:pt x="1" y="1144"/>
                    </a:lnTo>
                    <a:lnTo>
                      <a:pt x="3" y="1126"/>
                    </a:lnTo>
                    <a:lnTo>
                      <a:pt x="6" y="1109"/>
                    </a:lnTo>
                    <a:lnTo>
                      <a:pt x="12" y="1092"/>
                    </a:lnTo>
                    <a:lnTo>
                      <a:pt x="18" y="1076"/>
                    </a:lnTo>
                    <a:lnTo>
                      <a:pt x="26" y="1059"/>
                    </a:lnTo>
                    <a:lnTo>
                      <a:pt x="34" y="1043"/>
                    </a:lnTo>
                    <a:lnTo>
                      <a:pt x="45" y="1026"/>
                    </a:lnTo>
                    <a:lnTo>
                      <a:pt x="56" y="1010"/>
                    </a:lnTo>
                    <a:lnTo>
                      <a:pt x="69" y="994"/>
                    </a:lnTo>
                    <a:lnTo>
                      <a:pt x="83" y="979"/>
                    </a:lnTo>
                    <a:lnTo>
                      <a:pt x="98" y="963"/>
                    </a:lnTo>
                    <a:lnTo>
                      <a:pt x="132" y="933"/>
                    </a:lnTo>
                    <a:lnTo>
                      <a:pt x="151" y="919"/>
                    </a:lnTo>
                    <a:lnTo>
                      <a:pt x="171" y="905"/>
                    </a:lnTo>
                    <a:lnTo>
                      <a:pt x="214" y="878"/>
                    </a:lnTo>
                    <a:lnTo>
                      <a:pt x="237" y="864"/>
                    </a:lnTo>
                    <a:lnTo>
                      <a:pt x="262" y="851"/>
                    </a:lnTo>
                    <a:lnTo>
                      <a:pt x="313" y="828"/>
                    </a:lnTo>
                    <a:lnTo>
                      <a:pt x="340" y="816"/>
                    </a:lnTo>
                    <a:lnTo>
                      <a:pt x="369" y="804"/>
                    </a:lnTo>
                    <a:lnTo>
                      <a:pt x="398" y="794"/>
                    </a:lnTo>
                    <a:lnTo>
                      <a:pt x="428" y="783"/>
                    </a:lnTo>
                    <a:lnTo>
                      <a:pt x="459" y="773"/>
                    </a:lnTo>
                    <a:lnTo>
                      <a:pt x="490" y="764"/>
                    </a:lnTo>
                    <a:lnTo>
                      <a:pt x="523" y="755"/>
                    </a:lnTo>
                    <a:lnTo>
                      <a:pt x="592" y="738"/>
                    </a:lnTo>
                    <a:lnTo>
                      <a:pt x="627" y="731"/>
                    </a:lnTo>
                    <a:lnTo>
                      <a:pt x="663" y="725"/>
                    </a:lnTo>
                    <a:lnTo>
                      <a:pt x="664" y="728"/>
                    </a:lnTo>
                    <a:lnTo>
                      <a:pt x="664" y="987"/>
                    </a:lnTo>
                    <a:lnTo>
                      <a:pt x="664" y="72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auto">
              <a:xfrm>
                <a:off x="1752600" y="3633787"/>
                <a:ext cx="4791583" cy="1243013"/>
              </a:xfrm>
              <a:custGeom>
                <a:avLst/>
                <a:gdLst/>
                <a:ahLst/>
                <a:cxnLst>
                  <a:cxn ang="0">
                    <a:pos x="2125" y="487"/>
                  </a:cxn>
                  <a:cxn ang="0">
                    <a:pos x="2106" y="555"/>
                  </a:cxn>
                  <a:cxn ang="0">
                    <a:pos x="2065" y="619"/>
                  </a:cxn>
                  <a:cxn ang="0">
                    <a:pos x="2004" y="679"/>
                  </a:cxn>
                  <a:cxn ang="0">
                    <a:pos x="1927" y="734"/>
                  </a:cxn>
                  <a:cxn ang="0">
                    <a:pos x="1832" y="784"/>
                  </a:cxn>
                  <a:cxn ang="0">
                    <a:pos x="1723" y="828"/>
                  </a:cxn>
                  <a:cxn ang="0">
                    <a:pos x="1599" y="865"/>
                  </a:cxn>
                  <a:cxn ang="0">
                    <a:pos x="1465" y="894"/>
                  </a:cxn>
                  <a:cxn ang="0">
                    <a:pos x="1270" y="919"/>
                  </a:cxn>
                  <a:cxn ang="0">
                    <a:pos x="1116" y="927"/>
                  </a:cxn>
                  <a:cxn ang="0">
                    <a:pos x="958" y="926"/>
                  </a:cxn>
                  <a:cxn ang="0">
                    <a:pos x="756" y="909"/>
                  </a:cxn>
                  <a:cxn ang="0">
                    <a:pos x="616" y="885"/>
                  </a:cxn>
                  <a:cxn ang="0">
                    <a:pos x="485" y="853"/>
                  </a:cxn>
                  <a:cxn ang="0">
                    <a:pos x="367" y="815"/>
                  </a:cxn>
                  <a:cxn ang="0">
                    <a:pos x="263" y="769"/>
                  </a:cxn>
                  <a:cxn ang="0">
                    <a:pos x="172" y="718"/>
                  </a:cxn>
                  <a:cxn ang="0">
                    <a:pos x="100" y="662"/>
                  </a:cxn>
                  <a:cxn ang="0">
                    <a:pos x="46" y="600"/>
                  </a:cxn>
                  <a:cxn ang="0">
                    <a:pos x="13" y="534"/>
                  </a:cxn>
                  <a:cxn ang="0">
                    <a:pos x="0" y="466"/>
                  </a:cxn>
                  <a:cxn ang="0">
                    <a:pos x="5" y="53"/>
                  </a:cxn>
                  <a:cxn ang="0">
                    <a:pos x="33" y="120"/>
                  </a:cxn>
                  <a:cxn ang="0">
                    <a:pos x="80" y="183"/>
                  </a:cxn>
                  <a:cxn ang="0">
                    <a:pos x="147" y="242"/>
                  </a:cxn>
                  <a:cxn ang="0">
                    <a:pos x="231" y="295"/>
                  </a:cxn>
                  <a:cxn ang="0">
                    <a:pos x="331" y="342"/>
                  </a:cxn>
                  <a:cxn ang="0">
                    <a:pos x="445" y="383"/>
                  </a:cxn>
                  <a:cxn ang="0">
                    <a:pos x="571" y="417"/>
                  </a:cxn>
                  <a:cxn ang="0">
                    <a:pos x="709" y="443"/>
                  </a:cxn>
                  <a:cxn ang="0">
                    <a:pos x="855" y="461"/>
                  </a:cxn>
                  <a:cxn ang="0">
                    <a:pos x="1063" y="469"/>
                  </a:cxn>
                  <a:cxn ang="0">
                    <a:pos x="1220" y="464"/>
                  </a:cxn>
                  <a:cxn ang="0">
                    <a:pos x="1418" y="443"/>
                  </a:cxn>
                  <a:cxn ang="0">
                    <a:pos x="1555" y="416"/>
                  </a:cxn>
                  <a:cxn ang="0">
                    <a:pos x="1683" y="382"/>
                  </a:cxn>
                  <a:cxn ang="0">
                    <a:pos x="1797" y="341"/>
                  </a:cxn>
                  <a:cxn ang="0">
                    <a:pos x="1897" y="294"/>
                  </a:cxn>
                  <a:cxn ang="0">
                    <a:pos x="1981" y="240"/>
                  </a:cxn>
                  <a:cxn ang="0">
                    <a:pos x="2047" y="181"/>
                  </a:cxn>
                  <a:cxn ang="0">
                    <a:pos x="2094" y="118"/>
                  </a:cxn>
                  <a:cxn ang="0">
                    <a:pos x="2120" y="51"/>
                  </a:cxn>
                  <a:cxn ang="0">
                    <a:pos x="2126" y="0"/>
                  </a:cxn>
                </a:cxnLst>
                <a:rect l="0" t="0" r="r" b="b"/>
                <a:pathLst>
                  <a:path w="2126" h="928">
                    <a:moveTo>
                      <a:pt x="2126" y="459"/>
                    </a:moveTo>
                    <a:lnTo>
                      <a:pt x="2126" y="464"/>
                    </a:lnTo>
                    <a:lnTo>
                      <a:pt x="2125" y="487"/>
                    </a:lnTo>
                    <a:lnTo>
                      <a:pt x="2120" y="510"/>
                    </a:lnTo>
                    <a:lnTo>
                      <a:pt x="2114" y="532"/>
                    </a:lnTo>
                    <a:lnTo>
                      <a:pt x="2106" y="555"/>
                    </a:lnTo>
                    <a:lnTo>
                      <a:pt x="2094" y="577"/>
                    </a:lnTo>
                    <a:lnTo>
                      <a:pt x="2081" y="598"/>
                    </a:lnTo>
                    <a:lnTo>
                      <a:pt x="2065" y="619"/>
                    </a:lnTo>
                    <a:lnTo>
                      <a:pt x="2047" y="640"/>
                    </a:lnTo>
                    <a:lnTo>
                      <a:pt x="2027" y="660"/>
                    </a:lnTo>
                    <a:lnTo>
                      <a:pt x="2004" y="679"/>
                    </a:lnTo>
                    <a:lnTo>
                      <a:pt x="1981" y="698"/>
                    </a:lnTo>
                    <a:lnTo>
                      <a:pt x="1954" y="716"/>
                    </a:lnTo>
                    <a:lnTo>
                      <a:pt x="1927" y="734"/>
                    </a:lnTo>
                    <a:lnTo>
                      <a:pt x="1897" y="752"/>
                    </a:lnTo>
                    <a:lnTo>
                      <a:pt x="1865" y="768"/>
                    </a:lnTo>
                    <a:lnTo>
                      <a:pt x="1832" y="784"/>
                    </a:lnTo>
                    <a:lnTo>
                      <a:pt x="1797" y="799"/>
                    </a:lnTo>
                    <a:lnTo>
                      <a:pt x="1761" y="814"/>
                    </a:lnTo>
                    <a:lnTo>
                      <a:pt x="1723" y="828"/>
                    </a:lnTo>
                    <a:lnTo>
                      <a:pt x="1683" y="841"/>
                    </a:lnTo>
                    <a:lnTo>
                      <a:pt x="1642" y="853"/>
                    </a:lnTo>
                    <a:lnTo>
                      <a:pt x="1599" y="865"/>
                    </a:lnTo>
                    <a:lnTo>
                      <a:pt x="1555" y="875"/>
                    </a:lnTo>
                    <a:lnTo>
                      <a:pt x="1511" y="885"/>
                    </a:lnTo>
                    <a:lnTo>
                      <a:pt x="1465" y="894"/>
                    </a:lnTo>
                    <a:lnTo>
                      <a:pt x="1418" y="901"/>
                    </a:lnTo>
                    <a:lnTo>
                      <a:pt x="1370" y="909"/>
                    </a:lnTo>
                    <a:lnTo>
                      <a:pt x="1270" y="919"/>
                    </a:lnTo>
                    <a:lnTo>
                      <a:pt x="1220" y="923"/>
                    </a:lnTo>
                    <a:lnTo>
                      <a:pt x="1168" y="926"/>
                    </a:lnTo>
                    <a:lnTo>
                      <a:pt x="1116" y="927"/>
                    </a:lnTo>
                    <a:lnTo>
                      <a:pt x="1063" y="928"/>
                    </a:lnTo>
                    <a:lnTo>
                      <a:pt x="1010" y="927"/>
                    </a:lnTo>
                    <a:lnTo>
                      <a:pt x="958" y="926"/>
                    </a:lnTo>
                    <a:lnTo>
                      <a:pt x="855" y="919"/>
                    </a:lnTo>
                    <a:lnTo>
                      <a:pt x="805" y="914"/>
                    </a:lnTo>
                    <a:lnTo>
                      <a:pt x="756" y="909"/>
                    </a:lnTo>
                    <a:lnTo>
                      <a:pt x="709" y="901"/>
                    </a:lnTo>
                    <a:lnTo>
                      <a:pt x="662" y="894"/>
                    </a:lnTo>
                    <a:lnTo>
                      <a:pt x="616" y="885"/>
                    </a:lnTo>
                    <a:lnTo>
                      <a:pt x="571" y="876"/>
                    </a:lnTo>
                    <a:lnTo>
                      <a:pt x="528" y="865"/>
                    </a:lnTo>
                    <a:lnTo>
                      <a:pt x="485" y="853"/>
                    </a:lnTo>
                    <a:lnTo>
                      <a:pt x="445" y="842"/>
                    </a:lnTo>
                    <a:lnTo>
                      <a:pt x="405" y="829"/>
                    </a:lnTo>
                    <a:lnTo>
                      <a:pt x="367" y="815"/>
                    </a:lnTo>
                    <a:lnTo>
                      <a:pt x="331" y="800"/>
                    </a:lnTo>
                    <a:lnTo>
                      <a:pt x="296" y="785"/>
                    </a:lnTo>
                    <a:lnTo>
                      <a:pt x="263" y="769"/>
                    </a:lnTo>
                    <a:lnTo>
                      <a:pt x="231" y="753"/>
                    </a:lnTo>
                    <a:lnTo>
                      <a:pt x="201" y="736"/>
                    </a:lnTo>
                    <a:lnTo>
                      <a:pt x="172" y="718"/>
                    </a:lnTo>
                    <a:lnTo>
                      <a:pt x="147" y="700"/>
                    </a:lnTo>
                    <a:lnTo>
                      <a:pt x="122" y="681"/>
                    </a:lnTo>
                    <a:lnTo>
                      <a:pt x="100" y="662"/>
                    </a:lnTo>
                    <a:lnTo>
                      <a:pt x="80" y="642"/>
                    </a:lnTo>
                    <a:lnTo>
                      <a:pt x="62" y="622"/>
                    </a:lnTo>
                    <a:lnTo>
                      <a:pt x="46" y="600"/>
                    </a:lnTo>
                    <a:lnTo>
                      <a:pt x="33" y="579"/>
                    </a:lnTo>
                    <a:lnTo>
                      <a:pt x="21" y="557"/>
                    </a:lnTo>
                    <a:lnTo>
                      <a:pt x="13" y="534"/>
                    </a:lnTo>
                    <a:lnTo>
                      <a:pt x="5" y="512"/>
                    </a:lnTo>
                    <a:lnTo>
                      <a:pt x="1" y="490"/>
                    </a:lnTo>
                    <a:lnTo>
                      <a:pt x="0" y="466"/>
                    </a:lnTo>
                    <a:lnTo>
                      <a:pt x="0" y="8"/>
                    </a:lnTo>
                    <a:lnTo>
                      <a:pt x="1" y="31"/>
                    </a:lnTo>
                    <a:lnTo>
                      <a:pt x="5" y="53"/>
                    </a:lnTo>
                    <a:lnTo>
                      <a:pt x="13" y="76"/>
                    </a:lnTo>
                    <a:lnTo>
                      <a:pt x="21" y="98"/>
                    </a:lnTo>
                    <a:lnTo>
                      <a:pt x="33" y="120"/>
                    </a:lnTo>
                    <a:lnTo>
                      <a:pt x="46" y="142"/>
                    </a:lnTo>
                    <a:lnTo>
                      <a:pt x="62" y="163"/>
                    </a:lnTo>
                    <a:lnTo>
                      <a:pt x="80" y="183"/>
                    </a:lnTo>
                    <a:lnTo>
                      <a:pt x="100" y="203"/>
                    </a:lnTo>
                    <a:lnTo>
                      <a:pt x="122" y="223"/>
                    </a:lnTo>
                    <a:lnTo>
                      <a:pt x="147" y="242"/>
                    </a:lnTo>
                    <a:lnTo>
                      <a:pt x="172" y="260"/>
                    </a:lnTo>
                    <a:lnTo>
                      <a:pt x="201" y="278"/>
                    </a:lnTo>
                    <a:lnTo>
                      <a:pt x="231" y="295"/>
                    </a:lnTo>
                    <a:lnTo>
                      <a:pt x="263" y="311"/>
                    </a:lnTo>
                    <a:lnTo>
                      <a:pt x="296" y="327"/>
                    </a:lnTo>
                    <a:lnTo>
                      <a:pt x="331" y="342"/>
                    </a:lnTo>
                    <a:lnTo>
                      <a:pt x="367" y="357"/>
                    </a:lnTo>
                    <a:lnTo>
                      <a:pt x="405" y="370"/>
                    </a:lnTo>
                    <a:lnTo>
                      <a:pt x="445" y="383"/>
                    </a:lnTo>
                    <a:lnTo>
                      <a:pt x="485" y="395"/>
                    </a:lnTo>
                    <a:lnTo>
                      <a:pt x="528" y="407"/>
                    </a:lnTo>
                    <a:lnTo>
                      <a:pt x="571" y="417"/>
                    </a:lnTo>
                    <a:lnTo>
                      <a:pt x="616" y="427"/>
                    </a:lnTo>
                    <a:lnTo>
                      <a:pt x="662" y="435"/>
                    </a:lnTo>
                    <a:lnTo>
                      <a:pt x="709" y="443"/>
                    </a:lnTo>
                    <a:lnTo>
                      <a:pt x="756" y="450"/>
                    </a:lnTo>
                    <a:lnTo>
                      <a:pt x="805" y="456"/>
                    </a:lnTo>
                    <a:lnTo>
                      <a:pt x="855" y="461"/>
                    </a:lnTo>
                    <a:lnTo>
                      <a:pt x="958" y="467"/>
                    </a:lnTo>
                    <a:lnTo>
                      <a:pt x="1010" y="468"/>
                    </a:lnTo>
                    <a:lnTo>
                      <a:pt x="1063" y="469"/>
                    </a:lnTo>
                    <a:lnTo>
                      <a:pt x="1116" y="468"/>
                    </a:lnTo>
                    <a:lnTo>
                      <a:pt x="1168" y="467"/>
                    </a:lnTo>
                    <a:lnTo>
                      <a:pt x="1220" y="464"/>
                    </a:lnTo>
                    <a:lnTo>
                      <a:pt x="1270" y="461"/>
                    </a:lnTo>
                    <a:lnTo>
                      <a:pt x="1370" y="450"/>
                    </a:lnTo>
                    <a:lnTo>
                      <a:pt x="1418" y="443"/>
                    </a:lnTo>
                    <a:lnTo>
                      <a:pt x="1465" y="435"/>
                    </a:lnTo>
                    <a:lnTo>
                      <a:pt x="1511" y="427"/>
                    </a:lnTo>
                    <a:lnTo>
                      <a:pt x="1555" y="416"/>
                    </a:lnTo>
                    <a:lnTo>
                      <a:pt x="1599" y="407"/>
                    </a:lnTo>
                    <a:lnTo>
                      <a:pt x="1642" y="395"/>
                    </a:lnTo>
                    <a:lnTo>
                      <a:pt x="1683" y="382"/>
                    </a:lnTo>
                    <a:lnTo>
                      <a:pt x="1723" y="369"/>
                    </a:lnTo>
                    <a:lnTo>
                      <a:pt x="1761" y="356"/>
                    </a:lnTo>
                    <a:lnTo>
                      <a:pt x="1797" y="341"/>
                    </a:lnTo>
                    <a:lnTo>
                      <a:pt x="1832" y="326"/>
                    </a:lnTo>
                    <a:lnTo>
                      <a:pt x="1865" y="310"/>
                    </a:lnTo>
                    <a:lnTo>
                      <a:pt x="1897" y="294"/>
                    </a:lnTo>
                    <a:lnTo>
                      <a:pt x="1927" y="276"/>
                    </a:lnTo>
                    <a:lnTo>
                      <a:pt x="1954" y="258"/>
                    </a:lnTo>
                    <a:lnTo>
                      <a:pt x="1981" y="240"/>
                    </a:lnTo>
                    <a:lnTo>
                      <a:pt x="2004" y="220"/>
                    </a:lnTo>
                    <a:lnTo>
                      <a:pt x="2027" y="201"/>
                    </a:lnTo>
                    <a:lnTo>
                      <a:pt x="2047" y="181"/>
                    </a:lnTo>
                    <a:lnTo>
                      <a:pt x="2065" y="161"/>
                    </a:lnTo>
                    <a:lnTo>
                      <a:pt x="2081" y="140"/>
                    </a:lnTo>
                    <a:lnTo>
                      <a:pt x="2094" y="118"/>
                    </a:lnTo>
                    <a:lnTo>
                      <a:pt x="2106" y="96"/>
                    </a:lnTo>
                    <a:lnTo>
                      <a:pt x="2114" y="74"/>
                    </a:lnTo>
                    <a:lnTo>
                      <a:pt x="2120" y="51"/>
                    </a:lnTo>
                    <a:lnTo>
                      <a:pt x="2125" y="29"/>
                    </a:lnTo>
                    <a:lnTo>
                      <a:pt x="2126" y="6"/>
                    </a:lnTo>
                    <a:lnTo>
                      <a:pt x="2126" y="0"/>
                    </a:lnTo>
                    <a:lnTo>
                      <a:pt x="2126" y="45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4014342" y="3948971"/>
              <a:ext cx="1488133" cy="2147029"/>
            </a:xfrm>
            <a:custGeom>
              <a:avLst/>
              <a:gdLst/>
              <a:ahLst/>
              <a:cxnLst>
                <a:cxn ang="0">
                  <a:pos x="421" y="424"/>
                </a:cxn>
                <a:cxn ang="0">
                  <a:pos x="175" y="424"/>
                </a:cxn>
                <a:cxn ang="0">
                  <a:pos x="683" y="0"/>
                </a:cxn>
                <a:cxn ang="0">
                  <a:pos x="1111" y="428"/>
                </a:cxn>
                <a:cxn ang="0">
                  <a:pos x="867" y="424"/>
                </a:cxn>
                <a:cxn ang="0">
                  <a:pos x="870" y="424"/>
                </a:cxn>
                <a:cxn ang="0">
                  <a:pos x="856" y="494"/>
                </a:cxn>
                <a:cxn ang="0">
                  <a:pos x="840" y="560"/>
                </a:cxn>
                <a:cxn ang="0">
                  <a:pos x="821" y="624"/>
                </a:cxn>
                <a:cxn ang="0">
                  <a:pos x="802" y="684"/>
                </a:cxn>
                <a:cxn ang="0">
                  <a:pos x="780" y="739"/>
                </a:cxn>
                <a:cxn ang="0">
                  <a:pos x="757" y="791"/>
                </a:cxn>
                <a:cxn ang="0">
                  <a:pos x="732" y="838"/>
                </a:cxn>
                <a:cxn ang="0">
                  <a:pos x="705" y="881"/>
                </a:cxn>
                <a:cxn ang="0">
                  <a:pos x="678" y="921"/>
                </a:cxn>
                <a:cxn ang="0">
                  <a:pos x="649" y="955"/>
                </a:cxn>
                <a:cxn ang="0">
                  <a:pos x="619" y="984"/>
                </a:cxn>
                <a:cxn ang="0">
                  <a:pos x="587" y="1010"/>
                </a:cxn>
                <a:cxn ang="0">
                  <a:pos x="556" y="1029"/>
                </a:cxn>
                <a:cxn ang="0">
                  <a:pos x="524" y="1043"/>
                </a:cxn>
                <a:cxn ang="0">
                  <a:pos x="490" y="1051"/>
                </a:cxn>
                <a:cxn ang="0">
                  <a:pos x="456" y="1054"/>
                </a:cxn>
                <a:cxn ang="0">
                  <a:pos x="445" y="1054"/>
                </a:cxn>
                <a:cxn ang="0">
                  <a:pos x="458" y="1052"/>
                </a:cxn>
                <a:cxn ang="0">
                  <a:pos x="2" y="1052"/>
                </a:cxn>
                <a:cxn ang="0">
                  <a:pos x="0" y="1053"/>
                </a:cxn>
                <a:cxn ang="0">
                  <a:pos x="10" y="1054"/>
                </a:cxn>
                <a:cxn ang="0">
                  <a:pos x="44" y="1051"/>
                </a:cxn>
                <a:cxn ang="0">
                  <a:pos x="78" y="1043"/>
                </a:cxn>
                <a:cxn ang="0">
                  <a:pos x="110" y="1029"/>
                </a:cxn>
                <a:cxn ang="0">
                  <a:pos x="142" y="1010"/>
                </a:cxn>
                <a:cxn ang="0">
                  <a:pos x="173" y="984"/>
                </a:cxn>
                <a:cxn ang="0">
                  <a:pos x="203" y="955"/>
                </a:cxn>
                <a:cxn ang="0">
                  <a:pos x="232" y="921"/>
                </a:cxn>
                <a:cxn ang="0">
                  <a:pos x="259" y="881"/>
                </a:cxn>
                <a:cxn ang="0">
                  <a:pos x="287" y="838"/>
                </a:cxn>
                <a:cxn ang="0">
                  <a:pos x="311" y="791"/>
                </a:cxn>
                <a:cxn ang="0">
                  <a:pos x="334" y="739"/>
                </a:cxn>
                <a:cxn ang="0">
                  <a:pos x="356" y="684"/>
                </a:cxn>
                <a:cxn ang="0">
                  <a:pos x="376" y="624"/>
                </a:cxn>
                <a:cxn ang="0">
                  <a:pos x="395" y="560"/>
                </a:cxn>
                <a:cxn ang="0">
                  <a:pos x="410" y="494"/>
                </a:cxn>
                <a:cxn ang="0">
                  <a:pos x="424" y="424"/>
                </a:cxn>
                <a:cxn ang="0">
                  <a:pos x="421" y="424"/>
                </a:cxn>
                <a:cxn ang="0">
                  <a:pos x="175" y="424"/>
                </a:cxn>
                <a:cxn ang="0">
                  <a:pos x="421" y="424"/>
                </a:cxn>
              </a:cxnLst>
              <a:rect l="0" t="0" r="r" b="b"/>
              <a:pathLst>
                <a:path w="1111" h="1054">
                  <a:moveTo>
                    <a:pt x="421" y="424"/>
                  </a:moveTo>
                  <a:lnTo>
                    <a:pt x="175" y="424"/>
                  </a:lnTo>
                  <a:lnTo>
                    <a:pt x="683" y="0"/>
                  </a:lnTo>
                  <a:lnTo>
                    <a:pt x="1111" y="428"/>
                  </a:lnTo>
                  <a:lnTo>
                    <a:pt x="867" y="424"/>
                  </a:lnTo>
                  <a:lnTo>
                    <a:pt x="870" y="424"/>
                  </a:lnTo>
                  <a:lnTo>
                    <a:pt x="856" y="494"/>
                  </a:lnTo>
                  <a:lnTo>
                    <a:pt x="840" y="560"/>
                  </a:lnTo>
                  <a:lnTo>
                    <a:pt x="821" y="624"/>
                  </a:lnTo>
                  <a:lnTo>
                    <a:pt x="802" y="684"/>
                  </a:lnTo>
                  <a:lnTo>
                    <a:pt x="780" y="739"/>
                  </a:lnTo>
                  <a:lnTo>
                    <a:pt x="757" y="791"/>
                  </a:lnTo>
                  <a:lnTo>
                    <a:pt x="732" y="838"/>
                  </a:lnTo>
                  <a:lnTo>
                    <a:pt x="705" y="881"/>
                  </a:lnTo>
                  <a:lnTo>
                    <a:pt x="678" y="921"/>
                  </a:lnTo>
                  <a:lnTo>
                    <a:pt x="649" y="955"/>
                  </a:lnTo>
                  <a:lnTo>
                    <a:pt x="619" y="984"/>
                  </a:lnTo>
                  <a:lnTo>
                    <a:pt x="587" y="1010"/>
                  </a:lnTo>
                  <a:lnTo>
                    <a:pt x="556" y="1029"/>
                  </a:lnTo>
                  <a:lnTo>
                    <a:pt x="524" y="1043"/>
                  </a:lnTo>
                  <a:lnTo>
                    <a:pt x="490" y="1051"/>
                  </a:lnTo>
                  <a:lnTo>
                    <a:pt x="456" y="1054"/>
                  </a:lnTo>
                  <a:lnTo>
                    <a:pt x="445" y="1054"/>
                  </a:lnTo>
                  <a:lnTo>
                    <a:pt x="458" y="1052"/>
                  </a:lnTo>
                  <a:lnTo>
                    <a:pt x="2" y="1052"/>
                  </a:lnTo>
                  <a:lnTo>
                    <a:pt x="0" y="1053"/>
                  </a:lnTo>
                  <a:lnTo>
                    <a:pt x="10" y="1054"/>
                  </a:lnTo>
                  <a:lnTo>
                    <a:pt x="44" y="1051"/>
                  </a:lnTo>
                  <a:lnTo>
                    <a:pt x="78" y="1043"/>
                  </a:lnTo>
                  <a:lnTo>
                    <a:pt x="110" y="1029"/>
                  </a:lnTo>
                  <a:lnTo>
                    <a:pt x="142" y="1010"/>
                  </a:lnTo>
                  <a:lnTo>
                    <a:pt x="173" y="984"/>
                  </a:lnTo>
                  <a:lnTo>
                    <a:pt x="203" y="955"/>
                  </a:lnTo>
                  <a:lnTo>
                    <a:pt x="232" y="921"/>
                  </a:lnTo>
                  <a:lnTo>
                    <a:pt x="259" y="881"/>
                  </a:lnTo>
                  <a:lnTo>
                    <a:pt x="287" y="838"/>
                  </a:lnTo>
                  <a:lnTo>
                    <a:pt x="311" y="791"/>
                  </a:lnTo>
                  <a:lnTo>
                    <a:pt x="334" y="739"/>
                  </a:lnTo>
                  <a:lnTo>
                    <a:pt x="356" y="684"/>
                  </a:lnTo>
                  <a:lnTo>
                    <a:pt x="376" y="624"/>
                  </a:lnTo>
                  <a:lnTo>
                    <a:pt x="395" y="560"/>
                  </a:lnTo>
                  <a:lnTo>
                    <a:pt x="410" y="494"/>
                  </a:lnTo>
                  <a:lnTo>
                    <a:pt x="424" y="424"/>
                  </a:lnTo>
                  <a:lnTo>
                    <a:pt x="421" y="424"/>
                  </a:lnTo>
                  <a:lnTo>
                    <a:pt x="175" y="424"/>
                  </a:lnTo>
                  <a:lnTo>
                    <a:pt x="421" y="4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4026396" y="1981200"/>
              <a:ext cx="1186755" cy="1757957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40" y="0"/>
                </a:cxn>
                <a:cxn ang="0">
                  <a:pos x="461" y="1"/>
                </a:cxn>
                <a:cxn ang="0">
                  <a:pos x="481" y="4"/>
                </a:cxn>
                <a:cxn ang="0">
                  <a:pos x="502" y="9"/>
                </a:cxn>
                <a:cxn ang="0">
                  <a:pos x="522" y="16"/>
                </a:cxn>
                <a:cxn ang="0">
                  <a:pos x="542" y="26"/>
                </a:cxn>
                <a:cxn ang="0">
                  <a:pos x="561" y="37"/>
                </a:cxn>
                <a:cxn ang="0">
                  <a:pos x="580" y="49"/>
                </a:cxn>
                <a:cxn ang="0">
                  <a:pos x="599" y="65"/>
                </a:cxn>
                <a:cxn ang="0">
                  <a:pos x="618" y="81"/>
                </a:cxn>
                <a:cxn ang="0">
                  <a:pos x="636" y="100"/>
                </a:cxn>
                <a:cxn ang="0">
                  <a:pos x="653" y="119"/>
                </a:cxn>
                <a:cxn ang="0">
                  <a:pos x="670" y="141"/>
                </a:cxn>
                <a:cxn ang="0">
                  <a:pos x="687" y="165"/>
                </a:cxn>
                <a:cxn ang="0">
                  <a:pos x="703" y="190"/>
                </a:cxn>
                <a:cxn ang="0">
                  <a:pos x="719" y="216"/>
                </a:cxn>
                <a:cxn ang="0">
                  <a:pos x="735" y="243"/>
                </a:cxn>
                <a:cxn ang="0">
                  <a:pos x="749" y="273"/>
                </a:cxn>
                <a:cxn ang="0">
                  <a:pos x="763" y="304"/>
                </a:cxn>
                <a:cxn ang="0">
                  <a:pos x="776" y="336"/>
                </a:cxn>
                <a:cxn ang="0">
                  <a:pos x="789" y="369"/>
                </a:cxn>
                <a:cxn ang="0">
                  <a:pos x="801" y="404"/>
                </a:cxn>
                <a:cxn ang="0">
                  <a:pos x="812" y="440"/>
                </a:cxn>
                <a:cxn ang="0">
                  <a:pos x="834" y="515"/>
                </a:cxn>
                <a:cxn ang="0">
                  <a:pos x="852" y="595"/>
                </a:cxn>
                <a:cxn ang="0">
                  <a:pos x="867" y="678"/>
                </a:cxn>
                <a:cxn ang="0">
                  <a:pos x="878" y="765"/>
                </a:cxn>
                <a:cxn ang="0">
                  <a:pos x="886" y="856"/>
                </a:cxn>
                <a:cxn ang="0">
                  <a:pos x="670" y="681"/>
                </a:cxn>
                <a:cxn ang="0">
                  <a:pos x="451" y="863"/>
                </a:cxn>
                <a:cxn ang="0">
                  <a:pos x="443" y="772"/>
                </a:cxn>
                <a:cxn ang="0">
                  <a:pos x="432" y="685"/>
                </a:cxn>
                <a:cxn ang="0">
                  <a:pos x="417" y="602"/>
                </a:cxn>
                <a:cxn ang="0">
                  <a:pos x="399" y="522"/>
                </a:cxn>
                <a:cxn ang="0">
                  <a:pos x="377" y="447"/>
                </a:cxn>
                <a:cxn ang="0">
                  <a:pos x="366" y="411"/>
                </a:cxn>
                <a:cxn ang="0">
                  <a:pos x="354" y="377"/>
                </a:cxn>
                <a:cxn ang="0">
                  <a:pos x="341" y="343"/>
                </a:cxn>
                <a:cxn ang="0">
                  <a:pos x="328" y="311"/>
                </a:cxn>
                <a:cxn ang="0">
                  <a:pos x="314" y="280"/>
                </a:cxn>
                <a:cxn ang="0">
                  <a:pos x="300" y="250"/>
                </a:cxn>
                <a:cxn ang="0">
                  <a:pos x="284" y="223"/>
                </a:cxn>
                <a:cxn ang="0">
                  <a:pos x="268" y="197"/>
                </a:cxn>
                <a:cxn ang="0">
                  <a:pos x="252" y="172"/>
                </a:cxn>
                <a:cxn ang="0">
                  <a:pos x="235" y="148"/>
                </a:cxn>
                <a:cxn ang="0">
                  <a:pos x="218" y="126"/>
                </a:cxn>
                <a:cxn ang="0">
                  <a:pos x="201" y="107"/>
                </a:cxn>
                <a:cxn ang="0">
                  <a:pos x="183" y="88"/>
                </a:cxn>
                <a:cxn ang="0">
                  <a:pos x="165" y="72"/>
                </a:cxn>
                <a:cxn ang="0">
                  <a:pos x="145" y="57"/>
                </a:cxn>
                <a:cxn ang="0">
                  <a:pos x="126" y="44"/>
                </a:cxn>
                <a:cxn ang="0">
                  <a:pos x="107" y="33"/>
                </a:cxn>
                <a:cxn ang="0">
                  <a:pos x="87" y="23"/>
                </a:cxn>
                <a:cxn ang="0">
                  <a:pos x="67" y="16"/>
                </a:cxn>
                <a:cxn ang="0">
                  <a:pos x="46" y="11"/>
                </a:cxn>
                <a:cxn ang="0">
                  <a:pos x="26" y="8"/>
                </a:cxn>
                <a:cxn ang="0">
                  <a:pos x="5" y="7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435" y="4"/>
                </a:cxn>
                <a:cxn ang="0">
                  <a:pos x="435" y="0"/>
                </a:cxn>
              </a:cxnLst>
              <a:rect l="0" t="0" r="r" b="b"/>
              <a:pathLst>
                <a:path w="886" h="863">
                  <a:moveTo>
                    <a:pt x="435" y="0"/>
                  </a:moveTo>
                  <a:lnTo>
                    <a:pt x="440" y="0"/>
                  </a:lnTo>
                  <a:lnTo>
                    <a:pt x="461" y="1"/>
                  </a:lnTo>
                  <a:lnTo>
                    <a:pt x="481" y="4"/>
                  </a:lnTo>
                  <a:lnTo>
                    <a:pt x="502" y="9"/>
                  </a:lnTo>
                  <a:lnTo>
                    <a:pt x="522" y="16"/>
                  </a:lnTo>
                  <a:lnTo>
                    <a:pt x="542" y="26"/>
                  </a:lnTo>
                  <a:lnTo>
                    <a:pt x="561" y="37"/>
                  </a:lnTo>
                  <a:lnTo>
                    <a:pt x="580" y="49"/>
                  </a:lnTo>
                  <a:lnTo>
                    <a:pt x="599" y="65"/>
                  </a:lnTo>
                  <a:lnTo>
                    <a:pt x="618" y="81"/>
                  </a:lnTo>
                  <a:lnTo>
                    <a:pt x="636" y="100"/>
                  </a:lnTo>
                  <a:lnTo>
                    <a:pt x="653" y="119"/>
                  </a:lnTo>
                  <a:lnTo>
                    <a:pt x="670" y="141"/>
                  </a:lnTo>
                  <a:lnTo>
                    <a:pt x="687" y="165"/>
                  </a:lnTo>
                  <a:lnTo>
                    <a:pt x="703" y="190"/>
                  </a:lnTo>
                  <a:lnTo>
                    <a:pt x="719" y="216"/>
                  </a:lnTo>
                  <a:lnTo>
                    <a:pt x="735" y="243"/>
                  </a:lnTo>
                  <a:lnTo>
                    <a:pt x="749" y="273"/>
                  </a:lnTo>
                  <a:lnTo>
                    <a:pt x="763" y="304"/>
                  </a:lnTo>
                  <a:lnTo>
                    <a:pt x="776" y="336"/>
                  </a:lnTo>
                  <a:lnTo>
                    <a:pt x="789" y="369"/>
                  </a:lnTo>
                  <a:lnTo>
                    <a:pt x="801" y="404"/>
                  </a:lnTo>
                  <a:lnTo>
                    <a:pt x="812" y="440"/>
                  </a:lnTo>
                  <a:lnTo>
                    <a:pt x="834" y="515"/>
                  </a:lnTo>
                  <a:lnTo>
                    <a:pt x="852" y="595"/>
                  </a:lnTo>
                  <a:lnTo>
                    <a:pt x="867" y="678"/>
                  </a:lnTo>
                  <a:lnTo>
                    <a:pt x="878" y="765"/>
                  </a:lnTo>
                  <a:lnTo>
                    <a:pt x="886" y="856"/>
                  </a:lnTo>
                  <a:lnTo>
                    <a:pt x="670" y="681"/>
                  </a:lnTo>
                  <a:lnTo>
                    <a:pt x="451" y="863"/>
                  </a:lnTo>
                  <a:lnTo>
                    <a:pt x="443" y="772"/>
                  </a:lnTo>
                  <a:lnTo>
                    <a:pt x="432" y="685"/>
                  </a:lnTo>
                  <a:lnTo>
                    <a:pt x="417" y="602"/>
                  </a:lnTo>
                  <a:lnTo>
                    <a:pt x="399" y="522"/>
                  </a:lnTo>
                  <a:lnTo>
                    <a:pt x="377" y="447"/>
                  </a:lnTo>
                  <a:lnTo>
                    <a:pt x="366" y="411"/>
                  </a:lnTo>
                  <a:lnTo>
                    <a:pt x="354" y="377"/>
                  </a:lnTo>
                  <a:lnTo>
                    <a:pt x="341" y="343"/>
                  </a:lnTo>
                  <a:lnTo>
                    <a:pt x="328" y="311"/>
                  </a:lnTo>
                  <a:lnTo>
                    <a:pt x="314" y="280"/>
                  </a:lnTo>
                  <a:lnTo>
                    <a:pt x="300" y="250"/>
                  </a:lnTo>
                  <a:lnTo>
                    <a:pt x="284" y="223"/>
                  </a:lnTo>
                  <a:lnTo>
                    <a:pt x="268" y="197"/>
                  </a:lnTo>
                  <a:lnTo>
                    <a:pt x="252" y="172"/>
                  </a:lnTo>
                  <a:lnTo>
                    <a:pt x="235" y="148"/>
                  </a:lnTo>
                  <a:lnTo>
                    <a:pt x="218" y="126"/>
                  </a:lnTo>
                  <a:lnTo>
                    <a:pt x="201" y="107"/>
                  </a:lnTo>
                  <a:lnTo>
                    <a:pt x="183" y="88"/>
                  </a:lnTo>
                  <a:lnTo>
                    <a:pt x="165" y="72"/>
                  </a:lnTo>
                  <a:lnTo>
                    <a:pt x="145" y="57"/>
                  </a:lnTo>
                  <a:lnTo>
                    <a:pt x="126" y="44"/>
                  </a:lnTo>
                  <a:lnTo>
                    <a:pt x="107" y="33"/>
                  </a:lnTo>
                  <a:lnTo>
                    <a:pt x="87" y="23"/>
                  </a:lnTo>
                  <a:lnTo>
                    <a:pt x="67" y="16"/>
                  </a:lnTo>
                  <a:lnTo>
                    <a:pt x="46" y="11"/>
                  </a:lnTo>
                  <a:lnTo>
                    <a:pt x="26" y="8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35" y="4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6096000" y="4191000"/>
            <a:ext cx="2971800" cy="1278017"/>
            <a:chOff x="5029200" y="4710830"/>
            <a:chExt cx="2971800" cy="1278017"/>
          </a:xfrm>
        </p:grpSpPr>
        <p:sp>
          <p:nvSpPr>
            <p:cNvPr id="23" name="TextBox 22"/>
            <p:cNvSpPr txBox="1"/>
            <p:nvPr/>
          </p:nvSpPr>
          <p:spPr>
            <a:xfrm>
              <a:off x="5214820" y="4710830"/>
              <a:ext cx="13383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Process 2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29200" y="5157850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Your text here. Your text here. Your text here</a:t>
              </a:r>
              <a:endParaRPr lang="en-US" sz="2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7200" y="914400"/>
            <a:ext cx="133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Process 1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1447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text here. Your text here. Your text here</a:t>
            </a:r>
            <a:endParaRPr lang="en-US" sz="2400" dirty="0"/>
          </a:p>
        </p:txBody>
      </p:sp>
      <p:grpSp>
        <p:nvGrpSpPr>
          <p:cNvPr id="6" name="Group 31"/>
          <p:cNvGrpSpPr/>
          <p:nvPr/>
        </p:nvGrpSpPr>
        <p:grpSpPr>
          <a:xfrm>
            <a:off x="1294606" y="2439194"/>
            <a:ext cx="915194" cy="762794"/>
            <a:chOff x="989806" y="2896394"/>
            <a:chExt cx="915194" cy="762794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609600" y="3276600"/>
              <a:ext cx="762000" cy="1588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990600" y="3657600"/>
              <a:ext cx="914400" cy="1588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rot="10800000">
            <a:off x="5257800" y="4495800"/>
            <a:ext cx="838200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related aspects</a:t>
            </a:r>
            <a:endParaRPr lang="en-US" dirty="0"/>
          </a:p>
        </p:txBody>
      </p:sp>
      <p:grpSp>
        <p:nvGrpSpPr>
          <p:cNvPr id="3" name="Group 22"/>
          <p:cNvGrpSpPr/>
          <p:nvPr/>
        </p:nvGrpSpPr>
        <p:grpSpPr>
          <a:xfrm>
            <a:off x="5857875" y="1381125"/>
            <a:ext cx="3009900" cy="1110490"/>
            <a:chOff x="5857875" y="1790700"/>
            <a:chExt cx="3009900" cy="1110490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857875" y="1790700"/>
              <a:ext cx="2971800" cy="1110490"/>
            </a:xfrm>
            <a:custGeom>
              <a:avLst/>
              <a:gdLst/>
              <a:ahLst/>
              <a:cxnLst>
                <a:cxn ang="0">
                  <a:pos x="2454" y="0"/>
                </a:cxn>
                <a:cxn ang="0">
                  <a:pos x="493" y="0"/>
                </a:cxn>
                <a:cxn ang="0">
                  <a:pos x="493" y="160"/>
                </a:cxn>
                <a:cxn ang="0">
                  <a:pos x="436" y="160"/>
                </a:cxn>
                <a:cxn ang="0">
                  <a:pos x="283" y="427"/>
                </a:cxn>
                <a:cxn ang="0">
                  <a:pos x="0" y="917"/>
                </a:cxn>
                <a:cxn ang="0">
                  <a:pos x="780" y="917"/>
                </a:cxn>
                <a:cxn ang="0">
                  <a:pos x="780" y="868"/>
                </a:cxn>
                <a:cxn ang="0">
                  <a:pos x="2454" y="868"/>
                </a:cxn>
                <a:cxn ang="0">
                  <a:pos x="2454" y="0"/>
                </a:cxn>
              </a:cxnLst>
              <a:rect l="0" t="0" r="r" b="b"/>
              <a:pathLst>
                <a:path w="2454" h="917">
                  <a:moveTo>
                    <a:pt x="2454" y="0"/>
                  </a:moveTo>
                  <a:lnTo>
                    <a:pt x="493" y="0"/>
                  </a:lnTo>
                  <a:lnTo>
                    <a:pt x="493" y="160"/>
                  </a:lnTo>
                  <a:lnTo>
                    <a:pt x="436" y="160"/>
                  </a:lnTo>
                  <a:lnTo>
                    <a:pt x="283" y="427"/>
                  </a:lnTo>
                  <a:lnTo>
                    <a:pt x="0" y="917"/>
                  </a:lnTo>
                  <a:lnTo>
                    <a:pt x="780" y="917"/>
                  </a:lnTo>
                  <a:lnTo>
                    <a:pt x="780" y="868"/>
                  </a:lnTo>
                  <a:lnTo>
                    <a:pt x="2454" y="868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625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05575" y="1914525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390525" y="1371600"/>
            <a:ext cx="3009900" cy="1110490"/>
            <a:chOff x="390525" y="1781175"/>
            <a:chExt cx="3009900" cy="1110490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 flipH="1">
              <a:off x="428625" y="1781175"/>
              <a:ext cx="2971800" cy="1110490"/>
            </a:xfrm>
            <a:custGeom>
              <a:avLst/>
              <a:gdLst/>
              <a:ahLst/>
              <a:cxnLst>
                <a:cxn ang="0">
                  <a:pos x="2454" y="0"/>
                </a:cxn>
                <a:cxn ang="0">
                  <a:pos x="493" y="0"/>
                </a:cxn>
                <a:cxn ang="0">
                  <a:pos x="493" y="160"/>
                </a:cxn>
                <a:cxn ang="0">
                  <a:pos x="436" y="160"/>
                </a:cxn>
                <a:cxn ang="0">
                  <a:pos x="283" y="427"/>
                </a:cxn>
                <a:cxn ang="0">
                  <a:pos x="0" y="917"/>
                </a:cxn>
                <a:cxn ang="0">
                  <a:pos x="780" y="917"/>
                </a:cxn>
                <a:cxn ang="0">
                  <a:pos x="780" y="868"/>
                </a:cxn>
                <a:cxn ang="0">
                  <a:pos x="2454" y="868"/>
                </a:cxn>
                <a:cxn ang="0">
                  <a:pos x="2454" y="0"/>
                </a:cxn>
              </a:cxnLst>
              <a:rect l="0" t="0" r="r" b="b"/>
              <a:pathLst>
                <a:path w="2454" h="917">
                  <a:moveTo>
                    <a:pt x="2454" y="0"/>
                  </a:moveTo>
                  <a:lnTo>
                    <a:pt x="493" y="0"/>
                  </a:lnTo>
                  <a:lnTo>
                    <a:pt x="493" y="160"/>
                  </a:lnTo>
                  <a:lnTo>
                    <a:pt x="436" y="160"/>
                  </a:lnTo>
                  <a:lnTo>
                    <a:pt x="283" y="427"/>
                  </a:lnTo>
                  <a:lnTo>
                    <a:pt x="0" y="917"/>
                  </a:lnTo>
                  <a:lnTo>
                    <a:pt x="780" y="917"/>
                  </a:lnTo>
                  <a:lnTo>
                    <a:pt x="780" y="868"/>
                  </a:lnTo>
                  <a:lnTo>
                    <a:pt x="2454" y="868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7625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0525" y="1876425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2667000" y="4619625"/>
            <a:ext cx="3886200" cy="1438275"/>
            <a:chOff x="2667000" y="5029200"/>
            <a:chExt cx="3886200" cy="1438275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771775" y="5029200"/>
              <a:ext cx="3771900" cy="1438275"/>
            </a:xfrm>
            <a:custGeom>
              <a:avLst/>
              <a:gdLst/>
              <a:ahLst/>
              <a:cxnLst>
                <a:cxn ang="0">
                  <a:pos x="1334" y="277"/>
                </a:cxn>
                <a:cxn ang="0">
                  <a:pos x="1334" y="215"/>
                </a:cxn>
                <a:cxn ang="0">
                  <a:pos x="1216" y="215"/>
                </a:cxn>
                <a:cxn ang="0">
                  <a:pos x="1091" y="0"/>
                </a:cxn>
                <a:cxn ang="0">
                  <a:pos x="968" y="215"/>
                </a:cxn>
                <a:cxn ang="0">
                  <a:pos x="848" y="215"/>
                </a:cxn>
                <a:cxn ang="0">
                  <a:pos x="848" y="277"/>
                </a:cxn>
                <a:cxn ang="0">
                  <a:pos x="0" y="277"/>
                </a:cxn>
                <a:cxn ang="0">
                  <a:pos x="0" y="1242"/>
                </a:cxn>
                <a:cxn ang="0">
                  <a:pos x="2182" y="1242"/>
                </a:cxn>
                <a:cxn ang="0">
                  <a:pos x="2182" y="277"/>
                </a:cxn>
                <a:cxn ang="0">
                  <a:pos x="1334" y="277"/>
                </a:cxn>
              </a:cxnLst>
              <a:rect l="0" t="0" r="r" b="b"/>
              <a:pathLst>
                <a:path w="2182" h="1242">
                  <a:moveTo>
                    <a:pt x="1334" y="277"/>
                  </a:moveTo>
                  <a:lnTo>
                    <a:pt x="1334" y="215"/>
                  </a:lnTo>
                  <a:lnTo>
                    <a:pt x="1216" y="215"/>
                  </a:lnTo>
                  <a:lnTo>
                    <a:pt x="1091" y="0"/>
                  </a:lnTo>
                  <a:lnTo>
                    <a:pt x="968" y="215"/>
                  </a:lnTo>
                  <a:lnTo>
                    <a:pt x="848" y="215"/>
                  </a:lnTo>
                  <a:lnTo>
                    <a:pt x="848" y="277"/>
                  </a:lnTo>
                  <a:lnTo>
                    <a:pt x="0" y="277"/>
                  </a:lnTo>
                  <a:lnTo>
                    <a:pt x="0" y="1242"/>
                  </a:lnTo>
                  <a:lnTo>
                    <a:pt x="2182" y="1242"/>
                  </a:lnTo>
                  <a:lnTo>
                    <a:pt x="2182" y="277"/>
                  </a:lnTo>
                  <a:lnTo>
                    <a:pt x="1334" y="2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625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67000" y="5638800"/>
              <a:ext cx="3886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3962400" y="2543175"/>
            <a:ext cx="1314450" cy="1295400"/>
            <a:chOff x="3962400" y="2952750"/>
            <a:chExt cx="1314450" cy="1295400"/>
          </a:xfrm>
        </p:grpSpPr>
        <p:sp>
          <p:nvSpPr>
            <p:cNvPr id="5" name="Oval 4"/>
            <p:cNvSpPr/>
            <p:nvPr/>
          </p:nvSpPr>
          <p:spPr>
            <a:xfrm>
              <a:off x="3981450" y="2952750"/>
              <a:ext cx="1295400" cy="1295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clear">
              <a:bevelT w="648970" h="648970"/>
              <a:bevelB w="648970" h="64897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3283803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95530" y="1695355"/>
            <a:ext cx="3048000" cy="3048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10199"/>
              </a:avLst>
            </a:prstTxWarp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5180000">
            <a:off x="3084083" y="1674383"/>
            <a:ext cx="3048000" cy="3048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10199"/>
              </a:avLst>
            </a:prstTxWarp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6420000">
            <a:off x="3135920" y="1724025"/>
            <a:ext cx="3048000" cy="3048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ArchUp">
              <a:avLst>
                <a:gd name="adj" fmla="val 11310199"/>
              </a:avLst>
            </a:prstTxWarp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" name="Freeform 30"/>
          <p:cNvSpPr>
            <a:spLocks/>
          </p:cNvSpPr>
          <p:nvPr/>
        </p:nvSpPr>
        <p:spPr bwMode="auto">
          <a:xfrm>
            <a:off x="3286125" y="1838325"/>
            <a:ext cx="2686050" cy="2686050"/>
          </a:xfrm>
          <a:custGeom>
            <a:avLst/>
            <a:gdLst/>
            <a:ahLst/>
            <a:cxnLst>
              <a:cxn ang="0">
                <a:pos x="1352" y="825"/>
              </a:cxn>
              <a:cxn ang="0">
                <a:pos x="1352" y="883"/>
              </a:cxn>
              <a:cxn ang="0">
                <a:pos x="1334" y="988"/>
              </a:cxn>
              <a:cxn ang="0">
                <a:pos x="1295" y="1083"/>
              </a:cxn>
              <a:cxn ang="0">
                <a:pos x="1239" y="1168"/>
              </a:cxn>
              <a:cxn ang="0">
                <a:pos x="1166" y="1239"/>
              </a:cxn>
              <a:cxn ang="0">
                <a:pos x="1081" y="1296"/>
              </a:cxn>
              <a:cxn ang="0">
                <a:pos x="637" y="1308"/>
              </a:cxn>
              <a:cxn ang="0">
                <a:pos x="543" y="1253"/>
              </a:cxn>
              <a:cxn ang="0">
                <a:pos x="465" y="1181"/>
              </a:cxn>
              <a:cxn ang="0">
                <a:pos x="403" y="1094"/>
              </a:cxn>
              <a:cxn ang="0">
                <a:pos x="361" y="995"/>
              </a:cxn>
              <a:cxn ang="0">
                <a:pos x="339" y="885"/>
              </a:cxn>
              <a:cxn ang="0">
                <a:pos x="339" y="821"/>
              </a:cxn>
              <a:cxn ang="0">
                <a:pos x="568" y="421"/>
              </a:cxn>
              <a:cxn ang="0">
                <a:pos x="630" y="386"/>
              </a:cxn>
              <a:cxn ang="0">
                <a:pos x="734" y="350"/>
              </a:cxn>
              <a:cxn ang="0">
                <a:pos x="846" y="338"/>
              </a:cxn>
              <a:cxn ang="0">
                <a:pos x="922" y="343"/>
              </a:cxn>
              <a:cxn ang="0">
                <a:pos x="1028" y="372"/>
              </a:cxn>
              <a:cxn ang="0">
                <a:pos x="1124" y="421"/>
              </a:cxn>
              <a:cxn ang="0">
                <a:pos x="1549" y="375"/>
              </a:cxn>
              <a:cxn ang="0">
                <a:pos x="1446" y="250"/>
              </a:cxn>
              <a:cxn ang="0">
                <a:pos x="1320" y="145"/>
              </a:cxn>
              <a:cxn ang="0">
                <a:pos x="1177" y="67"/>
              </a:cxn>
              <a:cxn ang="0">
                <a:pos x="1018" y="18"/>
              </a:cxn>
              <a:cxn ang="0">
                <a:pos x="846" y="0"/>
              </a:cxn>
              <a:cxn ang="0">
                <a:pos x="759" y="3"/>
              </a:cxn>
              <a:cxn ang="0">
                <a:pos x="635" y="26"/>
              </a:cxn>
              <a:cxn ang="0">
                <a:pos x="516" y="67"/>
              </a:cxn>
              <a:cxn ang="0">
                <a:pos x="407" y="122"/>
              </a:cxn>
              <a:cxn ang="0">
                <a:pos x="308" y="193"/>
              </a:cxn>
              <a:cxn ang="0">
                <a:pos x="219" y="278"/>
              </a:cxn>
              <a:cxn ang="0">
                <a:pos x="145" y="373"/>
              </a:cxn>
              <a:cxn ang="0">
                <a:pos x="83" y="480"/>
              </a:cxn>
              <a:cxn ang="0">
                <a:pos x="37" y="595"/>
              </a:cxn>
              <a:cxn ang="0">
                <a:pos x="10" y="717"/>
              </a:cxn>
              <a:cxn ang="0">
                <a:pos x="0" y="846"/>
              </a:cxn>
              <a:cxn ang="0">
                <a:pos x="3" y="933"/>
              </a:cxn>
              <a:cxn ang="0">
                <a:pos x="26" y="1057"/>
              </a:cxn>
              <a:cxn ang="0">
                <a:pos x="67" y="1175"/>
              </a:cxn>
              <a:cxn ang="0">
                <a:pos x="122" y="1285"/>
              </a:cxn>
              <a:cxn ang="0">
                <a:pos x="193" y="1384"/>
              </a:cxn>
              <a:cxn ang="0">
                <a:pos x="277" y="1473"/>
              </a:cxn>
              <a:cxn ang="0">
                <a:pos x="373" y="1547"/>
              </a:cxn>
              <a:cxn ang="0">
                <a:pos x="479" y="1609"/>
              </a:cxn>
              <a:cxn ang="0">
                <a:pos x="594" y="1655"/>
              </a:cxn>
              <a:cxn ang="0">
                <a:pos x="717" y="1682"/>
              </a:cxn>
              <a:cxn ang="0">
                <a:pos x="846" y="1692"/>
              </a:cxn>
              <a:cxn ang="0">
                <a:pos x="933" y="1689"/>
              </a:cxn>
              <a:cxn ang="0">
                <a:pos x="1056" y="1666"/>
              </a:cxn>
              <a:cxn ang="0">
                <a:pos x="1175" y="1625"/>
              </a:cxn>
              <a:cxn ang="0">
                <a:pos x="1285" y="1570"/>
              </a:cxn>
              <a:cxn ang="0">
                <a:pos x="1384" y="1499"/>
              </a:cxn>
              <a:cxn ang="0">
                <a:pos x="1473" y="1414"/>
              </a:cxn>
              <a:cxn ang="0">
                <a:pos x="1547" y="1319"/>
              </a:cxn>
              <a:cxn ang="0">
                <a:pos x="1609" y="1213"/>
              </a:cxn>
              <a:cxn ang="0">
                <a:pos x="1655" y="1098"/>
              </a:cxn>
              <a:cxn ang="0">
                <a:pos x="1681" y="975"/>
              </a:cxn>
              <a:cxn ang="0">
                <a:pos x="1692" y="846"/>
              </a:cxn>
              <a:cxn ang="0">
                <a:pos x="1685" y="735"/>
              </a:cxn>
              <a:cxn ang="0">
                <a:pos x="1648" y="575"/>
              </a:cxn>
              <a:cxn ang="0">
                <a:pos x="1582" y="428"/>
              </a:cxn>
            </a:cxnLst>
            <a:rect l="0" t="0" r="r" b="b"/>
            <a:pathLst>
              <a:path w="1692" h="1692">
                <a:moveTo>
                  <a:pt x="1582" y="428"/>
                </a:moveTo>
                <a:lnTo>
                  <a:pt x="1352" y="825"/>
                </a:lnTo>
                <a:lnTo>
                  <a:pt x="1352" y="825"/>
                </a:lnTo>
                <a:lnTo>
                  <a:pt x="1354" y="846"/>
                </a:lnTo>
                <a:lnTo>
                  <a:pt x="1354" y="846"/>
                </a:lnTo>
                <a:lnTo>
                  <a:pt x="1352" y="883"/>
                </a:lnTo>
                <a:lnTo>
                  <a:pt x="1349" y="919"/>
                </a:lnTo>
                <a:lnTo>
                  <a:pt x="1341" y="952"/>
                </a:lnTo>
                <a:lnTo>
                  <a:pt x="1334" y="988"/>
                </a:lnTo>
                <a:lnTo>
                  <a:pt x="1322" y="1020"/>
                </a:lnTo>
                <a:lnTo>
                  <a:pt x="1310" y="1052"/>
                </a:lnTo>
                <a:lnTo>
                  <a:pt x="1295" y="1083"/>
                </a:lnTo>
                <a:lnTo>
                  <a:pt x="1278" y="1114"/>
                </a:lnTo>
                <a:lnTo>
                  <a:pt x="1258" y="1142"/>
                </a:lnTo>
                <a:lnTo>
                  <a:pt x="1239" y="1168"/>
                </a:lnTo>
                <a:lnTo>
                  <a:pt x="1216" y="1193"/>
                </a:lnTo>
                <a:lnTo>
                  <a:pt x="1191" y="1218"/>
                </a:lnTo>
                <a:lnTo>
                  <a:pt x="1166" y="1239"/>
                </a:lnTo>
                <a:lnTo>
                  <a:pt x="1140" y="1260"/>
                </a:lnTo>
                <a:lnTo>
                  <a:pt x="1110" y="1280"/>
                </a:lnTo>
                <a:lnTo>
                  <a:pt x="1081" y="1296"/>
                </a:lnTo>
                <a:lnTo>
                  <a:pt x="855" y="1687"/>
                </a:lnTo>
                <a:lnTo>
                  <a:pt x="637" y="1308"/>
                </a:lnTo>
                <a:lnTo>
                  <a:pt x="637" y="1308"/>
                </a:lnTo>
                <a:lnTo>
                  <a:pt x="603" y="1292"/>
                </a:lnTo>
                <a:lnTo>
                  <a:pt x="573" y="1275"/>
                </a:lnTo>
                <a:lnTo>
                  <a:pt x="543" y="1253"/>
                </a:lnTo>
                <a:lnTo>
                  <a:pt x="515" y="1232"/>
                </a:lnTo>
                <a:lnTo>
                  <a:pt x="490" y="1207"/>
                </a:lnTo>
                <a:lnTo>
                  <a:pt x="465" y="1181"/>
                </a:lnTo>
                <a:lnTo>
                  <a:pt x="442" y="1154"/>
                </a:lnTo>
                <a:lnTo>
                  <a:pt x="421" y="1124"/>
                </a:lnTo>
                <a:lnTo>
                  <a:pt x="403" y="1094"/>
                </a:lnTo>
                <a:lnTo>
                  <a:pt x="385" y="1062"/>
                </a:lnTo>
                <a:lnTo>
                  <a:pt x="371" y="1029"/>
                </a:lnTo>
                <a:lnTo>
                  <a:pt x="361" y="995"/>
                </a:lnTo>
                <a:lnTo>
                  <a:pt x="350" y="958"/>
                </a:lnTo>
                <a:lnTo>
                  <a:pt x="343" y="922"/>
                </a:lnTo>
                <a:lnTo>
                  <a:pt x="339" y="885"/>
                </a:lnTo>
                <a:lnTo>
                  <a:pt x="338" y="846"/>
                </a:lnTo>
                <a:lnTo>
                  <a:pt x="338" y="846"/>
                </a:lnTo>
                <a:lnTo>
                  <a:pt x="339" y="821"/>
                </a:lnTo>
                <a:lnTo>
                  <a:pt x="341" y="797"/>
                </a:lnTo>
                <a:lnTo>
                  <a:pt x="123" y="421"/>
                </a:lnTo>
                <a:lnTo>
                  <a:pt x="568" y="421"/>
                </a:lnTo>
                <a:lnTo>
                  <a:pt x="568" y="421"/>
                </a:lnTo>
                <a:lnTo>
                  <a:pt x="598" y="404"/>
                </a:lnTo>
                <a:lnTo>
                  <a:pt x="630" y="386"/>
                </a:lnTo>
                <a:lnTo>
                  <a:pt x="663" y="372"/>
                </a:lnTo>
                <a:lnTo>
                  <a:pt x="699" y="361"/>
                </a:lnTo>
                <a:lnTo>
                  <a:pt x="734" y="350"/>
                </a:lnTo>
                <a:lnTo>
                  <a:pt x="770" y="343"/>
                </a:lnTo>
                <a:lnTo>
                  <a:pt x="807" y="340"/>
                </a:lnTo>
                <a:lnTo>
                  <a:pt x="846" y="338"/>
                </a:lnTo>
                <a:lnTo>
                  <a:pt x="846" y="338"/>
                </a:lnTo>
                <a:lnTo>
                  <a:pt x="885" y="340"/>
                </a:lnTo>
                <a:lnTo>
                  <a:pt x="922" y="343"/>
                </a:lnTo>
                <a:lnTo>
                  <a:pt x="957" y="350"/>
                </a:lnTo>
                <a:lnTo>
                  <a:pt x="993" y="361"/>
                </a:lnTo>
                <a:lnTo>
                  <a:pt x="1028" y="372"/>
                </a:lnTo>
                <a:lnTo>
                  <a:pt x="1062" y="386"/>
                </a:lnTo>
                <a:lnTo>
                  <a:pt x="1094" y="404"/>
                </a:lnTo>
                <a:lnTo>
                  <a:pt x="1124" y="421"/>
                </a:lnTo>
                <a:lnTo>
                  <a:pt x="1577" y="421"/>
                </a:lnTo>
                <a:lnTo>
                  <a:pt x="1577" y="421"/>
                </a:lnTo>
                <a:lnTo>
                  <a:pt x="1549" y="375"/>
                </a:lnTo>
                <a:lnTo>
                  <a:pt x="1517" y="331"/>
                </a:lnTo>
                <a:lnTo>
                  <a:pt x="1483" y="288"/>
                </a:lnTo>
                <a:lnTo>
                  <a:pt x="1446" y="250"/>
                </a:lnTo>
                <a:lnTo>
                  <a:pt x="1405" y="212"/>
                </a:lnTo>
                <a:lnTo>
                  <a:pt x="1365" y="177"/>
                </a:lnTo>
                <a:lnTo>
                  <a:pt x="1320" y="145"/>
                </a:lnTo>
                <a:lnTo>
                  <a:pt x="1274" y="117"/>
                </a:lnTo>
                <a:lnTo>
                  <a:pt x="1226" y="90"/>
                </a:lnTo>
                <a:lnTo>
                  <a:pt x="1177" y="67"/>
                </a:lnTo>
                <a:lnTo>
                  <a:pt x="1124" y="48"/>
                </a:lnTo>
                <a:lnTo>
                  <a:pt x="1071" y="30"/>
                </a:lnTo>
                <a:lnTo>
                  <a:pt x="1018" y="18"/>
                </a:lnTo>
                <a:lnTo>
                  <a:pt x="961" y="7"/>
                </a:lnTo>
                <a:lnTo>
                  <a:pt x="904" y="2"/>
                </a:lnTo>
                <a:lnTo>
                  <a:pt x="846" y="0"/>
                </a:lnTo>
                <a:lnTo>
                  <a:pt x="846" y="0"/>
                </a:lnTo>
                <a:lnTo>
                  <a:pt x="802" y="2"/>
                </a:lnTo>
                <a:lnTo>
                  <a:pt x="759" y="3"/>
                </a:lnTo>
                <a:lnTo>
                  <a:pt x="717" y="10"/>
                </a:lnTo>
                <a:lnTo>
                  <a:pt x="676" y="18"/>
                </a:lnTo>
                <a:lnTo>
                  <a:pt x="635" y="26"/>
                </a:lnTo>
                <a:lnTo>
                  <a:pt x="594" y="37"/>
                </a:lnTo>
                <a:lnTo>
                  <a:pt x="555" y="51"/>
                </a:lnTo>
                <a:lnTo>
                  <a:pt x="516" y="67"/>
                </a:lnTo>
                <a:lnTo>
                  <a:pt x="479" y="83"/>
                </a:lnTo>
                <a:lnTo>
                  <a:pt x="442" y="103"/>
                </a:lnTo>
                <a:lnTo>
                  <a:pt x="407" y="122"/>
                </a:lnTo>
                <a:lnTo>
                  <a:pt x="373" y="145"/>
                </a:lnTo>
                <a:lnTo>
                  <a:pt x="339" y="168"/>
                </a:lnTo>
                <a:lnTo>
                  <a:pt x="308" y="193"/>
                </a:lnTo>
                <a:lnTo>
                  <a:pt x="277" y="219"/>
                </a:lnTo>
                <a:lnTo>
                  <a:pt x="247" y="248"/>
                </a:lnTo>
                <a:lnTo>
                  <a:pt x="219" y="278"/>
                </a:lnTo>
                <a:lnTo>
                  <a:pt x="193" y="308"/>
                </a:lnTo>
                <a:lnTo>
                  <a:pt x="168" y="340"/>
                </a:lnTo>
                <a:lnTo>
                  <a:pt x="145" y="373"/>
                </a:lnTo>
                <a:lnTo>
                  <a:pt x="122" y="407"/>
                </a:lnTo>
                <a:lnTo>
                  <a:pt x="102" y="442"/>
                </a:lnTo>
                <a:lnTo>
                  <a:pt x="83" y="480"/>
                </a:lnTo>
                <a:lnTo>
                  <a:pt x="67" y="517"/>
                </a:lnTo>
                <a:lnTo>
                  <a:pt x="51" y="556"/>
                </a:lnTo>
                <a:lnTo>
                  <a:pt x="37" y="595"/>
                </a:lnTo>
                <a:lnTo>
                  <a:pt x="26" y="635"/>
                </a:lnTo>
                <a:lnTo>
                  <a:pt x="17" y="676"/>
                </a:lnTo>
                <a:lnTo>
                  <a:pt x="10" y="717"/>
                </a:lnTo>
                <a:lnTo>
                  <a:pt x="3" y="759"/>
                </a:lnTo>
                <a:lnTo>
                  <a:pt x="1" y="802"/>
                </a:lnTo>
                <a:lnTo>
                  <a:pt x="0" y="846"/>
                </a:lnTo>
                <a:lnTo>
                  <a:pt x="0" y="846"/>
                </a:lnTo>
                <a:lnTo>
                  <a:pt x="1" y="890"/>
                </a:lnTo>
                <a:lnTo>
                  <a:pt x="3" y="933"/>
                </a:lnTo>
                <a:lnTo>
                  <a:pt x="10" y="975"/>
                </a:lnTo>
                <a:lnTo>
                  <a:pt x="17" y="1016"/>
                </a:lnTo>
                <a:lnTo>
                  <a:pt x="26" y="1057"/>
                </a:lnTo>
                <a:lnTo>
                  <a:pt x="37" y="1098"/>
                </a:lnTo>
                <a:lnTo>
                  <a:pt x="51" y="1137"/>
                </a:lnTo>
                <a:lnTo>
                  <a:pt x="67" y="1175"/>
                </a:lnTo>
                <a:lnTo>
                  <a:pt x="83" y="1213"/>
                </a:lnTo>
                <a:lnTo>
                  <a:pt x="102" y="1250"/>
                </a:lnTo>
                <a:lnTo>
                  <a:pt x="122" y="1285"/>
                </a:lnTo>
                <a:lnTo>
                  <a:pt x="145" y="1319"/>
                </a:lnTo>
                <a:lnTo>
                  <a:pt x="168" y="1353"/>
                </a:lnTo>
                <a:lnTo>
                  <a:pt x="193" y="1384"/>
                </a:lnTo>
                <a:lnTo>
                  <a:pt x="219" y="1414"/>
                </a:lnTo>
                <a:lnTo>
                  <a:pt x="247" y="1445"/>
                </a:lnTo>
                <a:lnTo>
                  <a:pt x="277" y="1473"/>
                </a:lnTo>
                <a:lnTo>
                  <a:pt x="308" y="1499"/>
                </a:lnTo>
                <a:lnTo>
                  <a:pt x="339" y="1524"/>
                </a:lnTo>
                <a:lnTo>
                  <a:pt x="373" y="1547"/>
                </a:lnTo>
                <a:lnTo>
                  <a:pt x="407" y="1570"/>
                </a:lnTo>
                <a:lnTo>
                  <a:pt x="442" y="1590"/>
                </a:lnTo>
                <a:lnTo>
                  <a:pt x="479" y="1609"/>
                </a:lnTo>
                <a:lnTo>
                  <a:pt x="516" y="1625"/>
                </a:lnTo>
                <a:lnTo>
                  <a:pt x="555" y="1641"/>
                </a:lnTo>
                <a:lnTo>
                  <a:pt x="594" y="1655"/>
                </a:lnTo>
                <a:lnTo>
                  <a:pt x="635" y="1666"/>
                </a:lnTo>
                <a:lnTo>
                  <a:pt x="676" y="1675"/>
                </a:lnTo>
                <a:lnTo>
                  <a:pt x="717" y="1682"/>
                </a:lnTo>
                <a:lnTo>
                  <a:pt x="759" y="1689"/>
                </a:lnTo>
                <a:lnTo>
                  <a:pt x="802" y="1691"/>
                </a:lnTo>
                <a:lnTo>
                  <a:pt x="846" y="1692"/>
                </a:lnTo>
                <a:lnTo>
                  <a:pt x="846" y="1692"/>
                </a:lnTo>
                <a:lnTo>
                  <a:pt x="890" y="1691"/>
                </a:lnTo>
                <a:lnTo>
                  <a:pt x="933" y="1689"/>
                </a:lnTo>
                <a:lnTo>
                  <a:pt x="975" y="1682"/>
                </a:lnTo>
                <a:lnTo>
                  <a:pt x="1016" y="1675"/>
                </a:lnTo>
                <a:lnTo>
                  <a:pt x="1056" y="1666"/>
                </a:lnTo>
                <a:lnTo>
                  <a:pt x="1097" y="1655"/>
                </a:lnTo>
                <a:lnTo>
                  <a:pt x="1136" y="1641"/>
                </a:lnTo>
                <a:lnTo>
                  <a:pt x="1175" y="1625"/>
                </a:lnTo>
                <a:lnTo>
                  <a:pt x="1212" y="1609"/>
                </a:lnTo>
                <a:lnTo>
                  <a:pt x="1249" y="1590"/>
                </a:lnTo>
                <a:lnTo>
                  <a:pt x="1285" y="1570"/>
                </a:lnTo>
                <a:lnTo>
                  <a:pt x="1318" y="1547"/>
                </a:lnTo>
                <a:lnTo>
                  <a:pt x="1352" y="1524"/>
                </a:lnTo>
                <a:lnTo>
                  <a:pt x="1384" y="1499"/>
                </a:lnTo>
                <a:lnTo>
                  <a:pt x="1414" y="1473"/>
                </a:lnTo>
                <a:lnTo>
                  <a:pt x="1444" y="1445"/>
                </a:lnTo>
                <a:lnTo>
                  <a:pt x="1473" y="1414"/>
                </a:lnTo>
                <a:lnTo>
                  <a:pt x="1499" y="1384"/>
                </a:lnTo>
                <a:lnTo>
                  <a:pt x="1524" y="1353"/>
                </a:lnTo>
                <a:lnTo>
                  <a:pt x="1547" y="1319"/>
                </a:lnTo>
                <a:lnTo>
                  <a:pt x="1570" y="1285"/>
                </a:lnTo>
                <a:lnTo>
                  <a:pt x="1589" y="1250"/>
                </a:lnTo>
                <a:lnTo>
                  <a:pt x="1609" y="1213"/>
                </a:lnTo>
                <a:lnTo>
                  <a:pt x="1625" y="1175"/>
                </a:lnTo>
                <a:lnTo>
                  <a:pt x="1641" y="1137"/>
                </a:lnTo>
                <a:lnTo>
                  <a:pt x="1655" y="1098"/>
                </a:lnTo>
                <a:lnTo>
                  <a:pt x="1665" y="1057"/>
                </a:lnTo>
                <a:lnTo>
                  <a:pt x="1674" y="1016"/>
                </a:lnTo>
                <a:lnTo>
                  <a:pt x="1681" y="975"/>
                </a:lnTo>
                <a:lnTo>
                  <a:pt x="1688" y="933"/>
                </a:lnTo>
                <a:lnTo>
                  <a:pt x="1690" y="890"/>
                </a:lnTo>
                <a:lnTo>
                  <a:pt x="1692" y="846"/>
                </a:lnTo>
                <a:lnTo>
                  <a:pt x="1692" y="846"/>
                </a:lnTo>
                <a:lnTo>
                  <a:pt x="1690" y="790"/>
                </a:lnTo>
                <a:lnTo>
                  <a:pt x="1685" y="735"/>
                </a:lnTo>
                <a:lnTo>
                  <a:pt x="1676" y="680"/>
                </a:lnTo>
                <a:lnTo>
                  <a:pt x="1664" y="627"/>
                </a:lnTo>
                <a:lnTo>
                  <a:pt x="1648" y="575"/>
                </a:lnTo>
                <a:lnTo>
                  <a:pt x="1628" y="524"/>
                </a:lnTo>
                <a:lnTo>
                  <a:pt x="1607" y="476"/>
                </a:lnTo>
                <a:lnTo>
                  <a:pt x="1582" y="428"/>
                </a:lnTo>
                <a:lnTo>
                  <a:pt x="1582" y="428"/>
                </a:ln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2540000"/>
            <a:ext cx="9144000" cy="1676400"/>
            <a:chOff x="0" y="2086"/>
            <a:chExt cx="5760" cy="1056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2446821" y="1417638"/>
            <a:ext cx="4297363" cy="4434425"/>
            <a:chOff x="3398837" y="914400"/>
            <a:chExt cx="4297363" cy="4434425"/>
          </a:xfrm>
        </p:grpSpPr>
        <p:sp>
          <p:nvSpPr>
            <p:cNvPr id="2" name="Ellipse 53"/>
            <p:cNvSpPr/>
            <p:nvPr/>
          </p:nvSpPr>
          <p:spPr bwMode="auto">
            <a:xfrm>
              <a:off x="3398837" y="4724400"/>
              <a:ext cx="4297363" cy="624425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429000" y="914400"/>
              <a:ext cx="4114800" cy="41148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657600" y="1143000"/>
              <a:ext cx="3657600" cy="3657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>
              <a:off x="3657600" y="1143000"/>
              <a:ext cx="3657600" cy="3581400"/>
            </a:xfrm>
            <a:prstGeom prst="blockArc">
              <a:avLst>
                <a:gd name="adj1" fmla="val 16160026"/>
                <a:gd name="adj2" fmla="val 0"/>
                <a:gd name="adj3" fmla="val 25000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5400000">
              <a:off x="3695700" y="1181100"/>
              <a:ext cx="3657600" cy="3581400"/>
            </a:xfrm>
            <a:prstGeom prst="blockArc">
              <a:avLst>
                <a:gd name="adj1" fmla="val 16160026"/>
                <a:gd name="adj2" fmla="val 0"/>
                <a:gd name="adj3" fmla="val 25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rot="10800000">
              <a:off x="3657601" y="1219199"/>
              <a:ext cx="3657600" cy="3581400"/>
            </a:xfrm>
            <a:prstGeom prst="blockArc">
              <a:avLst>
                <a:gd name="adj1" fmla="val 16160026"/>
                <a:gd name="adj2" fmla="val 0"/>
                <a:gd name="adj3" fmla="val 25000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 rot="16200000">
              <a:off x="3619500" y="1181100"/>
              <a:ext cx="3657600" cy="3581400"/>
            </a:xfrm>
            <a:prstGeom prst="blockArc">
              <a:avLst>
                <a:gd name="adj1" fmla="val 16160026"/>
                <a:gd name="adj2" fmla="val 0"/>
                <a:gd name="adj3" fmla="val 25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auto">
            <a:xfrm>
              <a:off x="4267200" y="1219200"/>
              <a:ext cx="2438400" cy="213360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523510" y="2014450"/>
              <a:ext cx="1920240" cy="19202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4343400" y="1752600"/>
              <a:ext cx="2057400" cy="2139696"/>
              <a:chOff x="0" y="4114800"/>
              <a:chExt cx="1184275" cy="1227226"/>
            </a:xfrm>
          </p:grpSpPr>
          <p:sp>
            <p:nvSpPr>
              <p:cNvPr id="18" name="Oval 68"/>
              <p:cNvSpPr>
                <a:spLocks noChangeArrowheads="1"/>
              </p:cNvSpPr>
              <p:nvPr/>
            </p:nvSpPr>
            <p:spPr bwMode="auto">
              <a:xfrm>
                <a:off x="131924" y="4290263"/>
                <a:ext cx="1051336" cy="105176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" name="Oval 70"/>
              <p:cNvSpPr>
                <a:spLocks noChangeArrowheads="1"/>
              </p:cNvSpPr>
              <p:nvPr/>
            </p:nvSpPr>
            <p:spPr bwMode="auto">
              <a:xfrm>
                <a:off x="0" y="4114800"/>
                <a:ext cx="1095987" cy="1095375"/>
              </a:xfrm>
              <a:prstGeom prst="ellipse">
                <a:avLst/>
              </a:prstGeom>
              <a:gradFill rotWithShape="1">
                <a:gsLst>
                  <a:gs pos="0">
                    <a:srgbClr val="FFB3B3">
                      <a:alpha val="70000"/>
                    </a:srgbClr>
                  </a:gs>
                  <a:gs pos="100000">
                    <a:srgbClr val="FFB3B3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" name="Oval 71"/>
              <p:cNvSpPr>
                <a:spLocks noChangeArrowheads="1"/>
              </p:cNvSpPr>
              <p:nvPr/>
            </p:nvSpPr>
            <p:spPr bwMode="auto">
              <a:xfrm>
                <a:off x="262834" y="4333875"/>
                <a:ext cx="438395" cy="4381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9" name="Oval 69"/>
              <p:cNvSpPr>
                <a:spLocks noChangeArrowheads="1"/>
              </p:cNvSpPr>
              <p:nvPr/>
            </p:nvSpPr>
            <p:spPr bwMode="auto">
              <a:xfrm>
                <a:off x="136998" y="4275049"/>
                <a:ext cx="1047277" cy="104770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9" name="Group 83"/>
          <p:cNvGrpSpPr/>
          <p:nvPr/>
        </p:nvGrpSpPr>
        <p:grpSpPr>
          <a:xfrm>
            <a:off x="685800" y="4495800"/>
            <a:ext cx="2819400" cy="707886"/>
            <a:chOff x="3657600" y="5525869"/>
            <a:chExt cx="2819400" cy="707886"/>
          </a:xfrm>
        </p:grpSpPr>
        <p:sp>
          <p:nvSpPr>
            <p:cNvPr id="46" name="TextBox 153"/>
            <p:cNvSpPr txBox="1">
              <a:spLocks noChangeArrowheads="1"/>
            </p:cNvSpPr>
            <p:nvPr/>
          </p:nvSpPr>
          <p:spPr bwMode="auto">
            <a:xfrm>
              <a:off x="3657600" y="5525869"/>
              <a:ext cx="1828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You may enter </a:t>
              </a:r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657600" y="5525869"/>
              <a:ext cx="2819400" cy="158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77"/>
          <p:cNvGrpSpPr/>
          <p:nvPr/>
        </p:nvGrpSpPr>
        <p:grpSpPr>
          <a:xfrm>
            <a:off x="648184" y="2055018"/>
            <a:ext cx="2743200" cy="763588"/>
            <a:chOff x="3657600" y="1674812"/>
            <a:chExt cx="2743200" cy="763588"/>
          </a:xfrm>
        </p:grpSpPr>
        <p:sp>
          <p:nvSpPr>
            <p:cNvPr id="49" name="TextBox 153"/>
            <p:cNvSpPr txBox="1">
              <a:spLocks noChangeArrowheads="1"/>
            </p:cNvSpPr>
            <p:nvPr/>
          </p:nvSpPr>
          <p:spPr bwMode="auto">
            <a:xfrm>
              <a:off x="3657600" y="1674812"/>
              <a:ext cx="1828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You may enter </a:t>
              </a:r>
              <a:r>
                <a:rPr lang="en-US" sz="2000" smtClean="0">
                  <a:latin typeface="Calibri" pitchFamily="34" charset="0"/>
                </a:rPr>
                <a:t>your text here</a:t>
              </a:r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657600" y="2436812"/>
              <a:ext cx="27432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7"/>
          <p:cNvGrpSpPr/>
          <p:nvPr/>
        </p:nvGrpSpPr>
        <p:grpSpPr>
          <a:xfrm>
            <a:off x="5753584" y="2056606"/>
            <a:ext cx="2743200" cy="763588"/>
            <a:chOff x="2514600" y="1674812"/>
            <a:chExt cx="2743200" cy="763588"/>
          </a:xfrm>
        </p:grpSpPr>
        <p:sp>
          <p:nvSpPr>
            <p:cNvPr id="52" name="TextBox 153"/>
            <p:cNvSpPr txBox="1">
              <a:spLocks noChangeArrowheads="1"/>
            </p:cNvSpPr>
            <p:nvPr/>
          </p:nvSpPr>
          <p:spPr bwMode="auto">
            <a:xfrm>
              <a:off x="3505200" y="1674812"/>
              <a:ext cx="1752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You may enter </a:t>
              </a:r>
              <a:r>
                <a:rPr lang="en-US" sz="2000" dirty="0" smtClean="0">
                  <a:latin typeface="Calibri" pitchFamily="34" charset="0"/>
                </a:rPr>
                <a:t>your text here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514600" y="2436812"/>
              <a:ext cx="27432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83"/>
          <p:cNvGrpSpPr/>
          <p:nvPr/>
        </p:nvGrpSpPr>
        <p:grpSpPr>
          <a:xfrm>
            <a:off x="5562600" y="4648200"/>
            <a:ext cx="2667000" cy="707886"/>
            <a:chOff x="2667000" y="5525869"/>
            <a:chExt cx="2667000" cy="707886"/>
          </a:xfrm>
        </p:grpSpPr>
        <p:sp>
          <p:nvSpPr>
            <p:cNvPr id="55" name="TextBox 153"/>
            <p:cNvSpPr txBox="1">
              <a:spLocks noChangeArrowheads="1"/>
            </p:cNvSpPr>
            <p:nvPr/>
          </p:nvSpPr>
          <p:spPr bwMode="auto">
            <a:xfrm>
              <a:off x="3581400" y="5525869"/>
              <a:ext cx="17526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>
                  <a:latin typeface="Calibri" pitchFamily="34" charset="0"/>
                </a:rPr>
                <a:t>You may enter </a:t>
              </a:r>
              <a:r>
                <a:rPr lang="en-US" sz="2000" smtClean="0">
                  <a:latin typeface="Calibri" pitchFamily="34" charset="0"/>
                </a:rPr>
                <a:t>your text here</a:t>
              </a:r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667000" y="5525869"/>
              <a:ext cx="2590800" cy="158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649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-2365" y="3252850"/>
            <a:ext cx="9144000" cy="1676400"/>
            <a:chOff x="0" y="2086"/>
            <a:chExt cx="5760" cy="1056"/>
          </a:xfrm>
        </p:grpSpPr>
        <p:sp>
          <p:nvSpPr>
            <p:cNvPr id="3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4622800" y="1676400"/>
            <a:ext cx="2184400" cy="2108200"/>
          </a:xfrm>
          <a:custGeom>
            <a:avLst/>
            <a:gdLst/>
            <a:ahLst/>
            <a:cxnLst>
              <a:cxn ang="0">
                <a:pos x="1200" y="1600"/>
              </a:cxn>
              <a:cxn ang="0">
                <a:pos x="1600" y="1600"/>
              </a:cxn>
              <a:cxn ang="0">
                <a:pos x="1598" y="1516"/>
              </a:cxn>
              <a:cxn ang="0">
                <a:pos x="1582" y="1356"/>
              </a:cxn>
              <a:cxn ang="0">
                <a:pos x="1550" y="1200"/>
              </a:cxn>
              <a:cxn ang="0">
                <a:pos x="1504" y="1048"/>
              </a:cxn>
              <a:cxn ang="0">
                <a:pos x="1442" y="906"/>
              </a:cxn>
              <a:cxn ang="0">
                <a:pos x="1368" y="770"/>
              </a:cxn>
              <a:cxn ang="0">
                <a:pos x="1282" y="642"/>
              </a:cxn>
              <a:cxn ang="0">
                <a:pos x="1184" y="524"/>
              </a:cxn>
              <a:cxn ang="0">
                <a:pos x="1076" y="414"/>
              </a:cxn>
              <a:cxn ang="0">
                <a:pos x="958" y="316"/>
              </a:cxn>
              <a:cxn ang="0">
                <a:pos x="830" y="230"/>
              </a:cxn>
              <a:cxn ang="0">
                <a:pos x="694" y="156"/>
              </a:cxn>
              <a:cxn ang="0">
                <a:pos x="550" y="96"/>
              </a:cxn>
              <a:cxn ang="0">
                <a:pos x="400" y="50"/>
              </a:cxn>
              <a:cxn ang="0">
                <a:pos x="244" y="18"/>
              </a:cxn>
              <a:cxn ang="0">
                <a:pos x="82" y="2"/>
              </a:cxn>
              <a:cxn ang="0">
                <a:pos x="0" y="400"/>
              </a:cxn>
              <a:cxn ang="0">
                <a:pos x="62" y="400"/>
              </a:cxn>
              <a:cxn ang="0">
                <a:pos x="184" y="412"/>
              </a:cxn>
              <a:cxn ang="0">
                <a:pos x="300" y="436"/>
              </a:cxn>
              <a:cxn ang="0">
                <a:pos x="414" y="472"/>
              </a:cxn>
              <a:cxn ang="0">
                <a:pos x="520" y="518"/>
              </a:cxn>
              <a:cxn ang="0">
                <a:pos x="622" y="572"/>
              </a:cxn>
              <a:cxn ang="0">
                <a:pos x="718" y="638"/>
              </a:cxn>
              <a:cxn ang="0">
                <a:pos x="808" y="710"/>
              </a:cxn>
              <a:cxn ang="0">
                <a:pos x="888" y="792"/>
              </a:cxn>
              <a:cxn ang="0">
                <a:pos x="962" y="882"/>
              </a:cxn>
              <a:cxn ang="0">
                <a:pos x="1026" y="976"/>
              </a:cxn>
              <a:cxn ang="0">
                <a:pos x="1082" y="1078"/>
              </a:cxn>
              <a:cxn ang="0">
                <a:pos x="1128" y="1186"/>
              </a:cxn>
              <a:cxn ang="0">
                <a:pos x="1162" y="1300"/>
              </a:cxn>
              <a:cxn ang="0">
                <a:pos x="1186" y="1416"/>
              </a:cxn>
              <a:cxn ang="0">
                <a:pos x="1200" y="1538"/>
              </a:cxn>
              <a:cxn ang="0">
                <a:pos x="1200" y="1600"/>
              </a:cxn>
            </a:cxnLst>
            <a:rect l="0" t="0" r="r" b="b"/>
            <a:pathLst>
              <a:path w="1600" h="1600">
                <a:moveTo>
                  <a:pt x="1200" y="1600"/>
                </a:moveTo>
                <a:lnTo>
                  <a:pt x="1200" y="1600"/>
                </a:lnTo>
                <a:lnTo>
                  <a:pt x="1600" y="1600"/>
                </a:lnTo>
                <a:lnTo>
                  <a:pt x="1600" y="1600"/>
                </a:lnTo>
                <a:lnTo>
                  <a:pt x="1600" y="1600"/>
                </a:lnTo>
                <a:lnTo>
                  <a:pt x="1598" y="1516"/>
                </a:lnTo>
                <a:lnTo>
                  <a:pt x="1592" y="1436"/>
                </a:lnTo>
                <a:lnTo>
                  <a:pt x="1582" y="1356"/>
                </a:lnTo>
                <a:lnTo>
                  <a:pt x="1568" y="1276"/>
                </a:lnTo>
                <a:lnTo>
                  <a:pt x="1550" y="1200"/>
                </a:lnTo>
                <a:lnTo>
                  <a:pt x="1528" y="1124"/>
                </a:lnTo>
                <a:lnTo>
                  <a:pt x="1504" y="1048"/>
                </a:lnTo>
                <a:lnTo>
                  <a:pt x="1474" y="976"/>
                </a:lnTo>
                <a:lnTo>
                  <a:pt x="1442" y="906"/>
                </a:lnTo>
                <a:lnTo>
                  <a:pt x="1408" y="836"/>
                </a:lnTo>
                <a:lnTo>
                  <a:pt x="1368" y="770"/>
                </a:lnTo>
                <a:lnTo>
                  <a:pt x="1328" y="704"/>
                </a:lnTo>
                <a:lnTo>
                  <a:pt x="1282" y="642"/>
                </a:lnTo>
                <a:lnTo>
                  <a:pt x="1236" y="582"/>
                </a:lnTo>
                <a:lnTo>
                  <a:pt x="1184" y="524"/>
                </a:lnTo>
                <a:lnTo>
                  <a:pt x="1132" y="468"/>
                </a:lnTo>
                <a:lnTo>
                  <a:pt x="1076" y="414"/>
                </a:lnTo>
                <a:lnTo>
                  <a:pt x="1018" y="364"/>
                </a:lnTo>
                <a:lnTo>
                  <a:pt x="958" y="316"/>
                </a:lnTo>
                <a:lnTo>
                  <a:pt x="896" y="272"/>
                </a:lnTo>
                <a:lnTo>
                  <a:pt x="830" y="230"/>
                </a:lnTo>
                <a:lnTo>
                  <a:pt x="764" y="192"/>
                </a:lnTo>
                <a:lnTo>
                  <a:pt x="694" y="156"/>
                </a:lnTo>
                <a:lnTo>
                  <a:pt x="624" y="124"/>
                </a:lnTo>
                <a:lnTo>
                  <a:pt x="550" y="96"/>
                </a:lnTo>
                <a:lnTo>
                  <a:pt x="476" y="72"/>
                </a:lnTo>
                <a:lnTo>
                  <a:pt x="400" y="50"/>
                </a:lnTo>
                <a:lnTo>
                  <a:pt x="324" y="32"/>
                </a:lnTo>
                <a:lnTo>
                  <a:pt x="244" y="18"/>
                </a:lnTo>
                <a:lnTo>
                  <a:pt x="164" y="8"/>
                </a:lnTo>
                <a:lnTo>
                  <a:pt x="82" y="2"/>
                </a:lnTo>
                <a:lnTo>
                  <a:pt x="0" y="0"/>
                </a:lnTo>
                <a:lnTo>
                  <a:pt x="0" y="400"/>
                </a:lnTo>
                <a:lnTo>
                  <a:pt x="0" y="400"/>
                </a:lnTo>
                <a:lnTo>
                  <a:pt x="62" y="400"/>
                </a:lnTo>
                <a:lnTo>
                  <a:pt x="124" y="406"/>
                </a:lnTo>
                <a:lnTo>
                  <a:pt x="184" y="412"/>
                </a:lnTo>
                <a:lnTo>
                  <a:pt x="242" y="424"/>
                </a:lnTo>
                <a:lnTo>
                  <a:pt x="300" y="436"/>
                </a:lnTo>
                <a:lnTo>
                  <a:pt x="358" y="454"/>
                </a:lnTo>
                <a:lnTo>
                  <a:pt x="414" y="472"/>
                </a:lnTo>
                <a:lnTo>
                  <a:pt x="468" y="494"/>
                </a:lnTo>
                <a:lnTo>
                  <a:pt x="520" y="518"/>
                </a:lnTo>
                <a:lnTo>
                  <a:pt x="572" y="544"/>
                </a:lnTo>
                <a:lnTo>
                  <a:pt x="622" y="572"/>
                </a:lnTo>
                <a:lnTo>
                  <a:pt x="672" y="604"/>
                </a:lnTo>
                <a:lnTo>
                  <a:pt x="718" y="638"/>
                </a:lnTo>
                <a:lnTo>
                  <a:pt x="764" y="674"/>
                </a:lnTo>
                <a:lnTo>
                  <a:pt x="808" y="710"/>
                </a:lnTo>
                <a:lnTo>
                  <a:pt x="850" y="750"/>
                </a:lnTo>
                <a:lnTo>
                  <a:pt x="888" y="792"/>
                </a:lnTo>
                <a:lnTo>
                  <a:pt x="926" y="836"/>
                </a:lnTo>
                <a:lnTo>
                  <a:pt x="962" y="882"/>
                </a:lnTo>
                <a:lnTo>
                  <a:pt x="996" y="928"/>
                </a:lnTo>
                <a:lnTo>
                  <a:pt x="1026" y="976"/>
                </a:lnTo>
                <a:lnTo>
                  <a:pt x="1056" y="1028"/>
                </a:lnTo>
                <a:lnTo>
                  <a:pt x="1082" y="1078"/>
                </a:lnTo>
                <a:lnTo>
                  <a:pt x="1106" y="1132"/>
                </a:lnTo>
                <a:lnTo>
                  <a:pt x="1128" y="1186"/>
                </a:lnTo>
                <a:lnTo>
                  <a:pt x="1146" y="1242"/>
                </a:lnTo>
                <a:lnTo>
                  <a:pt x="1162" y="1300"/>
                </a:lnTo>
                <a:lnTo>
                  <a:pt x="1176" y="1358"/>
                </a:lnTo>
                <a:lnTo>
                  <a:pt x="1186" y="1416"/>
                </a:lnTo>
                <a:lnTo>
                  <a:pt x="1194" y="1476"/>
                </a:lnTo>
                <a:lnTo>
                  <a:pt x="1200" y="1538"/>
                </a:lnTo>
                <a:lnTo>
                  <a:pt x="1200" y="1600"/>
                </a:lnTo>
                <a:lnTo>
                  <a:pt x="1200" y="1600"/>
                </a:lnTo>
                <a:close/>
              </a:path>
            </a:pathLst>
          </a:custGeom>
          <a:solidFill>
            <a:schemeClr val="tx2">
              <a:lumMod val="75000"/>
              <a:alpha val="82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438400" y="1676400"/>
            <a:ext cx="2184400" cy="2108200"/>
          </a:xfrm>
          <a:custGeom>
            <a:avLst/>
            <a:gdLst/>
            <a:ahLst/>
            <a:cxnLst>
              <a:cxn ang="0">
                <a:pos x="400" y="1600"/>
              </a:cxn>
              <a:cxn ang="0">
                <a:pos x="406" y="1476"/>
              </a:cxn>
              <a:cxn ang="0">
                <a:pos x="426" y="1358"/>
              </a:cxn>
              <a:cxn ang="0">
                <a:pos x="454" y="1242"/>
              </a:cxn>
              <a:cxn ang="0">
                <a:pos x="494" y="1132"/>
              </a:cxn>
              <a:cxn ang="0">
                <a:pos x="546" y="1028"/>
              </a:cxn>
              <a:cxn ang="0">
                <a:pos x="606" y="928"/>
              </a:cxn>
              <a:cxn ang="0">
                <a:pos x="674" y="836"/>
              </a:cxn>
              <a:cxn ang="0">
                <a:pos x="752" y="750"/>
              </a:cxn>
              <a:cxn ang="0">
                <a:pos x="838" y="674"/>
              </a:cxn>
              <a:cxn ang="0">
                <a:pos x="930" y="604"/>
              </a:cxn>
              <a:cxn ang="0">
                <a:pos x="1028" y="544"/>
              </a:cxn>
              <a:cxn ang="0">
                <a:pos x="1134" y="494"/>
              </a:cxn>
              <a:cxn ang="0">
                <a:pos x="1244" y="454"/>
              </a:cxn>
              <a:cxn ang="0">
                <a:pos x="1358" y="424"/>
              </a:cxn>
              <a:cxn ang="0">
                <a:pos x="1478" y="406"/>
              </a:cxn>
              <a:cxn ang="0">
                <a:pos x="1600" y="400"/>
              </a:cxn>
              <a:cxn ang="0">
                <a:pos x="1600" y="0"/>
              </a:cxn>
              <a:cxn ang="0">
                <a:pos x="1438" y="8"/>
              </a:cxn>
              <a:cxn ang="0">
                <a:pos x="1278" y="32"/>
              </a:cxn>
              <a:cxn ang="0">
                <a:pos x="1124" y="72"/>
              </a:cxn>
              <a:cxn ang="0">
                <a:pos x="978" y="124"/>
              </a:cxn>
              <a:cxn ang="0">
                <a:pos x="838" y="192"/>
              </a:cxn>
              <a:cxn ang="0">
                <a:pos x="706" y="272"/>
              </a:cxn>
              <a:cxn ang="0">
                <a:pos x="582" y="364"/>
              </a:cxn>
              <a:cxn ang="0">
                <a:pos x="470" y="468"/>
              </a:cxn>
              <a:cxn ang="0">
                <a:pos x="366" y="582"/>
              </a:cxn>
              <a:cxn ang="0">
                <a:pos x="274" y="704"/>
              </a:cxn>
              <a:cxn ang="0">
                <a:pos x="194" y="836"/>
              </a:cxn>
              <a:cxn ang="0">
                <a:pos x="126" y="976"/>
              </a:cxn>
              <a:cxn ang="0">
                <a:pos x="72" y="1124"/>
              </a:cxn>
              <a:cxn ang="0">
                <a:pos x="34" y="1276"/>
              </a:cxn>
              <a:cxn ang="0">
                <a:pos x="8" y="1436"/>
              </a:cxn>
              <a:cxn ang="0">
                <a:pos x="0" y="1600"/>
              </a:cxn>
              <a:cxn ang="0">
                <a:pos x="400" y="1600"/>
              </a:cxn>
            </a:cxnLst>
            <a:rect l="0" t="0" r="r" b="b"/>
            <a:pathLst>
              <a:path w="1600" h="1600">
                <a:moveTo>
                  <a:pt x="400" y="1600"/>
                </a:moveTo>
                <a:lnTo>
                  <a:pt x="400" y="1600"/>
                </a:lnTo>
                <a:lnTo>
                  <a:pt x="402" y="1538"/>
                </a:lnTo>
                <a:lnTo>
                  <a:pt x="406" y="1476"/>
                </a:lnTo>
                <a:lnTo>
                  <a:pt x="414" y="1416"/>
                </a:lnTo>
                <a:lnTo>
                  <a:pt x="426" y="1358"/>
                </a:lnTo>
                <a:lnTo>
                  <a:pt x="438" y="1300"/>
                </a:lnTo>
                <a:lnTo>
                  <a:pt x="454" y="1242"/>
                </a:lnTo>
                <a:lnTo>
                  <a:pt x="474" y="1186"/>
                </a:lnTo>
                <a:lnTo>
                  <a:pt x="494" y="1132"/>
                </a:lnTo>
                <a:lnTo>
                  <a:pt x="518" y="1078"/>
                </a:lnTo>
                <a:lnTo>
                  <a:pt x="546" y="1028"/>
                </a:lnTo>
                <a:lnTo>
                  <a:pt x="574" y="976"/>
                </a:lnTo>
                <a:lnTo>
                  <a:pt x="606" y="928"/>
                </a:lnTo>
                <a:lnTo>
                  <a:pt x="640" y="882"/>
                </a:lnTo>
                <a:lnTo>
                  <a:pt x="674" y="836"/>
                </a:lnTo>
                <a:lnTo>
                  <a:pt x="712" y="792"/>
                </a:lnTo>
                <a:lnTo>
                  <a:pt x="752" y="750"/>
                </a:lnTo>
                <a:lnTo>
                  <a:pt x="794" y="710"/>
                </a:lnTo>
                <a:lnTo>
                  <a:pt x="838" y="674"/>
                </a:lnTo>
                <a:lnTo>
                  <a:pt x="882" y="638"/>
                </a:lnTo>
                <a:lnTo>
                  <a:pt x="930" y="604"/>
                </a:lnTo>
                <a:lnTo>
                  <a:pt x="978" y="572"/>
                </a:lnTo>
                <a:lnTo>
                  <a:pt x="1028" y="544"/>
                </a:lnTo>
                <a:lnTo>
                  <a:pt x="1080" y="518"/>
                </a:lnTo>
                <a:lnTo>
                  <a:pt x="1134" y="494"/>
                </a:lnTo>
                <a:lnTo>
                  <a:pt x="1188" y="472"/>
                </a:lnTo>
                <a:lnTo>
                  <a:pt x="1244" y="454"/>
                </a:lnTo>
                <a:lnTo>
                  <a:pt x="1300" y="436"/>
                </a:lnTo>
                <a:lnTo>
                  <a:pt x="1358" y="424"/>
                </a:lnTo>
                <a:lnTo>
                  <a:pt x="1418" y="412"/>
                </a:lnTo>
                <a:lnTo>
                  <a:pt x="1478" y="406"/>
                </a:lnTo>
                <a:lnTo>
                  <a:pt x="1538" y="400"/>
                </a:lnTo>
                <a:lnTo>
                  <a:pt x="1600" y="400"/>
                </a:lnTo>
                <a:lnTo>
                  <a:pt x="1600" y="0"/>
                </a:lnTo>
                <a:lnTo>
                  <a:pt x="1600" y="0"/>
                </a:lnTo>
                <a:lnTo>
                  <a:pt x="1518" y="2"/>
                </a:lnTo>
                <a:lnTo>
                  <a:pt x="1438" y="8"/>
                </a:lnTo>
                <a:lnTo>
                  <a:pt x="1356" y="18"/>
                </a:lnTo>
                <a:lnTo>
                  <a:pt x="1278" y="32"/>
                </a:lnTo>
                <a:lnTo>
                  <a:pt x="1200" y="50"/>
                </a:lnTo>
                <a:lnTo>
                  <a:pt x="1124" y="72"/>
                </a:lnTo>
                <a:lnTo>
                  <a:pt x="1050" y="96"/>
                </a:lnTo>
                <a:lnTo>
                  <a:pt x="978" y="124"/>
                </a:lnTo>
                <a:lnTo>
                  <a:pt x="906" y="156"/>
                </a:lnTo>
                <a:lnTo>
                  <a:pt x="838" y="192"/>
                </a:lnTo>
                <a:lnTo>
                  <a:pt x="770" y="230"/>
                </a:lnTo>
                <a:lnTo>
                  <a:pt x="706" y="272"/>
                </a:lnTo>
                <a:lnTo>
                  <a:pt x="644" y="316"/>
                </a:lnTo>
                <a:lnTo>
                  <a:pt x="582" y="364"/>
                </a:lnTo>
                <a:lnTo>
                  <a:pt x="524" y="414"/>
                </a:lnTo>
                <a:lnTo>
                  <a:pt x="470" y="468"/>
                </a:lnTo>
                <a:lnTo>
                  <a:pt x="416" y="524"/>
                </a:lnTo>
                <a:lnTo>
                  <a:pt x="366" y="582"/>
                </a:lnTo>
                <a:lnTo>
                  <a:pt x="318" y="642"/>
                </a:lnTo>
                <a:lnTo>
                  <a:pt x="274" y="704"/>
                </a:lnTo>
                <a:lnTo>
                  <a:pt x="232" y="770"/>
                </a:lnTo>
                <a:lnTo>
                  <a:pt x="194" y="836"/>
                </a:lnTo>
                <a:lnTo>
                  <a:pt x="158" y="906"/>
                </a:lnTo>
                <a:lnTo>
                  <a:pt x="126" y="976"/>
                </a:lnTo>
                <a:lnTo>
                  <a:pt x="98" y="1048"/>
                </a:lnTo>
                <a:lnTo>
                  <a:pt x="72" y="1124"/>
                </a:lnTo>
                <a:lnTo>
                  <a:pt x="50" y="1200"/>
                </a:lnTo>
                <a:lnTo>
                  <a:pt x="34" y="1276"/>
                </a:lnTo>
                <a:lnTo>
                  <a:pt x="20" y="1356"/>
                </a:lnTo>
                <a:lnTo>
                  <a:pt x="8" y="1436"/>
                </a:lnTo>
                <a:lnTo>
                  <a:pt x="2" y="1516"/>
                </a:lnTo>
                <a:lnTo>
                  <a:pt x="0" y="1600"/>
                </a:lnTo>
                <a:lnTo>
                  <a:pt x="0" y="1600"/>
                </a:lnTo>
                <a:lnTo>
                  <a:pt x="400" y="1600"/>
                </a:lnTo>
                <a:lnTo>
                  <a:pt x="400" y="1600"/>
                </a:lnTo>
                <a:close/>
              </a:path>
            </a:pathLst>
          </a:custGeom>
          <a:solidFill>
            <a:schemeClr val="bg2">
              <a:lumMod val="25000"/>
              <a:alpha val="78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622800" y="3784600"/>
            <a:ext cx="2184400" cy="2108200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1194" y="122"/>
              </a:cxn>
              <a:cxn ang="0">
                <a:pos x="1176" y="240"/>
              </a:cxn>
              <a:cxn ang="0">
                <a:pos x="1146" y="356"/>
              </a:cxn>
              <a:cxn ang="0">
                <a:pos x="1106" y="466"/>
              </a:cxn>
              <a:cxn ang="0">
                <a:pos x="1056" y="572"/>
              </a:cxn>
              <a:cxn ang="0">
                <a:pos x="996" y="670"/>
              </a:cxn>
              <a:cxn ang="0">
                <a:pos x="926" y="762"/>
              </a:cxn>
              <a:cxn ang="0">
                <a:pos x="850" y="848"/>
              </a:cxn>
              <a:cxn ang="0">
                <a:pos x="764" y="926"/>
              </a:cxn>
              <a:cxn ang="0">
                <a:pos x="672" y="994"/>
              </a:cxn>
              <a:cxn ang="0">
                <a:pos x="572" y="1054"/>
              </a:cxn>
              <a:cxn ang="0">
                <a:pos x="468" y="1104"/>
              </a:cxn>
              <a:cxn ang="0">
                <a:pos x="358" y="1146"/>
              </a:cxn>
              <a:cxn ang="0">
                <a:pos x="242" y="1174"/>
              </a:cxn>
              <a:cxn ang="0">
                <a:pos x="124" y="1192"/>
              </a:cxn>
              <a:cxn ang="0">
                <a:pos x="0" y="1200"/>
              </a:cxn>
              <a:cxn ang="0">
                <a:pos x="0" y="1600"/>
              </a:cxn>
              <a:cxn ang="0">
                <a:pos x="164" y="1590"/>
              </a:cxn>
              <a:cxn ang="0">
                <a:pos x="324" y="1566"/>
              </a:cxn>
              <a:cxn ang="0">
                <a:pos x="476" y="1528"/>
              </a:cxn>
              <a:cxn ang="0">
                <a:pos x="624" y="1474"/>
              </a:cxn>
              <a:cxn ang="0">
                <a:pos x="764" y="1406"/>
              </a:cxn>
              <a:cxn ang="0">
                <a:pos x="896" y="1326"/>
              </a:cxn>
              <a:cxn ang="0">
                <a:pos x="1018" y="1234"/>
              </a:cxn>
              <a:cxn ang="0">
                <a:pos x="1132" y="1130"/>
              </a:cxn>
              <a:cxn ang="0">
                <a:pos x="1236" y="1016"/>
              </a:cxn>
              <a:cxn ang="0">
                <a:pos x="1328" y="894"/>
              </a:cxn>
              <a:cxn ang="0">
                <a:pos x="1408" y="762"/>
              </a:cxn>
              <a:cxn ang="0">
                <a:pos x="1474" y="622"/>
              </a:cxn>
              <a:cxn ang="0">
                <a:pos x="1528" y="474"/>
              </a:cxn>
              <a:cxn ang="0">
                <a:pos x="1568" y="322"/>
              </a:cxn>
              <a:cxn ang="0">
                <a:pos x="1592" y="162"/>
              </a:cxn>
              <a:cxn ang="0">
                <a:pos x="1600" y="0"/>
              </a:cxn>
            </a:cxnLst>
            <a:rect l="0" t="0" r="r" b="b"/>
            <a:pathLst>
              <a:path w="1600" h="1600">
                <a:moveTo>
                  <a:pt x="1200" y="0"/>
                </a:moveTo>
                <a:lnTo>
                  <a:pt x="1200" y="0"/>
                </a:lnTo>
                <a:lnTo>
                  <a:pt x="1200" y="60"/>
                </a:lnTo>
                <a:lnTo>
                  <a:pt x="1194" y="122"/>
                </a:lnTo>
                <a:lnTo>
                  <a:pt x="1186" y="182"/>
                </a:lnTo>
                <a:lnTo>
                  <a:pt x="1176" y="240"/>
                </a:lnTo>
                <a:lnTo>
                  <a:pt x="1162" y="300"/>
                </a:lnTo>
                <a:lnTo>
                  <a:pt x="1146" y="356"/>
                </a:lnTo>
                <a:lnTo>
                  <a:pt x="1128" y="412"/>
                </a:lnTo>
                <a:lnTo>
                  <a:pt x="1106" y="466"/>
                </a:lnTo>
                <a:lnTo>
                  <a:pt x="1082" y="520"/>
                </a:lnTo>
                <a:lnTo>
                  <a:pt x="1056" y="572"/>
                </a:lnTo>
                <a:lnTo>
                  <a:pt x="1026" y="622"/>
                </a:lnTo>
                <a:lnTo>
                  <a:pt x="996" y="670"/>
                </a:lnTo>
                <a:lnTo>
                  <a:pt x="962" y="718"/>
                </a:lnTo>
                <a:lnTo>
                  <a:pt x="926" y="762"/>
                </a:lnTo>
                <a:lnTo>
                  <a:pt x="888" y="806"/>
                </a:lnTo>
                <a:lnTo>
                  <a:pt x="850" y="848"/>
                </a:lnTo>
                <a:lnTo>
                  <a:pt x="808" y="888"/>
                </a:lnTo>
                <a:lnTo>
                  <a:pt x="764" y="926"/>
                </a:lnTo>
                <a:lnTo>
                  <a:pt x="718" y="960"/>
                </a:lnTo>
                <a:lnTo>
                  <a:pt x="672" y="994"/>
                </a:lnTo>
                <a:lnTo>
                  <a:pt x="622" y="1026"/>
                </a:lnTo>
                <a:lnTo>
                  <a:pt x="572" y="1054"/>
                </a:lnTo>
                <a:lnTo>
                  <a:pt x="520" y="1080"/>
                </a:lnTo>
                <a:lnTo>
                  <a:pt x="468" y="1104"/>
                </a:lnTo>
                <a:lnTo>
                  <a:pt x="414" y="1126"/>
                </a:lnTo>
                <a:lnTo>
                  <a:pt x="358" y="1146"/>
                </a:lnTo>
                <a:lnTo>
                  <a:pt x="300" y="1162"/>
                </a:lnTo>
                <a:lnTo>
                  <a:pt x="242" y="1174"/>
                </a:lnTo>
                <a:lnTo>
                  <a:pt x="184" y="1186"/>
                </a:lnTo>
                <a:lnTo>
                  <a:pt x="124" y="1192"/>
                </a:lnTo>
                <a:lnTo>
                  <a:pt x="62" y="1198"/>
                </a:lnTo>
                <a:lnTo>
                  <a:pt x="0" y="1200"/>
                </a:lnTo>
                <a:lnTo>
                  <a:pt x="0" y="1600"/>
                </a:lnTo>
                <a:lnTo>
                  <a:pt x="0" y="1600"/>
                </a:lnTo>
                <a:lnTo>
                  <a:pt x="82" y="1598"/>
                </a:lnTo>
                <a:lnTo>
                  <a:pt x="164" y="1590"/>
                </a:lnTo>
                <a:lnTo>
                  <a:pt x="244" y="1580"/>
                </a:lnTo>
                <a:lnTo>
                  <a:pt x="324" y="1566"/>
                </a:lnTo>
                <a:lnTo>
                  <a:pt x="400" y="1548"/>
                </a:lnTo>
                <a:lnTo>
                  <a:pt x="476" y="1528"/>
                </a:lnTo>
                <a:lnTo>
                  <a:pt x="550" y="1502"/>
                </a:lnTo>
                <a:lnTo>
                  <a:pt x="624" y="1474"/>
                </a:lnTo>
                <a:lnTo>
                  <a:pt x="694" y="1442"/>
                </a:lnTo>
                <a:lnTo>
                  <a:pt x="764" y="1406"/>
                </a:lnTo>
                <a:lnTo>
                  <a:pt x="830" y="1368"/>
                </a:lnTo>
                <a:lnTo>
                  <a:pt x="896" y="1326"/>
                </a:lnTo>
                <a:lnTo>
                  <a:pt x="958" y="1282"/>
                </a:lnTo>
                <a:lnTo>
                  <a:pt x="1018" y="1234"/>
                </a:lnTo>
                <a:lnTo>
                  <a:pt x="1076" y="1184"/>
                </a:lnTo>
                <a:lnTo>
                  <a:pt x="1132" y="1130"/>
                </a:lnTo>
                <a:lnTo>
                  <a:pt x="1184" y="1074"/>
                </a:lnTo>
                <a:lnTo>
                  <a:pt x="1236" y="1016"/>
                </a:lnTo>
                <a:lnTo>
                  <a:pt x="1282" y="956"/>
                </a:lnTo>
                <a:lnTo>
                  <a:pt x="1328" y="894"/>
                </a:lnTo>
                <a:lnTo>
                  <a:pt x="1368" y="828"/>
                </a:lnTo>
                <a:lnTo>
                  <a:pt x="1408" y="762"/>
                </a:lnTo>
                <a:lnTo>
                  <a:pt x="1442" y="692"/>
                </a:lnTo>
                <a:lnTo>
                  <a:pt x="1474" y="622"/>
                </a:lnTo>
                <a:lnTo>
                  <a:pt x="1504" y="550"/>
                </a:lnTo>
                <a:lnTo>
                  <a:pt x="1528" y="474"/>
                </a:lnTo>
                <a:lnTo>
                  <a:pt x="1550" y="398"/>
                </a:lnTo>
                <a:lnTo>
                  <a:pt x="1568" y="322"/>
                </a:lnTo>
                <a:lnTo>
                  <a:pt x="1582" y="242"/>
                </a:lnTo>
                <a:lnTo>
                  <a:pt x="1592" y="162"/>
                </a:lnTo>
                <a:lnTo>
                  <a:pt x="1598" y="82"/>
                </a:lnTo>
                <a:lnTo>
                  <a:pt x="1600" y="0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5">
              <a:lumMod val="75000"/>
              <a:alpha val="81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438400" y="3784600"/>
            <a:ext cx="2184400" cy="210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82"/>
              </a:cxn>
              <a:cxn ang="0">
                <a:pos x="20" y="242"/>
              </a:cxn>
              <a:cxn ang="0">
                <a:pos x="50" y="398"/>
              </a:cxn>
              <a:cxn ang="0">
                <a:pos x="98" y="550"/>
              </a:cxn>
              <a:cxn ang="0">
                <a:pos x="158" y="692"/>
              </a:cxn>
              <a:cxn ang="0">
                <a:pos x="232" y="828"/>
              </a:cxn>
              <a:cxn ang="0">
                <a:pos x="318" y="956"/>
              </a:cxn>
              <a:cxn ang="0">
                <a:pos x="416" y="1074"/>
              </a:cxn>
              <a:cxn ang="0">
                <a:pos x="524" y="1184"/>
              </a:cxn>
              <a:cxn ang="0">
                <a:pos x="644" y="1282"/>
              </a:cxn>
              <a:cxn ang="0">
                <a:pos x="770" y="1368"/>
              </a:cxn>
              <a:cxn ang="0">
                <a:pos x="906" y="1442"/>
              </a:cxn>
              <a:cxn ang="0">
                <a:pos x="1050" y="1502"/>
              </a:cxn>
              <a:cxn ang="0">
                <a:pos x="1200" y="1548"/>
              </a:cxn>
              <a:cxn ang="0">
                <a:pos x="1356" y="1580"/>
              </a:cxn>
              <a:cxn ang="0">
                <a:pos x="1518" y="1598"/>
              </a:cxn>
              <a:cxn ang="0">
                <a:pos x="1600" y="1200"/>
              </a:cxn>
              <a:cxn ang="0">
                <a:pos x="1538" y="1198"/>
              </a:cxn>
              <a:cxn ang="0">
                <a:pos x="1418" y="1186"/>
              </a:cxn>
              <a:cxn ang="0">
                <a:pos x="1300" y="1162"/>
              </a:cxn>
              <a:cxn ang="0">
                <a:pos x="1188" y="1126"/>
              </a:cxn>
              <a:cxn ang="0">
                <a:pos x="1080" y="1080"/>
              </a:cxn>
              <a:cxn ang="0">
                <a:pos x="978" y="1026"/>
              </a:cxn>
              <a:cxn ang="0">
                <a:pos x="882" y="960"/>
              </a:cxn>
              <a:cxn ang="0">
                <a:pos x="794" y="888"/>
              </a:cxn>
              <a:cxn ang="0">
                <a:pos x="712" y="806"/>
              </a:cxn>
              <a:cxn ang="0">
                <a:pos x="640" y="718"/>
              </a:cxn>
              <a:cxn ang="0">
                <a:pos x="574" y="622"/>
              </a:cxn>
              <a:cxn ang="0">
                <a:pos x="518" y="520"/>
              </a:cxn>
              <a:cxn ang="0">
                <a:pos x="474" y="412"/>
              </a:cxn>
              <a:cxn ang="0">
                <a:pos x="438" y="300"/>
              </a:cxn>
              <a:cxn ang="0">
                <a:pos x="414" y="182"/>
              </a:cxn>
              <a:cxn ang="0">
                <a:pos x="402" y="60"/>
              </a:cxn>
              <a:cxn ang="0">
                <a:pos x="400" y="0"/>
              </a:cxn>
            </a:cxnLst>
            <a:rect l="0" t="0" r="r" b="b"/>
            <a:pathLst>
              <a:path w="1600" h="1600">
                <a:moveTo>
                  <a:pt x="400" y="0"/>
                </a:moveTo>
                <a:lnTo>
                  <a:pt x="0" y="0"/>
                </a:lnTo>
                <a:lnTo>
                  <a:pt x="0" y="0"/>
                </a:lnTo>
                <a:lnTo>
                  <a:pt x="2" y="82"/>
                </a:lnTo>
                <a:lnTo>
                  <a:pt x="8" y="162"/>
                </a:lnTo>
                <a:lnTo>
                  <a:pt x="20" y="242"/>
                </a:lnTo>
                <a:lnTo>
                  <a:pt x="34" y="322"/>
                </a:lnTo>
                <a:lnTo>
                  <a:pt x="50" y="398"/>
                </a:lnTo>
                <a:lnTo>
                  <a:pt x="72" y="474"/>
                </a:lnTo>
                <a:lnTo>
                  <a:pt x="98" y="550"/>
                </a:lnTo>
                <a:lnTo>
                  <a:pt x="126" y="622"/>
                </a:lnTo>
                <a:lnTo>
                  <a:pt x="158" y="692"/>
                </a:lnTo>
                <a:lnTo>
                  <a:pt x="194" y="762"/>
                </a:lnTo>
                <a:lnTo>
                  <a:pt x="232" y="828"/>
                </a:lnTo>
                <a:lnTo>
                  <a:pt x="274" y="894"/>
                </a:lnTo>
                <a:lnTo>
                  <a:pt x="318" y="956"/>
                </a:lnTo>
                <a:lnTo>
                  <a:pt x="366" y="1016"/>
                </a:lnTo>
                <a:lnTo>
                  <a:pt x="416" y="1074"/>
                </a:lnTo>
                <a:lnTo>
                  <a:pt x="470" y="1130"/>
                </a:lnTo>
                <a:lnTo>
                  <a:pt x="524" y="1184"/>
                </a:lnTo>
                <a:lnTo>
                  <a:pt x="582" y="1234"/>
                </a:lnTo>
                <a:lnTo>
                  <a:pt x="644" y="1282"/>
                </a:lnTo>
                <a:lnTo>
                  <a:pt x="706" y="1326"/>
                </a:lnTo>
                <a:lnTo>
                  <a:pt x="770" y="1368"/>
                </a:lnTo>
                <a:lnTo>
                  <a:pt x="838" y="1406"/>
                </a:lnTo>
                <a:lnTo>
                  <a:pt x="906" y="1442"/>
                </a:lnTo>
                <a:lnTo>
                  <a:pt x="978" y="1474"/>
                </a:lnTo>
                <a:lnTo>
                  <a:pt x="1050" y="1502"/>
                </a:lnTo>
                <a:lnTo>
                  <a:pt x="1124" y="1528"/>
                </a:lnTo>
                <a:lnTo>
                  <a:pt x="1200" y="1548"/>
                </a:lnTo>
                <a:lnTo>
                  <a:pt x="1278" y="1566"/>
                </a:lnTo>
                <a:lnTo>
                  <a:pt x="1356" y="1580"/>
                </a:lnTo>
                <a:lnTo>
                  <a:pt x="1438" y="1590"/>
                </a:lnTo>
                <a:lnTo>
                  <a:pt x="1518" y="1598"/>
                </a:lnTo>
                <a:lnTo>
                  <a:pt x="1600" y="1600"/>
                </a:lnTo>
                <a:lnTo>
                  <a:pt x="1600" y="1200"/>
                </a:lnTo>
                <a:lnTo>
                  <a:pt x="1600" y="1200"/>
                </a:lnTo>
                <a:lnTo>
                  <a:pt x="1538" y="1198"/>
                </a:lnTo>
                <a:lnTo>
                  <a:pt x="1478" y="1192"/>
                </a:lnTo>
                <a:lnTo>
                  <a:pt x="1418" y="1186"/>
                </a:lnTo>
                <a:lnTo>
                  <a:pt x="1358" y="1174"/>
                </a:lnTo>
                <a:lnTo>
                  <a:pt x="1300" y="1162"/>
                </a:lnTo>
                <a:lnTo>
                  <a:pt x="1244" y="1146"/>
                </a:lnTo>
                <a:lnTo>
                  <a:pt x="1188" y="1126"/>
                </a:lnTo>
                <a:lnTo>
                  <a:pt x="1134" y="1104"/>
                </a:lnTo>
                <a:lnTo>
                  <a:pt x="1080" y="1080"/>
                </a:lnTo>
                <a:lnTo>
                  <a:pt x="1028" y="1054"/>
                </a:lnTo>
                <a:lnTo>
                  <a:pt x="978" y="1026"/>
                </a:lnTo>
                <a:lnTo>
                  <a:pt x="930" y="994"/>
                </a:lnTo>
                <a:lnTo>
                  <a:pt x="882" y="960"/>
                </a:lnTo>
                <a:lnTo>
                  <a:pt x="838" y="926"/>
                </a:lnTo>
                <a:lnTo>
                  <a:pt x="794" y="888"/>
                </a:lnTo>
                <a:lnTo>
                  <a:pt x="752" y="848"/>
                </a:lnTo>
                <a:lnTo>
                  <a:pt x="712" y="806"/>
                </a:lnTo>
                <a:lnTo>
                  <a:pt x="674" y="762"/>
                </a:lnTo>
                <a:lnTo>
                  <a:pt x="640" y="718"/>
                </a:lnTo>
                <a:lnTo>
                  <a:pt x="606" y="670"/>
                </a:lnTo>
                <a:lnTo>
                  <a:pt x="574" y="622"/>
                </a:lnTo>
                <a:lnTo>
                  <a:pt x="546" y="572"/>
                </a:lnTo>
                <a:lnTo>
                  <a:pt x="518" y="520"/>
                </a:lnTo>
                <a:lnTo>
                  <a:pt x="494" y="466"/>
                </a:lnTo>
                <a:lnTo>
                  <a:pt x="474" y="412"/>
                </a:lnTo>
                <a:lnTo>
                  <a:pt x="454" y="356"/>
                </a:lnTo>
                <a:lnTo>
                  <a:pt x="438" y="300"/>
                </a:lnTo>
                <a:lnTo>
                  <a:pt x="426" y="240"/>
                </a:lnTo>
                <a:lnTo>
                  <a:pt x="414" y="182"/>
                </a:lnTo>
                <a:lnTo>
                  <a:pt x="406" y="122"/>
                </a:lnTo>
                <a:lnTo>
                  <a:pt x="402" y="60"/>
                </a:lnTo>
                <a:lnTo>
                  <a:pt x="400" y="0"/>
                </a:lnTo>
                <a:lnTo>
                  <a:pt x="400" y="0"/>
                </a:lnTo>
                <a:close/>
              </a:path>
            </a:pathLst>
          </a:custGeom>
          <a:solidFill>
            <a:schemeClr val="accent3">
              <a:lumMod val="50000"/>
              <a:alpha val="76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984500" y="3784600"/>
            <a:ext cx="1638300" cy="1581150"/>
          </a:xfrm>
          <a:custGeom>
            <a:avLst/>
            <a:gdLst/>
            <a:ahLst/>
            <a:cxnLst>
              <a:cxn ang="0">
                <a:pos x="800" y="0"/>
              </a:cxn>
              <a:cxn ang="0">
                <a:pos x="0" y="0"/>
              </a:cxn>
              <a:cxn ang="0">
                <a:pos x="0" y="0"/>
              </a:cxn>
              <a:cxn ang="0">
                <a:pos x="2" y="60"/>
              </a:cxn>
              <a:cxn ang="0">
                <a:pos x="6" y="122"/>
              </a:cxn>
              <a:cxn ang="0">
                <a:pos x="14" y="182"/>
              </a:cxn>
              <a:cxn ang="0">
                <a:pos x="26" y="240"/>
              </a:cxn>
              <a:cxn ang="0">
                <a:pos x="38" y="300"/>
              </a:cxn>
              <a:cxn ang="0">
                <a:pos x="54" y="356"/>
              </a:cxn>
              <a:cxn ang="0">
                <a:pos x="74" y="412"/>
              </a:cxn>
              <a:cxn ang="0">
                <a:pos x="94" y="466"/>
              </a:cxn>
              <a:cxn ang="0">
                <a:pos x="118" y="520"/>
              </a:cxn>
              <a:cxn ang="0">
                <a:pos x="146" y="572"/>
              </a:cxn>
              <a:cxn ang="0">
                <a:pos x="174" y="622"/>
              </a:cxn>
              <a:cxn ang="0">
                <a:pos x="206" y="670"/>
              </a:cxn>
              <a:cxn ang="0">
                <a:pos x="240" y="718"/>
              </a:cxn>
              <a:cxn ang="0">
                <a:pos x="274" y="762"/>
              </a:cxn>
              <a:cxn ang="0">
                <a:pos x="312" y="806"/>
              </a:cxn>
              <a:cxn ang="0">
                <a:pos x="352" y="848"/>
              </a:cxn>
              <a:cxn ang="0">
                <a:pos x="394" y="888"/>
              </a:cxn>
              <a:cxn ang="0">
                <a:pos x="438" y="926"/>
              </a:cxn>
              <a:cxn ang="0">
                <a:pos x="482" y="960"/>
              </a:cxn>
              <a:cxn ang="0">
                <a:pos x="530" y="994"/>
              </a:cxn>
              <a:cxn ang="0">
                <a:pos x="578" y="1026"/>
              </a:cxn>
              <a:cxn ang="0">
                <a:pos x="628" y="1054"/>
              </a:cxn>
              <a:cxn ang="0">
                <a:pos x="680" y="1080"/>
              </a:cxn>
              <a:cxn ang="0">
                <a:pos x="734" y="1104"/>
              </a:cxn>
              <a:cxn ang="0">
                <a:pos x="788" y="1126"/>
              </a:cxn>
              <a:cxn ang="0">
                <a:pos x="844" y="1146"/>
              </a:cxn>
              <a:cxn ang="0">
                <a:pos x="900" y="1162"/>
              </a:cxn>
              <a:cxn ang="0">
                <a:pos x="958" y="1174"/>
              </a:cxn>
              <a:cxn ang="0">
                <a:pos x="1018" y="1186"/>
              </a:cxn>
              <a:cxn ang="0">
                <a:pos x="1078" y="1192"/>
              </a:cxn>
              <a:cxn ang="0">
                <a:pos x="1138" y="1198"/>
              </a:cxn>
              <a:cxn ang="0">
                <a:pos x="1200" y="1200"/>
              </a:cxn>
              <a:cxn ang="0">
                <a:pos x="1200" y="400"/>
              </a:cxn>
              <a:cxn ang="0">
                <a:pos x="1200" y="400"/>
              </a:cxn>
              <a:cxn ang="0">
                <a:pos x="1160" y="398"/>
              </a:cxn>
              <a:cxn ang="0">
                <a:pos x="1120" y="390"/>
              </a:cxn>
              <a:cxn ang="0">
                <a:pos x="1082" y="382"/>
              </a:cxn>
              <a:cxn ang="0">
                <a:pos x="1044" y="368"/>
              </a:cxn>
              <a:cxn ang="0">
                <a:pos x="1010" y="350"/>
              </a:cxn>
              <a:cxn ang="0">
                <a:pos x="976" y="330"/>
              </a:cxn>
              <a:cxn ang="0">
                <a:pos x="946" y="308"/>
              </a:cxn>
              <a:cxn ang="0">
                <a:pos x="918" y="282"/>
              </a:cxn>
              <a:cxn ang="0">
                <a:pos x="892" y="254"/>
              </a:cxn>
              <a:cxn ang="0">
                <a:pos x="868" y="222"/>
              </a:cxn>
              <a:cxn ang="0">
                <a:pos x="848" y="190"/>
              </a:cxn>
              <a:cxn ang="0">
                <a:pos x="832" y="154"/>
              </a:cxn>
              <a:cxn ang="0">
                <a:pos x="818" y="118"/>
              </a:cxn>
              <a:cxn ang="0">
                <a:pos x="808" y="80"/>
              </a:cxn>
              <a:cxn ang="0">
                <a:pos x="802" y="40"/>
              </a:cxn>
              <a:cxn ang="0">
                <a:pos x="800" y="0"/>
              </a:cxn>
              <a:cxn ang="0">
                <a:pos x="800" y="0"/>
              </a:cxn>
            </a:cxnLst>
            <a:rect l="0" t="0" r="r" b="b"/>
            <a:pathLst>
              <a:path w="1200" h="1200">
                <a:moveTo>
                  <a:pt x="800" y="0"/>
                </a:moveTo>
                <a:lnTo>
                  <a:pt x="0" y="0"/>
                </a:lnTo>
                <a:lnTo>
                  <a:pt x="0" y="0"/>
                </a:lnTo>
                <a:lnTo>
                  <a:pt x="2" y="60"/>
                </a:lnTo>
                <a:lnTo>
                  <a:pt x="6" y="122"/>
                </a:lnTo>
                <a:lnTo>
                  <a:pt x="14" y="182"/>
                </a:lnTo>
                <a:lnTo>
                  <a:pt x="26" y="240"/>
                </a:lnTo>
                <a:lnTo>
                  <a:pt x="38" y="300"/>
                </a:lnTo>
                <a:lnTo>
                  <a:pt x="54" y="356"/>
                </a:lnTo>
                <a:lnTo>
                  <a:pt x="74" y="412"/>
                </a:lnTo>
                <a:lnTo>
                  <a:pt x="94" y="466"/>
                </a:lnTo>
                <a:lnTo>
                  <a:pt x="118" y="520"/>
                </a:lnTo>
                <a:lnTo>
                  <a:pt x="146" y="572"/>
                </a:lnTo>
                <a:lnTo>
                  <a:pt x="174" y="622"/>
                </a:lnTo>
                <a:lnTo>
                  <a:pt x="206" y="670"/>
                </a:lnTo>
                <a:lnTo>
                  <a:pt x="240" y="718"/>
                </a:lnTo>
                <a:lnTo>
                  <a:pt x="274" y="762"/>
                </a:lnTo>
                <a:lnTo>
                  <a:pt x="312" y="806"/>
                </a:lnTo>
                <a:lnTo>
                  <a:pt x="352" y="848"/>
                </a:lnTo>
                <a:lnTo>
                  <a:pt x="394" y="888"/>
                </a:lnTo>
                <a:lnTo>
                  <a:pt x="438" y="926"/>
                </a:lnTo>
                <a:lnTo>
                  <a:pt x="482" y="960"/>
                </a:lnTo>
                <a:lnTo>
                  <a:pt x="530" y="994"/>
                </a:lnTo>
                <a:lnTo>
                  <a:pt x="578" y="1026"/>
                </a:lnTo>
                <a:lnTo>
                  <a:pt x="628" y="1054"/>
                </a:lnTo>
                <a:lnTo>
                  <a:pt x="680" y="1080"/>
                </a:lnTo>
                <a:lnTo>
                  <a:pt x="734" y="1104"/>
                </a:lnTo>
                <a:lnTo>
                  <a:pt x="788" y="1126"/>
                </a:lnTo>
                <a:lnTo>
                  <a:pt x="844" y="1146"/>
                </a:lnTo>
                <a:lnTo>
                  <a:pt x="900" y="1162"/>
                </a:lnTo>
                <a:lnTo>
                  <a:pt x="958" y="1174"/>
                </a:lnTo>
                <a:lnTo>
                  <a:pt x="1018" y="1186"/>
                </a:lnTo>
                <a:lnTo>
                  <a:pt x="1078" y="1192"/>
                </a:lnTo>
                <a:lnTo>
                  <a:pt x="1138" y="1198"/>
                </a:lnTo>
                <a:lnTo>
                  <a:pt x="1200" y="1200"/>
                </a:lnTo>
                <a:lnTo>
                  <a:pt x="1200" y="400"/>
                </a:lnTo>
                <a:lnTo>
                  <a:pt x="1200" y="400"/>
                </a:lnTo>
                <a:lnTo>
                  <a:pt x="1160" y="398"/>
                </a:lnTo>
                <a:lnTo>
                  <a:pt x="1120" y="390"/>
                </a:lnTo>
                <a:lnTo>
                  <a:pt x="1082" y="382"/>
                </a:lnTo>
                <a:lnTo>
                  <a:pt x="1044" y="368"/>
                </a:lnTo>
                <a:lnTo>
                  <a:pt x="1010" y="350"/>
                </a:lnTo>
                <a:lnTo>
                  <a:pt x="976" y="330"/>
                </a:lnTo>
                <a:lnTo>
                  <a:pt x="946" y="308"/>
                </a:lnTo>
                <a:lnTo>
                  <a:pt x="918" y="282"/>
                </a:lnTo>
                <a:lnTo>
                  <a:pt x="892" y="254"/>
                </a:lnTo>
                <a:lnTo>
                  <a:pt x="868" y="222"/>
                </a:lnTo>
                <a:lnTo>
                  <a:pt x="848" y="190"/>
                </a:lnTo>
                <a:lnTo>
                  <a:pt x="832" y="154"/>
                </a:lnTo>
                <a:lnTo>
                  <a:pt x="818" y="118"/>
                </a:lnTo>
                <a:lnTo>
                  <a:pt x="808" y="80"/>
                </a:lnTo>
                <a:lnTo>
                  <a:pt x="802" y="40"/>
                </a:lnTo>
                <a:lnTo>
                  <a:pt x="800" y="0"/>
                </a:lnTo>
                <a:lnTo>
                  <a:pt x="800" y="0"/>
                </a:lnTo>
                <a:close/>
              </a:path>
            </a:pathLst>
          </a:custGeom>
          <a:ln>
            <a:headEnd/>
            <a:tailEnd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984500" y="2203450"/>
            <a:ext cx="1638300" cy="1581150"/>
          </a:xfrm>
          <a:custGeom>
            <a:avLst/>
            <a:gdLst/>
            <a:ahLst/>
            <a:cxnLst>
              <a:cxn ang="0">
                <a:pos x="1200" y="800"/>
              </a:cxn>
              <a:cxn ang="0">
                <a:pos x="1200" y="0"/>
              </a:cxn>
              <a:cxn ang="0">
                <a:pos x="1200" y="0"/>
              </a:cxn>
              <a:cxn ang="0">
                <a:pos x="1138" y="0"/>
              </a:cxn>
              <a:cxn ang="0">
                <a:pos x="1078" y="6"/>
              </a:cxn>
              <a:cxn ang="0">
                <a:pos x="1018" y="12"/>
              </a:cxn>
              <a:cxn ang="0">
                <a:pos x="958" y="24"/>
              </a:cxn>
              <a:cxn ang="0">
                <a:pos x="900" y="36"/>
              </a:cxn>
              <a:cxn ang="0">
                <a:pos x="844" y="54"/>
              </a:cxn>
              <a:cxn ang="0">
                <a:pos x="788" y="72"/>
              </a:cxn>
              <a:cxn ang="0">
                <a:pos x="734" y="94"/>
              </a:cxn>
              <a:cxn ang="0">
                <a:pos x="680" y="118"/>
              </a:cxn>
              <a:cxn ang="0">
                <a:pos x="628" y="144"/>
              </a:cxn>
              <a:cxn ang="0">
                <a:pos x="578" y="172"/>
              </a:cxn>
              <a:cxn ang="0">
                <a:pos x="530" y="204"/>
              </a:cxn>
              <a:cxn ang="0">
                <a:pos x="482" y="238"/>
              </a:cxn>
              <a:cxn ang="0">
                <a:pos x="438" y="274"/>
              </a:cxn>
              <a:cxn ang="0">
                <a:pos x="394" y="310"/>
              </a:cxn>
              <a:cxn ang="0">
                <a:pos x="352" y="350"/>
              </a:cxn>
              <a:cxn ang="0">
                <a:pos x="312" y="392"/>
              </a:cxn>
              <a:cxn ang="0">
                <a:pos x="274" y="436"/>
              </a:cxn>
              <a:cxn ang="0">
                <a:pos x="240" y="482"/>
              </a:cxn>
              <a:cxn ang="0">
                <a:pos x="206" y="528"/>
              </a:cxn>
              <a:cxn ang="0">
                <a:pos x="174" y="576"/>
              </a:cxn>
              <a:cxn ang="0">
                <a:pos x="146" y="628"/>
              </a:cxn>
              <a:cxn ang="0">
                <a:pos x="118" y="678"/>
              </a:cxn>
              <a:cxn ang="0">
                <a:pos x="94" y="732"/>
              </a:cxn>
              <a:cxn ang="0">
                <a:pos x="74" y="786"/>
              </a:cxn>
              <a:cxn ang="0">
                <a:pos x="54" y="842"/>
              </a:cxn>
              <a:cxn ang="0">
                <a:pos x="38" y="900"/>
              </a:cxn>
              <a:cxn ang="0">
                <a:pos x="26" y="958"/>
              </a:cxn>
              <a:cxn ang="0">
                <a:pos x="14" y="1016"/>
              </a:cxn>
              <a:cxn ang="0">
                <a:pos x="6" y="1076"/>
              </a:cxn>
              <a:cxn ang="0">
                <a:pos x="2" y="1138"/>
              </a:cxn>
              <a:cxn ang="0">
                <a:pos x="0" y="1200"/>
              </a:cxn>
              <a:cxn ang="0">
                <a:pos x="0" y="1200"/>
              </a:cxn>
              <a:cxn ang="0">
                <a:pos x="800" y="1200"/>
              </a:cxn>
              <a:cxn ang="0">
                <a:pos x="800" y="1200"/>
              </a:cxn>
              <a:cxn ang="0">
                <a:pos x="802" y="1158"/>
              </a:cxn>
              <a:cxn ang="0">
                <a:pos x="808" y="1118"/>
              </a:cxn>
              <a:cxn ang="0">
                <a:pos x="818" y="1080"/>
              </a:cxn>
              <a:cxn ang="0">
                <a:pos x="832" y="1044"/>
              </a:cxn>
              <a:cxn ang="0">
                <a:pos x="848" y="1008"/>
              </a:cxn>
              <a:cxn ang="0">
                <a:pos x="868" y="976"/>
              </a:cxn>
              <a:cxn ang="0">
                <a:pos x="892" y="944"/>
              </a:cxn>
              <a:cxn ang="0">
                <a:pos x="918" y="916"/>
              </a:cxn>
              <a:cxn ang="0">
                <a:pos x="946" y="890"/>
              </a:cxn>
              <a:cxn ang="0">
                <a:pos x="976" y="868"/>
              </a:cxn>
              <a:cxn ang="0">
                <a:pos x="1010" y="848"/>
              </a:cxn>
              <a:cxn ang="0">
                <a:pos x="1044" y="830"/>
              </a:cxn>
              <a:cxn ang="0">
                <a:pos x="1082" y="818"/>
              </a:cxn>
              <a:cxn ang="0">
                <a:pos x="1120" y="808"/>
              </a:cxn>
              <a:cxn ang="0">
                <a:pos x="1160" y="802"/>
              </a:cxn>
              <a:cxn ang="0">
                <a:pos x="1200" y="800"/>
              </a:cxn>
              <a:cxn ang="0">
                <a:pos x="1200" y="800"/>
              </a:cxn>
            </a:cxnLst>
            <a:rect l="0" t="0" r="r" b="b"/>
            <a:pathLst>
              <a:path w="1200" h="1200">
                <a:moveTo>
                  <a:pt x="1200" y="800"/>
                </a:moveTo>
                <a:lnTo>
                  <a:pt x="1200" y="0"/>
                </a:lnTo>
                <a:lnTo>
                  <a:pt x="1200" y="0"/>
                </a:lnTo>
                <a:lnTo>
                  <a:pt x="1138" y="0"/>
                </a:lnTo>
                <a:lnTo>
                  <a:pt x="1078" y="6"/>
                </a:lnTo>
                <a:lnTo>
                  <a:pt x="1018" y="12"/>
                </a:lnTo>
                <a:lnTo>
                  <a:pt x="958" y="24"/>
                </a:lnTo>
                <a:lnTo>
                  <a:pt x="900" y="36"/>
                </a:lnTo>
                <a:lnTo>
                  <a:pt x="844" y="54"/>
                </a:lnTo>
                <a:lnTo>
                  <a:pt x="788" y="72"/>
                </a:lnTo>
                <a:lnTo>
                  <a:pt x="734" y="94"/>
                </a:lnTo>
                <a:lnTo>
                  <a:pt x="680" y="118"/>
                </a:lnTo>
                <a:lnTo>
                  <a:pt x="628" y="144"/>
                </a:lnTo>
                <a:lnTo>
                  <a:pt x="578" y="172"/>
                </a:lnTo>
                <a:lnTo>
                  <a:pt x="530" y="204"/>
                </a:lnTo>
                <a:lnTo>
                  <a:pt x="482" y="238"/>
                </a:lnTo>
                <a:lnTo>
                  <a:pt x="438" y="274"/>
                </a:lnTo>
                <a:lnTo>
                  <a:pt x="394" y="310"/>
                </a:lnTo>
                <a:lnTo>
                  <a:pt x="352" y="350"/>
                </a:lnTo>
                <a:lnTo>
                  <a:pt x="312" y="392"/>
                </a:lnTo>
                <a:lnTo>
                  <a:pt x="274" y="436"/>
                </a:lnTo>
                <a:lnTo>
                  <a:pt x="240" y="482"/>
                </a:lnTo>
                <a:lnTo>
                  <a:pt x="206" y="528"/>
                </a:lnTo>
                <a:lnTo>
                  <a:pt x="174" y="576"/>
                </a:lnTo>
                <a:lnTo>
                  <a:pt x="146" y="628"/>
                </a:lnTo>
                <a:lnTo>
                  <a:pt x="118" y="678"/>
                </a:lnTo>
                <a:lnTo>
                  <a:pt x="94" y="732"/>
                </a:lnTo>
                <a:lnTo>
                  <a:pt x="74" y="786"/>
                </a:lnTo>
                <a:lnTo>
                  <a:pt x="54" y="842"/>
                </a:lnTo>
                <a:lnTo>
                  <a:pt x="38" y="900"/>
                </a:lnTo>
                <a:lnTo>
                  <a:pt x="26" y="958"/>
                </a:lnTo>
                <a:lnTo>
                  <a:pt x="14" y="1016"/>
                </a:lnTo>
                <a:lnTo>
                  <a:pt x="6" y="1076"/>
                </a:lnTo>
                <a:lnTo>
                  <a:pt x="2" y="1138"/>
                </a:lnTo>
                <a:lnTo>
                  <a:pt x="0" y="1200"/>
                </a:lnTo>
                <a:lnTo>
                  <a:pt x="0" y="1200"/>
                </a:lnTo>
                <a:lnTo>
                  <a:pt x="800" y="1200"/>
                </a:lnTo>
                <a:lnTo>
                  <a:pt x="800" y="1200"/>
                </a:lnTo>
                <a:lnTo>
                  <a:pt x="802" y="1158"/>
                </a:lnTo>
                <a:lnTo>
                  <a:pt x="808" y="1118"/>
                </a:lnTo>
                <a:lnTo>
                  <a:pt x="818" y="1080"/>
                </a:lnTo>
                <a:lnTo>
                  <a:pt x="832" y="1044"/>
                </a:lnTo>
                <a:lnTo>
                  <a:pt x="848" y="1008"/>
                </a:lnTo>
                <a:lnTo>
                  <a:pt x="868" y="976"/>
                </a:lnTo>
                <a:lnTo>
                  <a:pt x="892" y="944"/>
                </a:lnTo>
                <a:lnTo>
                  <a:pt x="918" y="916"/>
                </a:lnTo>
                <a:lnTo>
                  <a:pt x="946" y="890"/>
                </a:lnTo>
                <a:lnTo>
                  <a:pt x="976" y="868"/>
                </a:lnTo>
                <a:lnTo>
                  <a:pt x="1010" y="848"/>
                </a:lnTo>
                <a:lnTo>
                  <a:pt x="1044" y="830"/>
                </a:lnTo>
                <a:lnTo>
                  <a:pt x="1082" y="818"/>
                </a:lnTo>
                <a:lnTo>
                  <a:pt x="1120" y="808"/>
                </a:lnTo>
                <a:lnTo>
                  <a:pt x="1160" y="802"/>
                </a:lnTo>
                <a:lnTo>
                  <a:pt x="1200" y="800"/>
                </a:lnTo>
                <a:lnTo>
                  <a:pt x="1200" y="8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22800" y="2203450"/>
            <a:ext cx="1638300" cy="1581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0"/>
              </a:cxn>
              <a:cxn ang="0">
                <a:pos x="0" y="800"/>
              </a:cxn>
              <a:cxn ang="0">
                <a:pos x="42" y="802"/>
              </a:cxn>
              <a:cxn ang="0">
                <a:pos x="82" y="808"/>
              </a:cxn>
              <a:cxn ang="0">
                <a:pos x="120" y="818"/>
              </a:cxn>
              <a:cxn ang="0">
                <a:pos x="156" y="830"/>
              </a:cxn>
              <a:cxn ang="0">
                <a:pos x="192" y="848"/>
              </a:cxn>
              <a:cxn ang="0">
                <a:pos x="224" y="868"/>
              </a:cxn>
              <a:cxn ang="0">
                <a:pos x="256" y="890"/>
              </a:cxn>
              <a:cxn ang="0">
                <a:pos x="284" y="916"/>
              </a:cxn>
              <a:cxn ang="0">
                <a:pos x="310" y="944"/>
              </a:cxn>
              <a:cxn ang="0">
                <a:pos x="332" y="976"/>
              </a:cxn>
              <a:cxn ang="0">
                <a:pos x="352" y="1008"/>
              </a:cxn>
              <a:cxn ang="0">
                <a:pos x="370" y="1044"/>
              </a:cxn>
              <a:cxn ang="0">
                <a:pos x="382" y="1080"/>
              </a:cxn>
              <a:cxn ang="0">
                <a:pos x="392" y="1118"/>
              </a:cxn>
              <a:cxn ang="0">
                <a:pos x="398" y="1158"/>
              </a:cxn>
              <a:cxn ang="0">
                <a:pos x="400" y="1200"/>
              </a:cxn>
              <a:cxn ang="0">
                <a:pos x="1200" y="1200"/>
              </a:cxn>
              <a:cxn ang="0">
                <a:pos x="1200" y="1200"/>
              </a:cxn>
              <a:cxn ang="0">
                <a:pos x="1200" y="1200"/>
              </a:cxn>
              <a:cxn ang="0">
                <a:pos x="1200" y="1138"/>
              </a:cxn>
              <a:cxn ang="0">
                <a:pos x="1194" y="1076"/>
              </a:cxn>
              <a:cxn ang="0">
                <a:pos x="1186" y="1016"/>
              </a:cxn>
              <a:cxn ang="0">
                <a:pos x="1176" y="958"/>
              </a:cxn>
              <a:cxn ang="0">
                <a:pos x="1162" y="900"/>
              </a:cxn>
              <a:cxn ang="0">
                <a:pos x="1146" y="842"/>
              </a:cxn>
              <a:cxn ang="0">
                <a:pos x="1128" y="786"/>
              </a:cxn>
              <a:cxn ang="0">
                <a:pos x="1106" y="732"/>
              </a:cxn>
              <a:cxn ang="0">
                <a:pos x="1082" y="678"/>
              </a:cxn>
              <a:cxn ang="0">
                <a:pos x="1056" y="628"/>
              </a:cxn>
              <a:cxn ang="0">
                <a:pos x="1026" y="576"/>
              </a:cxn>
              <a:cxn ang="0">
                <a:pos x="996" y="528"/>
              </a:cxn>
              <a:cxn ang="0">
                <a:pos x="962" y="482"/>
              </a:cxn>
              <a:cxn ang="0">
                <a:pos x="926" y="436"/>
              </a:cxn>
              <a:cxn ang="0">
                <a:pos x="888" y="392"/>
              </a:cxn>
              <a:cxn ang="0">
                <a:pos x="850" y="350"/>
              </a:cxn>
              <a:cxn ang="0">
                <a:pos x="808" y="310"/>
              </a:cxn>
              <a:cxn ang="0">
                <a:pos x="764" y="274"/>
              </a:cxn>
              <a:cxn ang="0">
                <a:pos x="718" y="238"/>
              </a:cxn>
              <a:cxn ang="0">
                <a:pos x="672" y="204"/>
              </a:cxn>
              <a:cxn ang="0">
                <a:pos x="622" y="172"/>
              </a:cxn>
              <a:cxn ang="0">
                <a:pos x="572" y="144"/>
              </a:cxn>
              <a:cxn ang="0">
                <a:pos x="520" y="118"/>
              </a:cxn>
              <a:cxn ang="0">
                <a:pos x="468" y="94"/>
              </a:cxn>
              <a:cxn ang="0">
                <a:pos x="414" y="72"/>
              </a:cxn>
              <a:cxn ang="0">
                <a:pos x="358" y="54"/>
              </a:cxn>
              <a:cxn ang="0">
                <a:pos x="300" y="36"/>
              </a:cxn>
              <a:cxn ang="0">
                <a:pos x="242" y="24"/>
              </a:cxn>
              <a:cxn ang="0">
                <a:pos x="184" y="12"/>
              </a:cxn>
              <a:cxn ang="0">
                <a:pos x="124" y="6"/>
              </a:cxn>
              <a:cxn ang="0">
                <a:pos x="6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200" h="1200">
                <a:moveTo>
                  <a:pt x="0" y="0"/>
                </a:moveTo>
                <a:lnTo>
                  <a:pt x="0" y="800"/>
                </a:lnTo>
                <a:lnTo>
                  <a:pt x="0" y="800"/>
                </a:lnTo>
                <a:lnTo>
                  <a:pt x="42" y="802"/>
                </a:lnTo>
                <a:lnTo>
                  <a:pt x="82" y="808"/>
                </a:lnTo>
                <a:lnTo>
                  <a:pt x="120" y="818"/>
                </a:lnTo>
                <a:lnTo>
                  <a:pt x="156" y="830"/>
                </a:lnTo>
                <a:lnTo>
                  <a:pt x="192" y="848"/>
                </a:lnTo>
                <a:lnTo>
                  <a:pt x="224" y="868"/>
                </a:lnTo>
                <a:lnTo>
                  <a:pt x="256" y="890"/>
                </a:lnTo>
                <a:lnTo>
                  <a:pt x="284" y="916"/>
                </a:lnTo>
                <a:lnTo>
                  <a:pt x="310" y="944"/>
                </a:lnTo>
                <a:lnTo>
                  <a:pt x="332" y="976"/>
                </a:lnTo>
                <a:lnTo>
                  <a:pt x="352" y="1008"/>
                </a:lnTo>
                <a:lnTo>
                  <a:pt x="370" y="1044"/>
                </a:lnTo>
                <a:lnTo>
                  <a:pt x="382" y="1080"/>
                </a:lnTo>
                <a:lnTo>
                  <a:pt x="392" y="1118"/>
                </a:lnTo>
                <a:lnTo>
                  <a:pt x="398" y="1158"/>
                </a:lnTo>
                <a:lnTo>
                  <a:pt x="400" y="1200"/>
                </a:lnTo>
                <a:lnTo>
                  <a:pt x="1200" y="1200"/>
                </a:lnTo>
                <a:lnTo>
                  <a:pt x="1200" y="1200"/>
                </a:lnTo>
                <a:lnTo>
                  <a:pt x="1200" y="1200"/>
                </a:lnTo>
                <a:lnTo>
                  <a:pt x="1200" y="1138"/>
                </a:lnTo>
                <a:lnTo>
                  <a:pt x="1194" y="1076"/>
                </a:lnTo>
                <a:lnTo>
                  <a:pt x="1186" y="1016"/>
                </a:lnTo>
                <a:lnTo>
                  <a:pt x="1176" y="958"/>
                </a:lnTo>
                <a:lnTo>
                  <a:pt x="1162" y="900"/>
                </a:lnTo>
                <a:lnTo>
                  <a:pt x="1146" y="842"/>
                </a:lnTo>
                <a:lnTo>
                  <a:pt x="1128" y="786"/>
                </a:lnTo>
                <a:lnTo>
                  <a:pt x="1106" y="732"/>
                </a:lnTo>
                <a:lnTo>
                  <a:pt x="1082" y="678"/>
                </a:lnTo>
                <a:lnTo>
                  <a:pt x="1056" y="628"/>
                </a:lnTo>
                <a:lnTo>
                  <a:pt x="1026" y="576"/>
                </a:lnTo>
                <a:lnTo>
                  <a:pt x="996" y="528"/>
                </a:lnTo>
                <a:lnTo>
                  <a:pt x="962" y="482"/>
                </a:lnTo>
                <a:lnTo>
                  <a:pt x="926" y="436"/>
                </a:lnTo>
                <a:lnTo>
                  <a:pt x="888" y="392"/>
                </a:lnTo>
                <a:lnTo>
                  <a:pt x="850" y="350"/>
                </a:lnTo>
                <a:lnTo>
                  <a:pt x="808" y="310"/>
                </a:lnTo>
                <a:lnTo>
                  <a:pt x="764" y="274"/>
                </a:lnTo>
                <a:lnTo>
                  <a:pt x="718" y="238"/>
                </a:lnTo>
                <a:lnTo>
                  <a:pt x="672" y="204"/>
                </a:lnTo>
                <a:lnTo>
                  <a:pt x="622" y="172"/>
                </a:lnTo>
                <a:lnTo>
                  <a:pt x="572" y="144"/>
                </a:lnTo>
                <a:lnTo>
                  <a:pt x="520" y="118"/>
                </a:lnTo>
                <a:lnTo>
                  <a:pt x="468" y="94"/>
                </a:lnTo>
                <a:lnTo>
                  <a:pt x="414" y="72"/>
                </a:lnTo>
                <a:lnTo>
                  <a:pt x="358" y="54"/>
                </a:lnTo>
                <a:lnTo>
                  <a:pt x="300" y="36"/>
                </a:lnTo>
                <a:lnTo>
                  <a:pt x="242" y="24"/>
                </a:lnTo>
                <a:lnTo>
                  <a:pt x="184" y="12"/>
                </a:lnTo>
                <a:lnTo>
                  <a:pt x="124" y="6"/>
                </a:lnTo>
                <a:lnTo>
                  <a:pt x="6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622800" y="3784600"/>
            <a:ext cx="1638300" cy="1581150"/>
          </a:xfrm>
          <a:custGeom>
            <a:avLst/>
            <a:gdLst/>
            <a:ahLst/>
            <a:cxnLst>
              <a:cxn ang="0">
                <a:pos x="0" y="400"/>
              </a:cxn>
              <a:cxn ang="0">
                <a:pos x="0" y="1200"/>
              </a:cxn>
              <a:cxn ang="0">
                <a:pos x="0" y="1200"/>
              </a:cxn>
              <a:cxn ang="0">
                <a:pos x="62" y="1198"/>
              </a:cxn>
              <a:cxn ang="0">
                <a:pos x="124" y="1192"/>
              </a:cxn>
              <a:cxn ang="0">
                <a:pos x="184" y="1186"/>
              </a:cxn>
              <a:cxn ang="0">
                <a:pos x="242" y="1174"/>
              </a:cxn>
              <a:cxn ang="0">
                <a:pos x="300" y="1162"/>
              </a:cxn>
              <a:cxn ang="0">
                <a:pos x="358" y="1146"/>
              </a:cxn>
              <a:cxn ang="0">
                <a:pos x="414" y="1126"/>
              </a:cxn>
              <a:cxn ang="0">
                <a:pos x="468" y="1104"/>
              </a:cxn>
              <a:cxn ang="0">
                <a:pos x="520" y="1080"/>
              </a:cxn>
              <a:cxn ang="0">
                <a:pos x="572" y="1054"/>
              </a:cxn>
              <a:cxn ang="0">
                <a:pos x="622" y="1026"/>
              </a:cxn>
              <a:cxn ang="0">
                <a:pos x="672" y="994"/>
              </a:cxn>
              <a:cxn ang="0">
                <a:pos x="718" y="960"/>
              </a:cxn>
              <a:cxn ang="0">
                <a:pos x="764" y="926"/>
              </a:cxn>
              <a:cxn ang="0">
                <a:pos x="808" y="888"/>
              </a:cxn>
              <a:cxn ang="0">
                <a:pos x="850" y="848"/>
              </a:cxn>
              <a:cxn ang="0">
                <a:pos x="888" y="806"/>
              </a:cxn>
              <a:cxn ang="0">
                <a:pos x="926" y="762"/>
              </a:cxn>
              <a:cxn ang="0">
                <a:pos x="962" y="718"/>
              </a:cxn>
              <a:cxn ang="0">
                <a:pos x="996" y="670"/>
              </a:cxn>
              <a:cxn ang="0">
                <a:pos x="1026" y="622"/>
              </a:cxn>
              <a:cxn ang="0">
                <a:pos x="1056" y="572"/>
              </a:cxn>
              <a:cxn ang="0">
                <a:pos x="1082" y="520"/>
              </a:cxn>
              <a:cxn ang="0">
                <a:pos x="1106" y="466"/>
              </a:cxn>
              <a:cxn ang="0">
                <a:pos x="1128" y="412"/>
              </a:cxn>
              <a:cxn ang="0">
                <a:pos x="1146" y="356"/>
              </a:cxn>
              <a:cxn ang="0">
                <a:pos x="1162" y="300"/>
              </a:cxn>
              <a:cxn ang="0">
                <a:pos x="1176" y="240"/>
              </a:cxn>
              <a:cxn ang="0">
                <a:pos x="1186" y="182"/>
              </a:cxn>
              <a:cxn ang="0">
                <a:pos x="1194" y="122"/>
              </a:cxn>
              <a:cxn ang="0">
                <a:pos x="1200" y="60"/>
              </a:cxn>
              <a:cxn ang="0">
                <a:pos x="1200" y="0"/>
              </a:cxn>
              <a:cxn ang="0">
                <a:pos x="400" y="0"/>
              </a:cxn>
              <a:cxn ang="0">
                <a:pos x="400" y="0"/>
              </a:cxn>
              <a:cxn ang="0">
                <a:pos x="398" y="40"/>
              </a:cxn>
              <a:cxn ang="0">
                <a:pos x="392" y="80"/>
              </a:cxn>
              <a:cxn ang="0">
                <a:pos x="382" y="118"/>
              </a:cxn>
              <a:cxn ang="0">
                <a:pos x="370" y="154"/>
              </a:cxn>
              <a:cxn ang="0">
                <a:pos x="352" y="190"/>
              </a:cxn>
              <a:cxn ang="0">
                <a:pos x="332" y="222"/>
              </a:cxn>
              <a:cxn ang="0">
                <a:pos x="310" y="254"/>
              </a:cxn>
              <a:cxn ang="0">
                <a:pos x="284" y="282"/>
              </a:cxn>
              <a:cxn ang="0">
                <a:pos x="256" y="308"/>
              </a:cxn>
              <a:cxn ang="0">
                <a:pos x="224" y="330"/>
              </a:cxn>
              <a:cxn ang="0">
                <a:pos x="192" y="350"/>
              </a:cxn>
              <a:cxn ang="0">
                <a:pos x="156" y="368"/>
              </a:cxn>
              <a:cxn ang="0">
                <a:pos x="120" y="382"/>
              </a:cxn>
              <a:cxn ang="0">
                <a:pos x="82" y="390"/>
              </a:cxn>
              <a:cxn ang="0">
                <a:pos x="42" y="398"/>
              </a:cxn>
              <a:cxn ang="0">
                <a:pos x="0" y="400"/>
              </a:cxn>
              <a:cxn ang="0">
                <a:pos x="0" y="400"/>
              </a:cxn>
            </a:cxnLst>
            <a:rect l="0" t="0" r="r" b="b"/>
            <a:pathLst>
              <a:path w="1200" h="1200">
                <a:moveTo>
                  <a:pt x="0" y="400"/>
                </a:moveTo>
                <a:lnTo>
                  <a:pt x="0" y="1200"/>
                </a:lnTo>
                <a:lnTo>
                  <a:pt x="0" y="1200"/>
                </a:lnTo>
                <a:lnTo>
                  <a:pt x="62" y="1198"/>
                </a:lnTo>
                <a:lnTo>
                  <a:pt x="124" y="1192"/>
                </a:lnTo>
                <a:lnTo>
                  <a:pt x="184" y="1186"/>
                </a:lnTo>
                <a:lnTo>
                  <a:pt x="242" y="1174"/>
                </a:lnTo>
                <a:lnTo>
                  <a:pt x="300" y="1162"/>
                </a:lnTo>
                <a:lnTo>
                  <a:pt x="358" y="1146"/>
                </a:lnTo>
                <a:lnTo>
                  <a:pt x="414" y="1126"/>
                </a:lnTo>
                <a:lnTo>
                  <a:pt x="468" y="1104"/>
                </a:lnTo>
                <a:lnTo>
                  <a:pt x="520" y="1080"/>
                </a:lnTo>
                <a:lnTo>
                  <a:pt x="572" y="1054"/>
                </a:lnTo>
                <a:lnTo>
                  <a:pt x="622" y="1026"/>
                </a:lnTo>
                <a:lnTo>
                  <a:pt x="672" y="994"/>
                </a:lnTo>
                <a:lnTo>
                  <a:pt x="718" y="960"/>
                </a:lnTo>
                <a:lnTo>
                  <a:pt x="764" y="926"/>
                </a:lnTo>
                <a:lnTo>
                  <a:pt x="808" y="888"/>
                </a:lnTo>
                <a:lnTo>
                  <a:pt x="850" y="848"/>
                </a:lnTo>
                <a:lnTo>
                  <a:pt x="888" y="806"/>
                </a:lnTo>
                <a:lnTo>
                  <a:pt x="926" y="762"/>
                </a:lnTo>
                <a:lnTo>
                  <a:pt x="962" y="718"/>
                </a:lnTo>
                <a:lnTo>
                  <a:pt x="996" y="670"/>
                </a:lnTo>
                <a:lnTo>
                  <a:pt x="1026" y="622"/>
                </a:lnTo>
                <a:lnTo>
                  <a:pt x="1056" y="572"/>
                </a:lnTo>
                <a:lnTo>
                  <a:pt x="1082" y="520"/>
                </a:lnTo>
                <a:lnTo>
                  <a:pt x="1106" y="466"/>
                </a:lnTo>
                <a:lnTo>
                  <a:pt x="1128" y="412"/>
                </a:lnTo>
                <a:lnTo>
                  <a:pt x="1146" y="356"/>
                </a:lnTo>
                <a:lnTo>
                  <a:pt x="1162" y="300"/>
                </a:lnTo>
                <a:lnTo>
                  <a:pt x="1176" y="240"/>
                </a:lnTo>
                <a:lnTo>
                  <a:pt x="1186" y="182"/>
                </a:lnTo>
                <a:lnTo>
                  <a:pt x="1194" y="122"/>
                </a:lnTo>
                <a:lnTo>
                  <a:pt x="1200" y="60"/>
                </a:lnTo>
                <a:lnTo>
                  <a:pt x="1200" y="0"/>
                </a:lnTo>
                <a:lnTo>
                  <a:pt x="400" y="0"/>
                </a:lnTo>
                <a:lnTo>
                  <a:pt x="400" y="0"/>
                </a:lnTo>
                <a:lnTo>
                  <a:pt x="398" y="40"/>
                </a:lnTo>
                <a:lnTo>
                  <a:pt x="392" y="80"/>
                </a:lnTo>
                <a:lnTo>
                  <a:pt x="382" y="118"/>
                </a:lnTo>
                <a:lnTo>
                  <a:pt x="370" y="154"/>
                </a:lnTo>
                <a:lnTo>
                  <a:pt x="352" y="190"/>
                </a:lnTo>
                <a:lnTo>
                  <a:pt x="332" y="222"/>
                </a:lnTo>
                <a:lnTo>
                  <a:pt x="310" y="254"/>
                </a:lnTo>
                <a:lnTo>
                  <a:pt x="284" y="282"/>
                </a:lnTo>
                <a:lnTo>
                  <a:pt x="256" y="308"/>
                </a:lnTo>
                <a:lnTo>
                  <a:pt x="224" y="330"/>
                </a:lnTo>
                <a:lnTo>
                  <a:pt x="192" y="350"/>
                </a:lnTo>
                <a:lnTo>
                  <a:pt x="156" y="368"/>
                </a:lnTo>
                <a:lnTo>
                  <a:pt x="120" y="382"/>
                </a:lnTo>
                <a:lnTo>
                  <a:pt x="82" y="390"/>
                </a:lnTo>
                <a:lnTo>
                  <a:pt x="42" y="398"/>
                </a:lnTo>
                <a:lnTo>
                  <a:pt x="0" y="400"/>
                </a:lnTo>
                <a:lnTo>
                  <a:pt x="0" y="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981200"/>
            <a:ext cx="295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06872" y="19812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6872" y="5105400"/>
            <a:ext cx="295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105400"/>
            <a:ext cx="2953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6600" y="26449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400" y="26449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4245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600" y="4245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alibri" pitchFamily="34" charset="0"/>
              </a:rPr>
              <a:t>Your text here</a:t>
            </a:r>
            <a:endParaRPr lang="en-US" sz="2000" dirty="0">
              <a:latin typeface="Calibri" pitchFamily="34" charset="0"/>
            </a:endParaRPr>
          </a:p>
        </p:txBody>
      </p:sp>
      <p:grpSp>
        <p:nvGrpSpPr>
          <p:cNvPr id="12" name="Group 39"/>
          <p:cNvGrpSpPr/>
          <p:nvPr/>
        </p:nvGrpSpPr>
        <p:grpSpPr>
          <a:xfrm>
            <a:off x="2443524" y="1667739"/>
            <a:ext cx="4363676" cy="4225061"/>
            <a:chOff x="94209" y="847524"/>
            <a:chExt cx="5315993" cy="5281326"/>
          </a:xfrm>
          <a:noFill/>
        </p:grpSpPr>
        <p:cxnSp>
          <p:nvCxnSpPr>
            <p:cNvPr id="25" name="Straight Connector 24"/>
            <p:cNvCxnSpPr/>
            <p:nvPr/>
          </p:nvCxnSpPr>
          <p:spPr>
            <a:xfrm rot="16200000" flipH="1">
              <a:off x="140639" y="3487392"/>
              <a:ext cx="5281326" cy="1589"/>
            </a:xfrm>
            <a:prstGeom prst="line">
              <a:avLst/>
            </a:prstGeom>
            <a:grpFill/>
            <a:ln w="76200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94209" y="3467100"/>
              <a:ext cx="5315993" cy="1588"/>
            </a:xfrm>
            <a:prstGeom prst="line">
              <a:avLst/>
            </a:prstGeom>
            <a:grpFill/>
            <a:ln w="76200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6"/>
          <p:cNvGrpSpPr/>
          <p:nvPr/>
        </p:nvGrpSpPr>
        <p:grpSpPr>
          <a:xfrm>
            <a:off x="3958291" y="3099441"/>
            <a:ext cx="1170017" cy="1185418"/>
            <a:chOff x="0" y="4114800"/>
            <a:chExt cx="1184275" cy="1227226"/>
          </a:xfrm>
        </p:grpSpPr>
        <p:sp>
          <p:nvSpPr>
            <p:cNvPr id="41" name="Oval 68"/>
            <p:cNvSpPr>
              <a:spLocks noChangeArrowheads="1"/>
            </p:cNvSpPr>
            <p:nvPr/>
          </p:nvSpPr>
          <p:spPr bwMode="auto">
            <a:xfrm>
              <a:off x="131924" y="4290263"/>
              <a:ext cx="1051336" cy="105176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Oval 69"/>
            <p:cNvSpPr>
              <a:spLocks noChangeArrowheads="1"/>
            </p:cNvSpPr>
            <p:nvPr/>
          </p:nvSpPr>
          <p:spPr bwMode="auto">
            <a:xfrm>
              <a:off x="136998" y="4275049"/>
              <a:ext cx="1047277" cy="104770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3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0" y="4114800"/>
              <a:ext cx="1095987" cy="1095375"/>
            </a:xfrm>
            <a:prstGeom prst="ellipse">
              <a:avLst/>
            </a:prstGeom>
            <a:gradFill rotWithShape="1">
              <a:gsLst>
                <a:gs pos="0">
                  <a:srgbClr val="FFB3B3">
                    <a:alpha val="70000"/>
                  </a:srgbClr>
                </a:gs>
                <a:gs pos="100000">
                  <a:srgbClr val="FFB3B3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Oval 71"/>
            <p:cNvSpPr>
              <a:spLocks noChangeArrowheads="1"/>
            </p:cNvSpPr>
            <p:nvPr/>
          </p:nvSpPr>
          <p:spPr bwMode="auto">
            <a:xfrm>
              <a:off x="262834" y="4333875"/>
              <a:ext cx="438395" cy="43815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/>
      <p:bldP spid="24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0" y="1447800"/>
            <a:ext cx="9144000" cy="1676400"/>
            <a:chOff x="0" y="2086"/>
            <a:chExt cx="5760" cy="1056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2 step cyclical process</a:t>
            </a:r>
            <a:endParaRPr lang="en-US" sz="4000" dirty="0"/>
          </a:p>
        </p:txBody>
      </p:sp>
      <p:grpSp>
        <p:nvGrpSpPr>
          <p:cNvPr id="6" name="Group 4"/>
          <p:cNvGrpSpPr/>
          <p:nvPr/>
        </p:nvGrpSpPr>
        <p:grpSpPr>
          <a:xfrm>
            <a:off x="2001838" y="1066800"/>
            <a:ext cx="5051425" cy="5080000"/>
            <a:chOff x="2001838" y="1484313"/>
            <a:chExt cx="5051425" cy="5080000"/>
          </a:xfrm>
          <a:effectLst>
            <a:outerShdw blurRad="2667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Freeform 10"/>
            <p:cNvSpPr>
              <a:spLocks/>
            </p:cNvSpPr>
            <p:nvPr/>
          </p:nvSpPr>
          <p:spPr bwMode="auto">
            <a:xfrm>
              <a:off x="2001838" y="1484313"/>
              <a:ext cx="3035300" cy="5080000"/>
            </a:xfrm>
            <a:custGeom>
              <a:avLst/>
              <a:gdLst/>
              <a:ahLst/>
              <a:cxnLst>
                <a:cxn ang="0">
                  <a:pos x="1600" y="0"/>
                </a:cxn>
                <a:cxn ang="0">
                  <a:pos x="1356" y="18"/>
                </a:cxn>
                <a:cxn ang="0">
                  <a:pos x="1124" y="72"/>
                </a:cxn>
                <a:cxn ang="0">
                  <a:pos x="906" y="158"/>
                </a:cxn>
                <a:cxn ang="0">
                  <a:pos x="706" y="272"/>
                </a:cxn>
                <a:cxn ang="0">
                  <a:pos x="524" y="414"/>
                </a:cxn>
                <a:cxn ang="0">
                  <a:pos x="366" y="580"/>
                </a:cxn>
                <a:cxn ang="0">
                  <a:pos x="232" y="768"/>
                </a:cxn>
                <a:cxn ang="0">
                  <a:pos x="126" y="976"/>
                </a:cxn>
                <a:cxn ang="0">
                  <a:pos x="50" y="1198"/>
                </a:cxn>
                <a:cxn ang="0">
                  <a:pos x="8" y="1434"/>
                </a:cxn>
                <a:cxn ang="0">
                  <a:pos x="2" y="1598"/>
                </a:cxn>
                <a:cxn ang="0">
                  <a:pos x="8" y="1762"/>
                </a:cxn>
                <a:cxn ang="0">
                  <a:pos x="50" y="2000"/>
                </a:cxn>
                <a:cxn ang="0">
                  <a:pos x="126" y="2222"/>
                </a:cxn>
                <a:cxn ang="0">
                  <a:pos x="232" y="2428"/>
                </a:cxn>
                <a:cxn ang="0">
                  <a:pos x="364" y="2616"/>
                </a:cxn>
                <a:cxn ang="0">
                  <a:pos x="522" y="2784"/>
                </a:cxn>
                <a:cxn ang="0">
                  <a:pos x="704" y="2926"/>
                </a:cxn>
                <a:cxn ang="0">
                  <a:pos x="904" y="3040"/>
                </a:cxn>
                <a:cxn ang="0">
                  <a:pos x="1122" y="3126"/>
                </a:cxn>
                <a:cxn ang="0">
                  <a:pos x="1354" y="3180"/>
                </a:cxn>
                <a:cxn ang="0">
                  <a:pos x="1598" y="3200"/>
                </a:cxn>
                <a:cxn ang="0">
                  <a:pos x="1442" y="2722"/>
                </a:cxn>
                <a:cxn ang="0">
                  <a:pos x="1550" y="2558"/>
                </a:cxn>
                <a:cxn ang="0">
                  <a:pos x="1406" y="2540"/>
                </a:cxn>
                <a:cxn ang="0">
                  <a:pos x="1270" y="2502"/>
                </a:cxn>
                <a:cxn ang="0">
                  <a:pos x="1142" y="2444"/>
                </a:cxn>
                <a:cxn ang="0">
                  <a:pos x="1026" y="2368"/>
                </a:cxn>
                <a:cxn ang="0">
                  <a:pos x="922" y="2278"/>
                </a:cxn>
                <a:cxn ang="0">
                  <a:pos x="830" y="2174"/>
                </a:cxn>
                <a:cxn ang="0">
                  <a:pos x="756" y="2058"/>
                </a:cxn>
                <a:cxn ang="0">
                  <a:pos x="698" y="1930"/>
                </a:cxn>
                <a:cxn ang="0">
                  <a:pos x="660" y="1792"/>
                </a:cxn>
                <a:cxn ang="0">
                  <a:pos x="642" y="1648"/>
                </a:cxn>
                <a:cxn ang="0">
                  <a:pos x="644" y="1502"/>
                </a:cxn>
                <a:cxn ang="0">
                  <a:pos x="670" y="1360"/>
                </a:cxn>
                <a:cxn ang="0">
                  <a:pos x="716" y="1226"/>
                </a:cxn>
                <a:cxn ang="0">
                  <a:pos x="778" y="1102"/>
                </a:cxn>
                <a:cxn ang="0">
                  <a:pos x="860" y="990"/>
                </a:cxn>
                <a:cxn ang="0">
                  <a:pos x="954" y="890"/>
                </a:cxn>
                <a:cxn ang="0">
                  <a:pos x="1064" y="804"/>
                </a:cxn>
                <a:cxn ang="0">
                  <a:pos x="1184" y="734"/>
                </a:cxn>
                <a:cxn ang="0">
                  <a:pos x="1314" y="684"/>
                </a:cxn>
                <a:cxn ang="0">
                  <a:pos x="1454" y="652"/>
                </a:cxn>
                <a:cxn ang="0">
                  <a:pos x="1600" y="640"/>
                </a:cxn>
                <a:cxn ang="0">
                  <a:pos x="1912" y="320"/>
                </a:cxn>
              </a:cxnLst>
              <a:rect l="0" t="0" r="r" b="b"/>
              <a:pathLst>
                <a:path w="1912" h="3200">
                  <a:moveTo>
                    <a:pt x="1756" y="162"/>
                  </a:moveTo>
                  <a:lnTo>
                    <a:pt x="1602" y="2"/>
                  </a:lnTo>
                  <a:lnTo>
                    <a:pt x="1600" y="0"/>
                  </a:lnTo>
                  <a:lnTo>
                    <a:pt x="1518" y="2"/>
                  </a:lnTo>
                  <a:lnTo>
                    <a:pt x="1436" y="8"/>
                  </a:lnTo>
                  <a:lnTo>
                    <a:pt x="1356" y="18"/>
                  </a:lnTo>
                  <a:lnTo>
                    <a:pt x="1278" y="32"/>
                  </a:lnTo>
                  <a:lnTo>
                    <a:pt x="1200" y="50"/>
                  </a:lnTo>
                  <a:lnTo>
                    <a:pt x="1124" y="72"/>
                  </a:lnTo>
                  <a:lnTo>
                    <a:pt x="1050" y="96"/>
                  </a:lnTo>
                  <a:lnTo>
                    <a:pt x="978" y="126"/>
                  </a:lnTo>
                  <a:lnTo>
                    <a:pt x="906" y="158"/>
                  </a:lnTo>
                  <a:lnTo>
                    <a:pt x="838" y="192"/>
                  </a:lnTo>
                  <a:lnTo>
                    <a:pt x="770" y="232"/>
                  </a:lnTo>
                  <a:lnTo>
                    <a:pt x="706" y="272"/>
                  </a:lnTo>
                  <a:lnTo>
                    <a:pt x="644" y="318"/>
                  </a:lnTo>
                  <a:lnTo>
                    <a:pt x="582" y="364"/>
                  </a:lnTo>
                  <a:lnTo>
                    <a:pt x="524" y="414"/>
                  </a:lnTo>
                  <a:lnTo>
                    <a:pt x="470" y="468"/>
                  </a:lnTo>
                  <a:lnTo>
                    <a:pt x="416" y="522"/>
                  </a:lnTo>
                  <a:lnTo>
                    <a:pt x="366" y="580"/>
                  </a:lnTo>
                  <a:lnTo>
                    <a:pt x="318" y="642"/>
                  </a:lnTo>
                  <a:lnTo>
                    <a:pt x="274" y="704"/>
                  </a:lnTo>
                  <a:lnTo>
                    <a:pt x="232" y="768"/>
                  </a:lnTo>
                  <a:lnTo>
                    <a:pt x="194" y="836"/>
                  </a:lnTo>
                  <a:lnTo>
                    <a:pt x="158" y="904"/>
                  </a:lnTo>
                  <a:lnTo>
                    <a:pt x="126" y="976"/>
                  </a:lnTo>
                  <a:lnTo>
                    <a:pt x="98" y="1048"/>
                  </a:lnTo>
                  <a:lnTo>
                    <a:pt x="72" y="1122"/>
                  </a:lnTo>
                  <a:lnTo>
                    <a:pt x="50" y="1198"/>
                  </a:lnTo>
                  <a:lnTo>
                    <a:pt x="32" y="1276"/>
                  </a:lnTo>
                  <a:lnTo>
                    <a:pt x="18" y="1354"/>
                  </a:lnTo>
                  <a:lnTo>
                    <a:pt x="8" y="1434"/>
                  </a:lnTo>
                  <a:lnTo>
                    <a:pt x="2" y="1514"/>
                  </a:lnTo>
                  <a:lnTo>
                    <a:pt x="0" y="1598"/>
                  </a:lnTo>
                  <a:lnTo>
                    <a:pt x="2" y="1598"/>
                  </a:lnTo>
                  <a:lnTo>
                    <a:pt x="0" y="1600"/>
                  </a:lnTo>
                  <a:lnTo>
                    <a:pt x="2" y="1682"/>
                  </a:lnTo>
                  <a:lnTo>
                    <a:pt x="8" y="1762"/>
                  </a:lnTo>
                  <a:lnTo>
                    <a:pt x="18" y="1842"/>
                  </a:lnTo>
                  <a:lnTo>
                    <a:pt x="32" y="1922"/>
                  </a:lnTo>
                  <a:lnTo>
                    <a:pt x="50" y="2000"/>
                  </a:lnTo>
                  <a:lnTo>
                    <a:pt x="72" y="2074"/>
                  </a:lnTo>
                  <a:lnTo>
                    <a:pt x="96" y="2150"/>
                  </a:lnTo>
                  <a:lnTo>
                    <a:pt x="126" y="2222"/>
                  </a:lnTo>
                  <a:lnTo>
                    <a:pt x="158" y="2292"/>
                  </a:lnTo>
                  <a:lnTo>
                    <a:pt x="192" y="2362"/>
                  </a:lnTo>
                  <a:lnTo>
                    <a:pt x="232" y="2428"/>
                  </a:lnTo>
                  <a:lnTo>
                    <a:pt x="272" y="2494"/>
                  </a:lnTo>
                  <a:lnTo>
                    <a:pt x="318" y="2556"/>
                  </a:lnTo>
                  <a:lnTo>
                    <a:pt x="364" y="2616"/>
                  </a:lnTo>
                  <a:lnTo>
                    <a:pt x="414" y="2674"/>
                  </a:lnTo>
                  <a:lnTo>
                    <a:pt x="468" y="2730"/>
                  </a:lnTo>
                  <a:lnTo>
                    <a:pt x="522" y="2784"/>
                  </a:lnTo>
                  <a:lnTo>
                    <a:pt x="580" y="2834"/>
                  </a:lnTo>
                  <a:lnTo>
                    <a:pt x="642" y="2880"/>
                  </a:lnTo>
                  <a:lnTo>
                    <a:pt x="704" y="2926"/>
                  </a:lnTo>
                  <a:lnTo>
                    <a:pt x="768" y="2966"/>
                  </a:lnTo>
                  <a:lnTo>
                    <a:pt x="836" y="3006"/>
                  </a:lnTo>
                  <a:lnTo>
                    <a:pt x="904" y="3040"/>
                  </a:lnTo>
                  <a:lnTo>
                    <a:pt x="976" y="3072"/>
                  </a:lnTo>
                  <a:lnTo>
                    <a:pt x="1048" y="3102"/>
                  </a:lnTo>
                  <a:lnTo>
                    <a:pt x="1122" y="3126"/>
                  </a:lnTo>
                  <a:lnTo>
                    <a:pt x="1198" y="3148"/>
                  </a:lnTo>
                  <a:lnTo>
                    <a:pt x="1276" y="3166"/>
                  </a:lnTo>
                  <a:lnTo>
                    <a:pt x="1354" y="3180"/>
                  </a:lnTo>
                  <a:lnTo>
                    <a:pt x="1434" y="3190"/>
                  </a:lnTo>
                  <a:lnTo>
                    <a:pt x="1514" y="3198"/>
                  </a:lnTo>
                  <a:lnTo>
                    <a:pt x="1598" y="3200"/>
                  </a:lnTo>
                  <a:lnTo>
                    <a:pt x="1442" y="3040"/>
                  </a:lnTo>
                  <a:lnTo>
                    <a:pt x="1288" y="2882"/>
                  </a:lnTo>
                  <a:lnTo>
                    <a:pt x="1442" y="2722"/>
                  </a:lnTo>
                  <a:lnTo>
                    <a:pt x="1598" y="2564"/>
                  </a:lnTo>
                  <a:lnTo>
                    <a:pt x="1600" y="2560"/>
                  </a:lnTo>
                  <a:lnTo>
                    <a:pt x="1550" y="2558"/>
                  </a:lnTo>
                  <a:lnTo>
                    <a:pt x="1502" y="2554"/>
                  </a:lnTo>
                  <a:lnTo>
                    <a:pt x="1454" y="2548"/>
                  </a:lnTo>
                  <a:lnTo>
                    <a:pt x="1406" y="2540"/>
                  </a:lnTo>
                  <a:lnTo>
                    <a:pt x="1360" y="2530"/>
                  </a:lnTo>
                  <a:lnTo>
                    <a:pt x="1314" y="2516"/>
                  </a:lnTo>
                  <a:lnTo>
                    <a:pt x="1270" y="2502"/>
                  </a:lnTo>
                  <a:lnTo>
                    <a:pt x="1226" y="2484"/>
                  </a:lnTo>
                  <a:lnTo>
                    <a:pt x="1184" y="2464"/>
                  </a:lnTo>
                  <a:lnTo>
                    <a:pt x="1142" y="2444"/>
                  </a:lnTo>
                  <a:lnTo>
                    <a:pt x="1102" y="2420"/>
                  </a:lnTo>
                  <a:lnTo>
                    <a:pt x="1064" y="2396"/>
                  </a:lnTo>
                  <a:lnTo>
                    <a:pt x="1026" y="2368"/>
                  </a:lnTo>
                  <a:lnTo>
                    <a:pt x="990" y="2340"/>
                  </a:lnTo>
                  <a:lnTo>
                    <a:pt x="954" y="2310"/>
                  </a:lnTo>
                  <a:lnTo>
                    <a:pt x="922" y="2278"/>
                  </a:lnTo>
                  <a:lnTo>
                    <a:pt x="890" y="2246"/>
                  </a:lnTo>
                  <a:lnTo>
                    <a:pt x="860" y="2210"/>
                  </a:lnTo>
                  <a:lnTo>
                    <a:pt x="830" y="2174"/>
                  </a:lnTo>
                  <a:lnTo>
                    <a:pt x="804" y="2136"/>
                  </a:lnTo>
                  <a:lnTo>
                    <a:pt x="778" y="2098"/>
                  </a:lnTo>
                  <a:lnTo>
                    <a:pt x="756" y="2058"/>
                  </a:lnTo>
                  <a:lnTo>
                    <a:pt x="734" y="2016"/>
                  </a:lnTo>
                  <a:lnTo>
                    <a:pt x="716" y="1974"/>
                  </a:lnTo>
                  <a:lnTo>
                    <a:pt x="698" y="1930"/>
                  </a:lnTo>
                  <a:lnTo>
                    <a:pt x="684" y="1886"/>
                  </a:lnTo>
                  <a:lnTo>
                    <a:pt x="670" y="1840"/>
                  </a:lnTo>
                  <a:lnTo>
                    <a:pt x="660" y="1792"/>
                  </a:lnTo>
                  <a:lnTo>
                    <a:pt x="652" y="1746"/>
                  </a:lnTo>
                  <a:lnTo>
                    <a:pt x="644" y="1698"/>
                  </a:lnTo>
                  <a:lnTo>
                    <a:pt x="642" y="1648"/>
                  </a:lnTo>
                  <a:lnTo>
                    <a:pt x="640" y="1600"/>
                  </a:lnTo>
                  <a:lnTo>
                    <a:pt x="642" y="1550"/>
                  </a:lnTo>
                  <a:lnTo>
                    <a:pt x="644" y="1502"/>
                  </a:lnTo>
                  <a:lnTo>
                    <a:pt x="652" y="1454"/>
                  </a:lnTo>
                  <a:lnTo>
                    <a:pt x="660" y="1406"/>
                  </a:lnTo>
                  <a:lnTo>
                    <a:pt x="670" y="1360"/>
                  </a:lnTo>
                  <a:lnTo>
                    <a:pt x="684" y="1314"/>
                  </a:lnTo>
                  <a:lnTo>
                    <a:pt x="698" y="1270"/>
                  </a:lnTo>
                  <a:lnTo>
                    <a:pt x="716" y="1226"/>
                  </a:lnTo>
                  <a:lnTo>
                    <a:pt x="734" y="1184"/>
                  </a:lnTo>
                  <a:lnTo>
                    <a:pt x="756" y="1142"/>
                  </a:lnTo>
                  <a:lnTo>
                    <a:pt x="778" y="1102"/>
                  </a:lnTo>
                  <a:lnTo>
                    <a:pt x="804" y="1064"/>
                  </a:lnTo>
                  <a:lnTo>
                    <a:pt x="830" y="1026"/>
                  </a:lnTo>
                  <a:lnTo>
                    <a:pt x="860" y="990"/>
                  </a:lnTo>
                  <a:lnTo>
                    <a:pt x="890" y="954"/>
                  </a:lnTo>
                  <a:lnTo>
                    <a:pt x="920" y="922"/>
                  </a:lnTo>
                  <a:lnTo>
                    <a:pt x="954" y="890"/>
                  </a:lnTo>
                  <a:lnTo>
                    <a:pt x="990" y="860"/>
                  </a:lnTo>
                  <a:lnTo>
                    <a:pt x="1026" y="830"/>
                  </a:lnTo>
                  <a:lnTo>
                    <a:pt x="1064" y="804"/>
                  </a:lnTo>
                  <a:lnTo>
                    <a:pt x="1102" y="778"/>
                  </a:lnTo>
                  <a:lnTo>
                    <a:pt x="1142" y="756"/>
                  </a:lnTo>
                  <a:lnTo>
                    <a:pt x="1184" y="734"/>
                  </a:lnTo>
                  <a:lnTo>
                    <a:pt x="1226" y="716"/>
                  </a:lnTo>
                  <a:lnTo>
                    <a:pt x="1270" y="698"/>
                  </a:lnTo>
                  <a:lnTo>
                    <a:pt x="1314" y="684"/>
                  </a:lnTo>
                  <a:lnTo>
                    <a:pt x="1360" y="670"/>
                  </a:lnTo>
                  <a:lnTo>
                    <a:pt x="1406" y="660"/>
                  </a:lnTo>
                  <a:lnTo>
                    <a:pt x="1454" y="652"/>
                  </a:lnTo>
                  <a:lnTo>
                    <a:pt x="1502" y="644"/>
                  </a:lnTo>
                  <a:lnTo>
                    <a:pt x="1550" y="642"/>
                  </a:lnTo>
                  <a:lnTo>
                    <a:pt x="1600" y="640"/>
                  </a:lnTo>
                  <a:lnTo>
                    <a:pt x="1602" y="638"/>
                  </a:lnTo>
                  <a:lnTo>
                    <a:pt x="1756" y="480"/>
                  </a:lnTo>
                  <a:lnTo>
                    <a:pt x="1912" y="320"/>
                  </a:lnTo>
                  <a:lnTo>
                    <a:pt x="1756" y="16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4021138" y="1484313"/>
              <a:ext cx="3032125" cy="5080000"/>
            </a:xfrm>
            <a:custGeom>
              <a:avLst/>
              <a:gdLst/>
              <a:ahLst/>
              <a:cxnLst>
                <a:cxn ang="0">
                  <a:pos x="1908" y="1518"/>
                </a:cxn>
                <a:cxn ang="0">
                  <a:pos x="1878" y="1278"/>
                </a:cxn>
                <a:cxn ang="0">
                  <a:pos x="1814" y="1050"/>
                </a:cxn>
                <a:cxn ang="0">
                  <a:pos x="1718" y="838"/>
                </a:cxn>
                <a:cxn ang="0">
                  <a:pos x="1592" y="644"/>
                </a:cxn>
                <a:cxn ang="0">
                  <a:pos x="1442" y="470"/>
                </a:cxn>
                <a:cxn ang="0">
                  <a:pos x="1270" y="318"/>
                </a:cxn>
                <a:cxn ang="0">
                  <a:pos x="1076" y="194"/>
                </a:cxn>
                <a:cxn ang="0">
                  <a:pos x="864" y="98"/>
                </a:cxn>
                <a:cxn ang="0">
                  <a:pos x="636" y="32"/>
                </a:cxn>
                <a:cxn ang="0">
                  <a:pos x="398" y="2"/>
                </a:cxn>
                <a:cxn ang="0">
                  <a:pos x="624" y="318"/>
                </a:cxn>
                <a:cxn ang="0">
                  <a:pos x="312" y="640"/>
                </a:cxn>
                <a:cxn ang="0">
                  <a:pos x="458" y="652"/>
                </a:cxn>
                <a:cxn ang="0">
                  <a:pos x="598" y="684"/>
                </a:cxn>
                <a:cxn ang="0">
                  <a:pos x="728" y="734"/>
                </a:cxn>
                <a:cxn ang="0">
                  <a:pos x="848" y="804"/>
                </a:cxn>
                <a:cxn ang="0">
                  <a:pos x="958" y="890"/>
                </a:cxn>
                <a:cxn ang="0">
                  <a:pos x="1052" y="990"/>
                </a:cxn>
                <a:cxn ang="0">
                  <a:pos x="1134" y="1102"/>
                </a:cxn>
                <a:cxn ang="0">
                  <a:pos x="1196" y="1226"/>
                </a:cxn>
                <a:cxn ang="0">
                  <a:pos x="1242" y="1360"/>
                </a:cxn>
                <a:cxn ang="0">
                  <a:pos x="1268" y="1502"/>
                </a:cxn>
                <a:cxn ang="0">
                  <a:pos x="1270" y="1648"/>
                </a:cxn>
                <a:cxn ang="0">
                  <a:pos x="1252" y="1792"/>
                </a:cxn>
                <a:cxn ang="0">
                  <a:pos x="1214" y="1930"/>
                </a:cxn>
                <a:cxn ang="0">
                  <a:pos x="1156" y="2058"/>
                </a:cxn>
                <a:cxn ang="0">
                  <a:pos x="1082" y="2174"/>
                </a:cxn>
                <a:cxn ang="0">
                  <a:pos x="992" y="2278"/>
                </a:cxn>
                <a:cxn ang="0">
                  <a:pos x="886" y="2368"/>
                </a:cxn>
                <a:cxn ang="0">
                  <a:pos x="770" y="2444"/>
                </a:cxn>
                <a:cxn ang="0">
                  <a:pos x="642" y="2502"/>
                </a:cxn>
                <a:cxn ang="0">
                  <a:pos x="506" y="2540"/>
                </a:cxn>
                <a:cxn ang="0">
                  <a:pos x="362" y="2558"/>
                </a:cxn>
                <a:cxn ang="0">
                  <a:pos x="156" y="2720"/>
                </a:cxn>
                <a:cxn ang="0">
                  <a:pos x="310" y="3196"/>
                </a:cxn>
                <a:cxn ang="0">
                  <a:pos x="476" y="3192"/>
                </a:cxn>
                <a:cxn ang="0">
                  <a:pos x="712" y="3150"/>
                </a:cxn>
                <a:cxn ang="0">
                  <a:pos x="934" y="3074"/>
                </a:cxn>
                <a:cxn ang="0">
                  <a:pos x="1142" y="2968"/>
                </a:cxn>
                <a:cxn ang="0">
                  <a:pos x="1330" y="2834"/>
                </a:cxn>
                <a:cxn ang="0">
                  <a:pos x="1494" y="2676"/>
                </a:cxn>
                <a:cxn ang="0">
                  <a:pos x="1636" y="2496"/>
                </a:cxn>
                <a:cxn ang="0">
                  <a:pos x="1752" y="2294"/>
                </a:cxn>
                <a:cxn ang="0">
                  <a:pos x="1838" y="2078"/>
                </a:cxn>
                <a:cxn ang="0">
                  <a:pos x="1892" y="1846"/>
                </a:cxn>
                <a:cxn ang="0">
                  <a:pos x="1910" y="1602"/>
                </a:cxn>
              </a:cxnLst>
              <a:rect l="0" t="0" r="r" b="b"/>
              <a:pathLst>
                <a:path w="1910" h="3200">
                  <a:moveTo>
                    <a:pt x="1908" y="1602"/>
                  </a:moveTo>
                  <a:lnTo>
                    <a:pt x="1910" y="1600"/>
                  </a:lnTo>
                  <a:lnTo>
                    <a:pt x="1908" y="1518"/>
                  </a:lnTo>
                  <a:lnTo>
                    <a:pt x="1902" y="1436"/>
                  </a:lnTo>
                  <a:lnTo>
                    <a:pt x="1892" y="1356"/>
                  </a:lnTo>
                  <a:lnTo>
                    <a:pt x="1878" y="1278"/>
                  </a:lnTo>
                  <a:lnTo>
                    <a:pt x="1860" y="1200"/>
                  </a:lnTo>
                  <a:lnTo>
                    <a:pt x="1838" y="1124"/>
                  </a:lnTo>
                  <a:lnTo>
                    <a:pt x="1814" y="1050"/>
                  </a:lnTo>
                  <a:lnTo>
                    <a:pt x="1784" y="978"/>
                  </a:lnTo>
                  <a:lnTo>
                    <a:pt x="1752" y="906"/>
                  </a:lnTo>
                  <a:lnTo>
                    <a:pt x="1718" y="838"/>
                  </a:lnTo>
                  <a:lnTo>
                    <a:pt x="1678" y="770"/>
                  </a:lnTo>
                  <a:lnTo>
                    <a:pt x="1638" y="706"/>
                  </a:lnTo>
                  <a:lnTo>
                    <a:pt x="1592" y="644"/>
                  </a:lnTo>
                  <a:lnTo>
                    <a:pt x="1546" y="582"/>
                  </a:lnTo>
                  <a:lnTo>
                    <a:pt x="1496" y="524"/>
                  </a:lnTo>
                  <a:lnTo>
                    <a:pt x="1442" y="470"/>
                  </a:lnTo>
                  <a:lnTo>
                    <a:pt x="1388" y="416"/>
                  </a:lnTo>
                  <a:lnTo>
                    <a:pt x="1332" y="366"/>
                  </a:lnTo>
                  <a:lnTo>
                    <a:pt x="1270" y="318"/>
                  </a:lnTo>
                  <a:lnTo>
                    <a:pt x="1208" y="274"/>
                  </a:lnTo>
                  <a:lnTo>
                    <a:pt x="1144" y="232"/>
                  </a:lnTo>
                  <a:lnTo>
                    <a:pt x="1076" y="194"/>
                  </a:lnTo>
                  <a:lnTo>
                    <a:pt x="1008" y="158"/>
                  </a:lnTo>
                  <a:lnTo>
                    <a:pt x="936" y="126"/>
                  </a:lnTo>
                  <a:lnTo>
                    <a:pt x="864" y="98"/>
                  </a:lnTo>
                  <a:lnTo>
                    <a:pt x="790" y="72"/>
                  </a:lnTo>
                  <a:lnTo>
                    <a:pt x="714" y="50"/>
                  </a:lnTo>
                  <a:lnTo>
                    <a:pt x="636" y="32"/>
                  </a:lnTo>
                  <a:lnTo>
                    <a:pt x="558" y="18"/>
                  </a:lnTo>
                  <a:lnTo>
                    <a:pt x="478" y="8"/>
                  </a:lnTo>
                  <a:lnTo>
                    <a:pt x="398" y="2"/>
                  </a:lnTo>
                  <a:lnTo>
                    <a:pt x="314" y="0"/>
                  </a:lnTo>
                  <a:lnTo>
                    <a:pt x="470" y="158"/>
                  </a:lnTo>
                  <a:lnTo>
                    <a:pt x="624" y="318"/>
                  </a:lnTo>
                  <a:lnTo>
                    <a:pt x="470" y="476"/>
                  </a:lnTo>
                  <a:lnTo>
                    <a:pt x="314" y="636"/>
                  </a:lnTo>
                  <a:lnTo>
                    <a:pt x="312" y="640"/>
                  </a:lnTo>
                  <a:lnTo>
                    <a:pt x="362" y="642"/>
                  </a:lnTo>
                  <a:lnTo>
                    <a:pt x="410" y="644"/>
                  </a:lnTo>
                  <a:lnTo>
                    <a:pt x="458" y="652"/>
                  </a:lnTo>
                  <a:lnTo>
                    <a:pt x="506" y="660"/>
                  </a:lnTo>
                  <a:lnTo>
                    <a:pt x="552" y="670"/>
                  </a:lnTo>
                  <a:lnTo>
                    <a:pt x="598" y="684"/>
                  </a:lnTo>
                  <a:lnTo>
                    <a:pt x="642" y="698"/>
                  </a:lnTo>
                  <a:lnTo>
                    <a:pt x="686" y="716"/>
                  </a:lnTo>
                  <a:lnTo>
                    <a:pt x="728" y="734"/>
                  </a:lnTo>
                  <a:lnTo>
                    <a:pt x="770" y="756"/>
                  </a:lnTo>
                  <a:lnTo>
                    <a:pt x="810" y="778"/>
                  </a:lnTo>
                  <a:lnTo>
                    <a:pt x="848" y="804"/>
                  </a:lnTo>
                  <a:lnTo>
                    <a:pt x="886" y="830"/>
                  </a:lnTo>
                  <a:lnTo>
                    <a:pt x="922" y="860"/>
                  </a:lnTo>
                  <a:lnTo>
                    <a:pt x="958" y="890"/>
                  </a:lnTo>
                  <a:lnTo>
                    <a:pt x="990" y="920"/>
                  </a:lnTo>
                  <a:lnTo>
                    <a:pt x="1022" y="954"/>
                  </a:lnTo>
                  <a:lnTo>
                    <a:pt x="1052" y="990"/>
                  </a:lnTo>
                  <a:lnTo>
                    <a:pt x="1082" y="1026"/>
                  </a:lnTo>
                  <a:lnTo>
                    <a:pt x="1108" y="1064"/>
                  </a:lnTo>
                  <a:lnTo>
                    <a:pt x="1134" y="1102"/>
                  </a:lnTo>
                  <a:lnTo>
                    <a:pt x="1156" y="1142"/>
                  </a:lnTo>
                  <a:lnTo>
                    <a:pt x="1178" y="1184"/>
                  </a:lnTo>
                  <a:lnTo>
                    <a:pt x="1196" y="1226"/>
                  </a:lnTo>
                  <a:lnTo>
                    <a:pt x="1214" y="1270"/>
                  </a:lnTo>
                  <a:lnTo>
                    <a:pt x="1228" y="1314"/>
                  </a:lnTo>
                  <a:lnTo>
                    <a:pt x="1242" y="1360"/>
                  </a:lnTo>
                  <a:lnTo>
                    <a:pt x="1252" y="1406"/>
                  </a:lnTo>
                  <a:lnTo>
                    <a:pt x="1260" y="1454"/>
                  </a:lnTo>
                  <a:lnTo>
                    <a:pt x="1268" y="1502"/>
                  </a:lnTo>
                  <a:lnTo>
                    <a:pt x="1270" y="1550"/>
                  </a:lnTo>
                  <a:lnTo>
                    <a:pt x="1272" y="1600"/>
                  </a:lnTo>
                  <a:lnTo>
                    <a:pt x="1270" y="1648"/>
                  </a:lnTo>
                  <a:lnTo>
                    <a:pt x="1268" y="1698"/>
                  </a:lnTo>
                  <a:lnTo>
                    <a:pt x="1260" y="1746"/>
                  </a:lnTo>
                  <a:lnTo>
                    <a:pt x="1252" y="1792"/>
                  </a:lnTo>
                  <a:lnTo>
                    <a:pt x="1242" y="1840"/>
                  </a:lnTo>
                  <a:lnTo>
                    <a:pt x="1228" y="1884"/>
                  </a:lnTo>
                  <a:lnTo>
                    <a:pt x="1214" y="1930"/>
                  </a:lnTo>
                  <a:lnTo>
                    <a:pt x="1196" y="1974"/>
                  </a:lnTo>
                  <a:lnTo>
                    <a:pt x="1178" y="2016"/>
                  </a:lnTo>
                  <a:lnTo>
                    <a:pt x="1156" y="2058"/>
                  </a:lnTo>
                  <a:lnTo>
                    <a:pt x="1134" y="2098"/>
                  </a:lnTo>
                  <a:lnTo>
                    <a:pt x="1108" y="2136"/>
                  </a:lnTo>
                  <a:lnTo>
                    <a:pt x="1082" y="2174"/>
                  </a:lnTo>
                  <a:lnTo>
                    <a:pt x="1052" y="2210"/>
                  </a:lnTo>
                  <a:lnTo>
                    <a:pt x="1022" y="2244"/>
                  </a:lnTo>
                  <a:lnTo>
                    <a:pt x="992" y="2278"/>
                  </a:lnTo>
                  <a:lnTo>
                    <a:pt x="958" y="2310"/>
                  </a:lnTo>
                  <a:lnTo>
                    <a:pt x="922" y="2340"/>
                  </a:lnTo>
                  <a:lnTo>
                    <a:pt x="886" y="2368"/>
                  </a:lnTo>
                  <a:lnTo>
                    <a:pt x="848" y="2396"/>
                  </a:lnTo>
                  <a:lnTo>
                    <a:pt x="810" y="2420"/>
                  </a:lnTo>
                  <a:lnTo>
                    <a:pt x="770" y="2444"/>
                  </a:lnTo>
                  <a:lnTo>
                    <a:pt x="728" y="2464"/>
                  </a:lnTo>
                  <a:lnTo>
                    <a:pt x="686" y="2484"/>
                  </a:lnTo>
                  <a:lnTo>
                    <a:pt x="642" y="2502"/>
                  </a:lnTo>
                  <a:lnTo>
                    <a:pt x="598" y="2516"/>
                  </a:lnTo>
                  <a:lnTo>
                    <a:pt x="552" y="2530"/>
                  </a:lnTo>
                  <a:lnTo>
                    <a:pt x="506" y="2540"/>
                  </a:lnTo>
                  <a:lnTo>
                    <a:pt x="458" y="2548"/>
                  </a:lnTo>
                  <a:lnTo>
                    <a:pt x="410" y="2554"/>
                  </a:lnTo>
                  <a:lnTo>
                    <a:pt x="362" y="2558"/>
                  </a:lnTo>
                  <a:lnTo>
                    <a:pt x="312" y="2560"/>
                  </a:lnTo>
                  <a:lnTo>
                    <a:pt x="310" y="2562"/>
                  </a:lnTo>
                  <a:lnTo>
                    <a:pt x="156" y="2720"/>
                  </a:lnTo>
                  <a:lnTo>
                    <a:pt x="0" y="2880"/>
                  </a:lnTo>
                  <a:lnTo>
                    <a:pt x="156" y="3038"/>
                  </a:lnTo>
                  <a:lnTo>
                    <a:pt x="310" y="3196"/>
                  </a:lnTo>
                  <a:lnTo>
                    <a:pt x="312" y="3200"/>
                  </a:lnTo>
                  <a:lnTo>
                    <a:pt x="394" y="3198"/>
                  </a:lnTo>
                  <a:lnTo>
                    <a:pt x="476" y="3192"/>
                  </a:lnTo>
                  <a:lnTo>
                    <a:pt x="556" y="3180"/>
                  </a:lnTo>
                  <a:lnTo>
                    <a:pt x="634" y="3166"/>
                  </a:lnTo>
                  <a:lnTo>
                    <a:pt x="712" y="3150"/>
                  </a:lnTo>
                  <a:lnTo>
                    <a:pt x="788" y="3128"/>
                  </a:lnTo>
                  <a:lnTo>
                    <a:pt x="862" y="3102"/>
                  </a:lnTo>
                  <a:lnTo>
                    <a:pt x="934" y="3074"/>
                  </a:lnTo>
                  <a:lnTo>
                    <a:pt x="1006" y="3042"/>
                  </a:lnTo>
                  <a:lnTo>
                    <a:pt x="1074" y="3006"/>
                  </a:lnTo>
                  <a:lnTo>
                    <a:pt x="1142" y="2968"/>
                  </a:lnTo>
                  <a:lnTo>
                    <a:pt x="1206" y="2926"/>
                  </a:lnTo>
                  <a:lnTo>
                    <a:pt x="1268" y="2882"/>
                  </a:lnTo>
                  <a:lnTo>
                    <a:pt x="1330" y="2834"/>
                  </a:lnTo>
                  <a:lnTo>
                    <a:pt x="1386" y="2784"/>
                  </a:lnTo>
                  <a:lnTo>
                    <a:pt x="1440" y="2732"/>
                  </a:lnTo>
                  <a:lnTo>
                    <a:pt x="1494" y="2676"/>
                  </a:lnTo>
                  <a:lnTo>
                    <a:pt x="1544" y="2618"/>
                  </a:lnTo>
                  <a:lnTo>
                    <a:pt x="1592" y="2558"/>
                  </a:lnTo>
                  <a:lnTo>
                    <a:pt x="1636" y="2496"/>
                  </a:lnTo>
                  <a:lnTo>
                    <a:pt x="1678" y="2430"/>
                  </a:lnTo>
                  <a:lnTo>
                    <a:pt x="1716" y="2364"/>
                  </a:lnTo>
                  <a:lnTo>
                    <a:pt x="1752" y="2294"/>
                  </a:lnTo>
                  <a:lnTo>
                    <a:pt x="1784" y="2224"/>
                  </a:lnTo>
                  <a:lnTo>
                    <a:pt x="1812" y="2152"/>
                  </a:lnTo>
                  <a:lnTo>
                    <a:pt x="1838" y="2078"/>
                  </a:lnTo>
                  <a:lnTo>
                    <a:pt x="1860" y="2002"/>
                  </a:lnTo>
                  <a:lnTo>
                    <a:pt x="1878" y="1924"/>
                  </a:lnTo>
                  <a:lnTo>
                    <a:pt x="1892" y="1846"/>
                  </a:lnTo>
                  <a:lnTo>
                    <a:pt x="1902" y="1766"/>
                  </a:lnTo>
                  <a:lnTo>
                    <a:pt x="1908" y="1684"/>
                  </a:lnTo>
                  <a:lnTo>
                    <a:pt x="1910" y="1602"/>
                  </a:lnTo>
                  <a:lnTo>
                    <a:pt x="1908" y="160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6858000" y="36576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35814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53263" y="32004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152" y="31242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1447800"/>
            <a:ext cx="9144000" cy="1676400"/>
            <a:chOff x="0" y="2086"/>
            <a:chExt cx="5760" cy="1056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3 step cyclical process</a:t>
            </a:r>
            <a:endParaRPr lang="en-US" sz="4000" dirty="0"/>
          </a:p>
        </p:txBody>
      </p:sp>
      <p:grpSp>
        <p:nvGrpSpPr>
          <p:cNvPr id="7" name="Group 8"/>
          <p:cNvGrpSpPr/>
          <p:nvPr/>
        </p:nvGrpSpPr>
        <p:grpSpPr>
          <a:xfrm>
            <a:off x="1978025" y="914400"/>
            <a:ext cx="5038725" cy="5041900"/>
            <a:chOff x="1978025" y="1492250"/>
            <a:chExt cx="5038725" cy="5041900"/>
          </a:xfrm>
          <a:effectLst>
            <a:outerShdw blurRad="1651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1978025" y="1495425"/>
              <a:ext cx="3063875" cy="3778250"/>
            </a:xfrm>
            <a:custGeom>
              <a:avLst/>
              <a:gdLst/>
              <a:ahLst/>
              <a:cxnLst>
                <a:cxn ang="0">
                  <a:pos x="1588" y="0"/>
                </a:cxn>
                <a:cxn ang="0">
                  <a:pos x="1588" y="0"/>
                </a:cxn>
                <a:cxn ang="0">
                  <a:pos x="1426" y="8"/>
                </a:cxn>
                <a:cxn ang="0">
                  <a:pos x="1268" y="32"/>
                </a:cxn>
                <a:cxn ang="0">
                  <a:pos x="1116" y="72"/>
                </a:cxn>
                <a:cxn ang="0">
                  <a:pos x="970" y="126"/>
                </a:cxn>
                <a:cxn ang="0">
                  <a:pos x="832" y="192"/>
                </a:cxn>
                <a:cxn ang="0">
                  <a:pos x="700" y="272"/>
                </a:cxn>
                <a:cxn ang="0">
                  <a:pos x="578" y="362"/>
                </a:cxn>
                <a:cxn ang="0">
                  <a:pos x="464" y="466"/>
                </a:cxn>
                <a:cxn ang="0">
                  <a:pos x="362" y="578"/>
                </a:cxn>
                <a:cxn ang="0">
                  <a:pos x="270" y="700"/>
                </a:cxn>
                <a:cxn ang="0">
                  <a:pos x="192" y="830"/>
                </a:cxn>
                <a:cxn ang="0">
                  <a:pos x="124" y="970"/>
                </a:cxn>
                <a:cxn ang="0">
                  <a:pos x="70" y="1116"/>
                </a:cxn>
                <a:cxn ang="0">
                  <a:pos x="32" y="1268"/>
                </a:cxn>
                <a:cxn ang="0">
                  <a:pos x="8" y="1424"/>
                </a:cxn>
                <a:cxn ang="0">
                  <a:pos x="0" y="1586"/>
                </a:cxn>
                <a:cxn ang="0">
                  <a:pos x="0" y="1640"/>
                </a:cxn>
                <a:cxn ang="0">
                  <a:pos x="8" y="1748"/>
                </a:cxn>
                <a:cxn ang="0">
                  <a:pos x="22" y="1852"/>
                </a:cxn>
                <a:cxn ang="0">
                  <a:pos x="42" y="1954"/>
                </a:cxn>
                <a:cxn ang="0">
                  <a:pos x="70" y="2054"/>
                </a:cxn>
                <a:cxn ang="0">
                  <a:pos x="102" y="2150"/>
                </a:cxn>
                <a:cxn ang="0">
                  <a:pos x="142" y="2246"/>
                </a:cxn>
                <a:cxn ang="0">
                  <a:pos x="188" y="2336"/>
                </a:cxn>
                <a:cxn ang="0">
                  <a:pos x="216" y="2378"/>
                </a:cxn>
                <a:cxn ang="0">
                  <a:pos x="800" y="2038"/>
                </a:cxn>
                <a:cxn ang="0">
                  <a:pos x="774" y="1986"/>
                </a:cxn>
                <a:cxn ang="0">
                  <a:pos x="728" y="1880"/>
                </a:cxn>
                <a:cxn ang="0">
                  <a:pos x="698" y="1766"/>
                </a:cxn>
                <a:cxn ang="0">
                  <a:pos x="682" y="1648"/>
                </a:cxn>
                <a:cxn ang="0">
                  <a:pos x="680" y="1586"/>
                </a:cxn>
                <a:cxn ang="0">
                  <a:pos x="686" y="1494"/>
                </a:cxn>
                <a:cxn ang="0">
                  <a:pos x="698" y="1404"/>
                </a:cxn>
                <a:cxn ang="0">
                  <a:pos x="722" y="1318"/>
                </a:cxn>
                <a:cxn ang="0">
                  <a:pos x="752" y="1234"/>
                </a:cxn>
                <a:cxn ang="0">
                  <a:pos x="790" y="1154"/>
                </a:cxn>
                <a:cxn ang="0">
                  <a:pos x="836" y="1080"/>
                </a:cxn>
                <a:cxn ang="0">
                  <a:pos x="888" y="1010"/>
                </a:cxn>
                <a:cxn ang="0">
                  <a:pos x="946" y="946"/>
                </a:cxn>
                <a:cxn ang="0">
                  <a:pos x="1012" y="888"/>
                </a:cxn>
                <a:cxn ang="0">
                  <a:pos x="1080" y="834"/>
                </a:cxn>
                <a:cxn ang="0">
                  <a:pos x="1156" y="790"/>
                </a:cxn>
                <a:cxn ang="0">
                  <a:pos x="1236" y="752"/>
                </a:cxn>
                <a:cxn ang="0">
                  <a:pos x="1318" y="720"/>
                </a:cxn>
                <a:cxn ang="0">
                  <a:pos x="1406" y="698"/>
                </a:cxn>
                <a:cxn ang="0">
                  <a:pos x="1496" y="684"/>
                </a:cxn>
                <a:cxn ang="0">
                  <a:pos x="1588" y="680"/>
                </a:cxn>
                <a:cxn ang="0">
                  <a:pos x="1588" y="680"/>
                </a:cxn>
                <a:cxn ang="0">
                  <a:pos x="1588" y="0"/>
                </a:cxn>
              </a:cxnLst>
              <a:rect l="0" t="0" r="r" b="b"/>
              <a:pathLst>
                <a:path w="1930" h="2380">
                  <a:moveTo>
                    <a:pt x="1588" y="0"/>
                  </a:moveTo>
                  <a:lnTo>
                    <a:pt x="1588" y="0"/>
                  </a:lnTo>
                  <a:lnTo>
                    <a:pt x="1588" y="0"/>
                  </a:lnTo>
                  <a:lnTo>
                    <a:pt x="1588" y="0"/>
                  </a:lnTo>
                  <a:lnTo>
                    <a:pt x="1508" y="2"/>
                  </a:lnTo>
                  <a:lnTo>
                    <a:pt x="1426" y="8"/>
                  </a:lnTo>
                  <a:lnTo>
                    <a:pt x="1346" y="18"/>
                  </a:lnTo>
                  <a:lnTo>
                    <a:pt x="1268" y="32"/>
                  </a:lnTo>
                  <a:lnTo>
                    <a:pt x="1192" y="50"/>
                  </a:lnTo>
                  <a:lnTo>
                    <a:pt x="1116" y="72"/>
                  </a:lnTo>
                  <a:lnTo>
                    <a:pt x="1042" y="96"/>
                  </a:lnTo>
                  <a:lnTo>
                    <a:pt x="970" y="126"/>
                  </a:lnTo>
                  <a:lnTo>
                    <a:pt x="900" y="156"/>
                  </a:lnTo>
                  <a:lnTo>
                    <a:pt x="832" y="192"/>
                  </a:lnTo>
                  <a:lnTo>
                    <a:pt x="764" y="230"/>
                  </a:lnTo>
                  <a:lnTo>
                    <a:pt x="700" y="272"/>
                  </a:lnTo>
                  <a:lnTo>
                    <a:pt x="638" y="316"/>
                  </a:lnTo>
                  <a:lnTo>
                    <a:pt x="578" y="362"/>
                  </a:lnTo>
                  <a:lnTo>
                    <a:pt x="520" y="412"/>
                  </a:lnTo>
                  <a:lnTo>
                    <a:pt x="464" y="466"/>
                  </a:lnTo>
                  <a:lnTo>
                    <a:pt x="412" y="520"/>
                  </a:lnTo>
                  <a:lnTo>
                    <a:pt x="362" y="578"/>
                  </a:lnTo>
                  <a:lnTo>
                    <a:pt x="316" y="638"/>
                  </a:lnTo>
                  <a:lnTo>
                    <a:pt x="270" y="700"/>
                  </a:lnTo>
                  <a:lnTo>
                    <a:pt x="230" y="764"/>
                  </a:lnTo>
                  <a:lnTo>
                    <a:pt x="192" y="830"/>
                  </a:lnTo>
                  <a:lnTo>
                    <a:pt x="156" y="900"/>
                  </a:lnTo>
                  <a:lnTo>
                    <a:pt x="124" y="970"/>
                  </a:lnTo>
                  <a:lnTo>
                    <a:pt x="96" y="1042"/>
                  </a:lnTo>
                  <a:lnTo>
                    <a:pt x="70" y="1116"/>
                  </a:lnTo>
                  <a:lnTo>
                    <a:pt x="50" y="1190"/>
                  </a:lnTo>
                  <a:lnTo>
                    <a:pt x="32" y="1268"/>
                  </a:lnTo>
                  <a:lnTo>
                    <a:pt x="18" y="1346"/>
                  </a:lnTo>
                  <a:lnTo>
                    <a:pt x="8" y="1424"/>
                  </a:lnTo>
                  <a:lnTo>
                    <a:pt x="2" y="1506"/>
                  </a:lnTo>
                  <a:lnTo>
                    <a:pt x="0" y="1586"/>
                  </a:lnTo>
                  <a:lnTo>
                    <a:pt x="0" y="1586"/>
                  </a:lnTo>
                  <a:lnTo>
                    <a:pt x="0" y="1640"/>
                  </a:lnTo>
                  <a:lnTo>
                    <a:pt x="2" y="1694"/>
                  </a:lnTo>
                  <a:lnTo>
                    <a:pt x="8" y="1748"/>
                  </a:lnTo>
                  <a:lnTo>
                    <a:pt x="14" y="1800"/>
                  </a:lnTo>
                  <a:lnTo>
                    <a:pt x="22" y="1852"/>
                  </a:lnTo>
                  <a:lnTo>
                    <a:pt x="30" y="1904"/>
                  </a:lnTo>
                  <a:lnTo>
                    <a:pt x="42" y="1954"/>
                  </a:lnTo>
                  <a:lnTo>
                    <a:pt x="54" y="2004"/>
                  </a:lnTo>
                  <a:lnTo>
                    <a:pt x="70" y="2054"/>
                  </a:lnTo>
                  <a:lnTo>
                    <a:pt x="86" y="2102"/>
                  </a:lnTo>
                  <a:lnTo>
                    <a:pt x="102" y="2150"/>
                  </a:lnTo>
                  <a:lnTo>
                    <a:pt x="122" y="2198"/>
                  </a:lnTo>
                  <a:lnTo>
                    <a:pt x="142" y="2246"/>
                  </a:lnTo>
                  <a:lnTo>
                    <a:pt x="164" y="2290"/>
                  </a:lnTo>
                  <a:lnTo>
                    <a:pt x="188" y="2336"/>
                  </a:lnTo>
                  <a:lnTo>
                    <a:pt x="212" y="2380"/>
                  </a:lnTo>
                  <a:lnTo>
                    <a:pt x="216" y="2378"/>
                  </a:lnTo>
                  <a:lnTo>
                    <a:pt x="338" y="1912"/>
                  </a:lnTo>
                  <a:lnTo>
                    <a:pt x="800" y="2038"/>
                  </a:lnTo>
                  <a:lnTo>
                    <a:pt x="800" y="2038"/>
                  </a:lnTo>
                  <a:lnTo>
                    <a:pt x="774" y="1986"/>
                  </a:lnTo>
                  <a:lnTo>
                    <a:pt x="750" y="1934"/>
                  </a:lnTo>
                  <a:lnTo>
                    <a:pt x="728" y="1880"/>
                  </a:lnTo>
                  <a:lnTo>
                    <a:pt x="712" y="1824"/>
                  </a:lnTo>
                  <a:lnTo>
                    <a:pt x="698" y="1766"/>
                  </a:lnTo>
                  <a:lnTo>
                    <a:pt x="688" y="1708"/>
                  </a:lnTo>
                  <a:lnTo>
                    <a:pt x="682" y="1648"/>
                  </a:lnTo>
                  <a:lnTo>
                    <a:pt x="680" y="1586"/>
                  </a:lnTo>
                  <a:lnTo>
                    <a:pt x="680" y="1586"/>
                  </a:lnTo>
                  <a:lnTo>
                    <a:pt x="682" y="1540"/>
                  </a:lnTo>
                  <a:lnTo>
                    <a:pt x="686" y="1494"/>
                  </a:lnTo>
                  <a:lnTo>
                    <a:pt x="690" y="1448"/>
                  </a:lnTo>
                  <a:lnTo>
                    <a:pt x="698" y="1404"/>
                  </a:lnTo>
                  <a:lnTo>
                    <a:pt x="708" y="1360"/>
                  </a:lnTo>
                  <a:lnTo>
                    <a:pt x="722" y="1318"/>
                  </a:lnTo>
                  <a:lnTo>
                    <a:pt x="736" y="1274"/>
                  </a:lnTo>
                  <a:lnTo>
                    <a:pt x="752" y="1234"/>
                  </a:lnTo>
                  <a:lnTo>
                    <a:pt x="770" y="1194"/>
                  </a:lnTo>
                  <a:lnTo>
                    <a:pt x="790" y="1154"/>
                  </a:lnTo>
                  <a:lnTo>
                    <a:pt x="812" y="1116"/>
                  </a:lnTo>
                  <a:lnTo>
                    <a:pt x="836" y="1080"/>
                  </a:lnTo>
                  <a:lnTo>
                    <a:pt x="860" y="1044"/>
                  </a:lnTo>
                  <a:lnTo>
                    <a:pt x="888" y="1010"/>
                  </a:lnTo>
                  <a:lnTo>
                    <a:pt x="916" y="978"/>
                  </a:lnTo>
                  <a:lnTo>
                    <a:pt x="946" y="946"/>
                  </a:lnTo>
                  <a:lnTo>
                    <a:pt x="978" y="916"/>
                  </a:lnTo>
                  <a:lnTo>
                    <a:pt x="1012" y="888"/>
                  </a:lnTo>
                  <a:lnTo>
                    <a:pt x="1046" y="860"/>
                  </a:lnTo>
                  <a:lnTo>
                    <a:pt x="1080" y="834"/>
                  </a:lnTo>
                  <a:lnTo>
                    <a:pt x="1118" y="812"/>
                  </a:lnTo>
                  <a:lnTo>
                    <a:pt x="1156" y="790"/>
                  </a:lnTo>
                  <a:lnTo>
                    <a:pt x="1196" y="770"/>
                  </a:lnTo>
                  <a:lnTo>
                    <a:pt x="1236" y="752"/>
                  </a:lnTo>
                  <a:lnTo>
                    <a:pt x="1276" y="736"/>
                  </a:lnTo>
                  <a:lnTo>
                    <a:pt x="1318" y="720"/>
                  </a:lnTo>
                  <a:lnTo>
                    <a:pt x="1362" y="708"/>
                  </a:lnTo>
                  <a:lnTo>
                    <a:pt x="1406" y="698"/>
                  </a:lnTo>
                  <a:lnTo>
                    <a:pt x="1450" y="690"/>
                  </a:lnTo>
                  <a:lnTo>
                    <a:pt x="1496" y="684"/>
                  </a:lnTo>
                  <a:lnTo>
                    <a:pt x="1542" y="682"/>
                  </a:lnTo>
                  <a:lnTo>
                    <a:pt x="1588" y="680"/>
                  </a:lnTo>
                  <a:lnTo>
                    <a:pt x="1588" y="680"/>
                  </a:lnTo>
                  <a:lnTo>
                    <a:pt x="1588" y="680"/>
                  </a:lnTo>
                  <a:lnTo>
                    <a:pt x="1930" y="340"/>
                  </a:lnTo>
                  <a:lnTo>
                    <a:pt x="158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 cmpd="sng">
              <a:noFill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498975" y="1492250"/>
              <a:ext cx="2517775" cy="3981450"/>
            </a:xfrm>
            <a:custGeom>
              <a:avLst/>
              <a:gdLst/>
              <a:ahLst/>
              <a:cxnLst>
                <a:cxn ang="0">
                  <a:pos x="1372" y="2382"/>
                </a:cxn>
                <a:cxn ang="0">
                  <a:pos x="1372" y="2382"/>
                </a:cxn>
                <a:cxn ang="0">
                  <a:pos x="1446" y="2238"/>
                </a:cxn>
                <a:cxn ang="0">
                  <a:pos x="1504" y="2088"/>
                </a:cxn>
                <a:cxn ang="0">
                  <a:pos x="1548" y="1938"/>
                </a:cxn>
                <a:cxn ang="0">
                  <a:pos x="1574" y="1784"/>
                </a:cxn>
                <a:cxn ang="0">
                  <a:pos x="1586" y="1630"/>
                </a:cxn>
                <a:cxn ang="0">
                  <a:pos x="1582" y="1478"/>
                </a:cxn>
                <a:cxn ang="0">
                  <a:pos x="1564" y="1326"/>
                </a:cxn>
                <a:cxn ang="0">
                  <a:pos x="1532" y="1176"/>
                </a:cxn>
                <a:cxn ang="0">
                  <a:pos x="1486" y="1032"/>
                </a:cxn>
                <a:cxn ang="0">
                  <a:pos x="1426" y="892"/>
                </a:cxn>
                <a:cxn ang="0">
                  <a:pos x="1352" y="756"/>
                </a:cxn>
                <a:cxn ang="0">
                  <a:pos x="1266" y="630"/>
                </a:cxn>
                <a:cxn ang="0">
                  <a:pos x="1166" y="510"/>
                </a:cxn>
                <a:cxn ang="0">
                  <a:pos x="1054" y="400"/>
                </a:cxn>
                <a:cxn ang="0">
                  <a:pos x="930" y="300"/>
                </a:cxn>
                <a:cxn ang="0">
                  <a:pos x="794" y="212"/>
                </a:cxn>
                <a:cxn ang="0">
                  <a:pos x="746" y="186"/>
                </a:cxn>
                <a:cxn ang="0">
                  <a:pos x="650" y="140"/>
                </a:cxn>
                <a:cxn ang="0">
                  <a:pos x="552" y="100"/>
                </a:cxn>
                <a:cxn ang="0">
                  <a:pos x="454" y="66"/>
                </a:cxn>
                <a:cxn ang="0">
                  <a:pos x="354" y="40"/>
                </a:cxn>
                <a:cxn ang="0">
                  <a:pos x="254" y="20"/>
                </a:cxn>
                <a:cxn ang="0">
                  <a:pos x="152" y="8"/>
                </a:cxn>
                <a:cxn ang="0">
                  <a:pos x="50" y="2"/>
                </a:cxn>
                <a:cxn ang="0">
                  <a:pos x="0" y="4"/>
                </a:cxn>
                <a:cxn ang="0">
                  <a:pos x="2" y="682"/>
                </a:cxn>
                <a:cxn ang="0">
                  <a:pos x="60" y="684"/>
                </a:cxn>
                <a:cxn ang="0">
                  <a:pos x="176" y="698"/>
                </a:cxn>
                <a:cxn ang="0">
                  <a:pos x="288" y="728"/>
                </a:cxn>
                <a:cxn ang="0">
                  <a:pos x="400" y="774"/>
                </a:cxn>
                <a:cxn ang="0">
                  <a:pos x="454" y="802"/>
                </a:cxn>
                <a:cxn ang="0">
                  <a:pos x="532" y="854"/>
                </a:cxn>
                <a:cxn ang="0">
                  <a:pos x="602" y="910"/>
                </a:cxn>
                <a:cxn ang="0">
                  <a:pos x="666" y="972"/>
                </a:cxn>
                <a:cxn ang="0">
                  <a:pos x="722" y="1040"/>
                </a:cxn>
                <a:cxn ang="0">
                  <a:pos x="772" y="1114"/>
                </a:cxn>
                <a:cxn ang="0">
                  <a:pos x="814" y="1190"/>
                </a:cxn>
                <a:cxn ang="0">
                  <a:pos x="848" y="1270"/>
                </a:cxn>
                <a:cxn ang="0">
                  <a:pos x="876" y="1354"/>
                </a:cxn>
                <a:cxn ang="0">
                  <a:pos x="894" y="1438"/>
                </a:cxn>
                <a:cxn ang="0">
                  <a:pos x="904" y="1526"/>
                </a:cxn>
                <a:cxn ang="0">
                  <a:pos x="906" y="1612"/>
                </a:cxn>
                <a:cxn ang="0">
                  <a:pos x="900" y="1700"/>
                </a:cxn>
                <a:cxn ang="0">
                  <a:pos x="884" y="1788"/>
                </a:cxn>
                <a:cxn ang="0">
                  <a:pos x="860" y="1874"/>
                </a:cxn>
                <a:cxn ang="0">
                  <a:pos x="826" y="1960"/>
                </a:cxn>
                <a:cxn ang="0">
                  <a:pos x="784" y="2042"/>
                </a:cxn>
                <a:cxn ang="0">
                  <a:pos x="784" y="2042"/>
                </a:cxn>
                <a:cxn ang="0">
                  <a:pos x="1372" y="2382"/>
                </a:cxn>
              </a:cxnLst>
              <a:rect l="0" t="0" r="r" b="b"/>
              <a:pathLst>
                <a:path w="1586" h="2508">
                  <a:moveTo>
                    <a:pt x="1372" y="2382"/>
                  </a:moveTo>
                  <a:lnTo>
                    <a:pt x="1372" y="2382"/>
                  </a:lnTo>
                  <a:lnTo>
                    <a:pt x="1372" y="2382"/>
                  </a:lnTo>
                  <a:lnTo>
                    <a:pt x="1372" y="2382"/>
                  </a:lnTo>
                  <a:lnTo>
                    <a:pt x="1412" y="2310"/>
                  </a:lnTo>
                  <a:lnTo>
                    <a:pt x="1446" y="2238"/>
                  </a:lnTo>
                  <a:lnTo>
                    <a:pt x="1478" y="2164"/>
                  </a:lnTo>
                  <a:lnTo>
                    <a:pt x="1504" y="2088"/>
                  </a:lnTo>
                  <a:lnTo>
                    <a:pt x="1528" y="2014"/>
                  </a:lnTo>
                  <a:lnTo>
                    <a:pt x="1548" y="1938"/>
                  </a:lnTo>
                  <a:lnTo>
                    <a:pt x="1562" y="1862"/>
                  </a:lnTo>
                  <a:lnTo>
                    <a:pt x="1574" y="1784"/>
                  </a:lnTo>
                  <a:lnTo>
                    <a:pt x="1582" y="1708"/>
                  </a:lnTo>
                  <a:lnTo>
                    <a:pt x="1586" y="1630"/>
                  </a:lnTo>
                  <a:lnTo>
                    <a:pt x="1586" y="1554"/>
                  </a:lnTo>
                  <a:lnTo>
                    <a:pt x="1582" y="1478"/>
                  </a:lnTo>
                  <a:lnTo>
                    <a:pt x="1576" y="1402"/>
                  </a:lnTo>
                  <a:lnTo>
                    <a:pt x="1564" y="1326"/>
                  </a:lnTo>
                  <a:lnTo>
                    <a:pt x="1550" y="1250"/>
                  </a:lnTo>
                  <a:lnTo>
                    <a:pt x="1532" y="1176"/>
                  </a:lnTo>
                  <a:lnTo>
                    <a:pt x="1510" y="1104"/>
                  </a:lnTo>
                  <a:lnTo>
                    <a:pt x="1486" y="1032"/>
                  </a:lnTo>
                  <a:lnTo>
                    <a:pt x="1458" y="960"/>
                  </a:lnTo>
                  <a:lnTo>
                    <a:pt x="1426" y="892"/>
                  </a:lnTo>
                  <a:lnTo>
                    <a:pt x="1390" y="824"/>
                  </a:lnTo>
                  <a:lnTo>
                    <a:pt x="1352" y="756"/>
                  </a:lnTo>
                  <a:lnTo>
                    <a:pt x="1310" y="692"/>
                  </a:lnTo>
                  <a:lnTo>
                    <a:pt x="1266" y="630"/>
                  </a:lnTo>
                  <a:lnTo>
                    <a:pt x="1218" y="568"/>
                  </a:lnTo>
                  <a:lnTo>
                    <a:pt x="1166" y="510"/>
                  </a:lnTo>
                  <a:lnTo>
                    <a:pt x="1112" y="454"/>
                  </a:lnTo>
                  <a:lnTo>
                    <a:pt x="1054" y="400"/>
                  </a:lnTo>
                  <a:lnTo>
                    <a:pt x="994" y="350"/>
                  </a:lnTo>
                  <a:lnTo>
                    <a:pt x="930" y="300"/>
                  </a:lnTo>
                  <a:lnTo>
                    <a:pt x="864" y="256"/>
                  </a:lnTo>
                  <a:lnTo>
                    <a:pt x="794" y="212"/>
                  </a:lnTo>
                  <a:lnTo>
                    <a:pt x="794" y="212"/>
                  </a:lnTo>
                  <a:lnTo>
                    <a:pt x="746" y="186"/>
                  </a:lnTo>
                  <a:lnTo>
                    <a:pt x="698" y="162"/>
                  </a:lnTo>
                  <a:lnTo>
                    <a:pt x="650" y="140"/>
                  </a:lnTo>
                  <a:lnTo>
                    <a:pt x="602" y="118"/>
                  </a:lnTo>
                  <a:lnTo>
                    <a:pt x="552" y="100"/>
                  </a:lnTo>
                  <a:lnTo>
                    <a:pt x="504" y="82"/>
                  </a:lnTo>
                  <a:lnTo>
                    <a:pt x="454" y="66"/>
                  </a:lnTo>
                  <a:lnTo>
                    <a:pt x="404" y="52"/>
                  </a:lnTo>
                  <a:lnTo>
                    <a:pt x="354" y="40"/>
                  </a:lnTo>
                  <a:lnTo>
                    <a:pt x="304" y="30"/>
                  </a:lnTo>
                  <a:lnTo>
                    <a:pt x="254" y="20"/>
                  </a:lnTo>
                  <a:lnTo>
                    <a:pt x="202" y="14"/>
                  </a:lnTo>
                  <a:lnTo>
                    <a:pt x="152" y="8"/>
                  </a:lnTo>
                  <a:lnTo>
                    <a:pt x="102" y="4"/>
                  </a:lnTo>
                  <a:lnTo>
                    <a:pt x="50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342" y="344"/>
                  </a:lnTo>
                  <a:lnTo>
                    <a:pt x="2" y="682"/>
                  </a:lnTo>
                  <a:lnTo>
                    <a:pt x="2" y="682"/>
                  </a:lnTo>
                  <a:lnTo>
                    <a:pt x="60" y="684"/>
                  </a:lnTo>
                  <a:lnTo>
                    <a:pt x="118" y="688"/>
                  </a:lnTo>
                  <a:lnTo>
                    <a:pt x="176" y="698"/>
                  </a:lnTo>
                  <a:lnTo>
                    <a:pt x="232" y="712"/>
                  </a:lnTo>
                  <a:lnTo>
                    <a:pt x="288" y="728"/>
                  </a:lnTo>
                  <a:lnTo>
                    <a:pt x="344" y="750"/>
                  </a:lnTo>
                  <a:lnTo>
                    <a:pt x="400" y="774"/>
                  </a:lnTo>
                  <a:lnTo>
                    <a:pt x="454" y="802"/>
                  </a:lnTo>
                  <a:lnTo>
                    <a:pt x="454" y="802"/>
                  </a:lnTo>
                  <a:lnTo>
                    <a:pt x="492" y="828"/>
                  </a:lnTo>
                  <a:lnTo>
                    <a:pt x="532" y="854"/>
                  </a:lnTo>
                  <a:lnTo>
                    <a:pt x="568" y="880"/>
                  </a:lnTo>
                  <a:lnTo>
                    <a:pt x="602" y="910"/>
                  </a:lnTo>
                  <a:lnTo>
                    <a:pt x="636" y="940"/>
                  </a:lnTo>
                  <a:lnTo>
                    <a:pt x="666" y="972"/>
                  </a:lnTo>
                  <a:lnTo>
                    <a:pt x="696" y="1006"/>
                  </a:lnTo>
                  <a:lnTo>
                    <a:pt x="722" y="1040"/>
                  </a:lnTo>
                  <a:lnTo>
                    <a:pt x="748" y="1076"/>
                  </a:lnTo>
                  <a:lnTo>
                    <a:pt x="772" y="1114"/>
                  </a:lnTo>
                  <a:lnTo>
                    <a:pt x="794" y="1152"/>
                  </a:lnTo>
                  <a:lnTo>
                    <a:pt x="814" y="1190"/>
                  </a:lnTo>
                  <a:lnTo>
                    <a:pt x="832" y="1230"/>
                  </a:lnTo>
                  <a:lnTo>
                    <a:pt x="848" y="1270"/>
                  </a:lnTo>
                  <a:lnTo>
                    <a:pt x="862" y="1312"/>
                  </a:lnTo>
                  <a:lnTo>
                    <a:pt x="876" y="1354"/>
                  </a:lnTo>
                  <a:lnTo>
                    <a:pt x="886" y="1396"/>
                  </a:lnTo>
                  <a:lnTo>
                    <a:pt x="894" y="1438"/>
                  </a:lnTo>
                  <a:lnTo>
                    <a:pt x="900" y="1482"/>
                  </a:lnTo>
                  <a:lnTo>
                    <a:pt x="904" y="1526"/>
                  </a:lnTo>
                  <a:lnTo>
                    <a:pt x="906" y="1570"/>
                  </a:lnTo>
                  <a:lnTo>
                    <a:pt x="906" y="1612"/>
                  </a:lnTo>
                  <a:lnTo>
                    <a:pt x="904" y="1656"/>
                  </a:lnTo>
                  <a:lnTo>
                    <a:pt x="900" y="1700"/>
                  </a:lnTo>
                  <a:lnTo>
                    <a:pt x="892" y="1744"/>
                  </a:lnTo>
                  <a:lnTo>
                    <a:pt x="884" y="1788"/>
                  </a:lnTo>
                  <a:lnTo>
                    <a:pt x="872" y="1832"/>
                  </a:lnTo>
                  <a:lnTo>
                    <a:pt x="860" y="1874"/>
                  </a:lnTo>
                  <a:lnTo>
                    <a:pt x="844" y="1918"/>
                  </a:lnTo>
                  <a:lnTo>
                    <a:pt x="826" y="1960"/>
                  </a:lnTo>
                  <a:lnTo>
                    <a:pt x="806" y="2002"/>
                  </a:lnTo>
                  <a:lnTo>
                    <a:pt x="784" y="2042"/>
                  </a:lnTo>
                  <a:lnTo>
                    <a:pt x="784" y="2042"/>
                  </a:lnTo>
                  <a:lnTo>
                    <a:pt x="784" y="2042"/>
                  </a:lnTo>
                  <a:lnTo>
                    <a:pt x="908" y="2508"/>
                  </a:lnTo>
                  <a:lnTo>
                    <a:pt x="1372" y="238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 cmpd="sng">
              <a:noFill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314575" y="4533900"/>
              <a:ext cx="4365625" cy="2000250"/>
            </a:xfrm>
            <a:custGeom>
              <a:avLst/>
              <a:gdLst/>
              <a:ahLst/>
              <a:cxnLst>
                <a:cxn ang="0">
                  <a:pos x="0" y="464"/>
                </a:cxn>
                <a:cxn ang="0">
                  <a:pos x="0" y="464"/>
                </a:cxn>
                <a:cxn ang="0">
                  <a:pos x="88" y="602"/>
                </a:cxn>
                <a:cxn ang="0">
                  <a:pos x="188" y="726"/>
                </a:cxn>
                <a:cxn ang="0">
                  <a:pos x="298" y="838"/>
                </a:cxn>
                <a:cxn ang="0">
                  <a:pos x="418" y="938"/>
                </a:cxn>
                <a:cxn ang="0">
                  <a:pos x="546" y="1026"/>
                </a:cxn>
                <a:cxn ang="0">
                  <a:pos x="680" y="1100"/>
                </a:cxn>
                <a:cxn ang="0">
                  <a:pos x="820" y="1160"/>
                </a:cxn>
                <a:cxn ang="0">
                  <a:pos x="964" y="1206"/>
                </a:cxn>
                <a:cxn ang="0">
                  <a:pos x="1114" y="1238"/>
                </a:cxn>
                <a:cxn ang="0">
                  <a:pos x="1266" y="1256"/>
                </a:cxn>
                <a:cxn ang="0">
                  <a:pos x="1418" y="1260"/>
                </a:cxn>
                <a:cxn ang="0">
                  <a:pos x="1572" y="1248"/>
                </a:cxn>
                <a:cxn ang="0">
                  <a:pos x="1724" y="1222"/>
                </a:cxn>
                <a:cxn ang="0">
                  <a:pos x="1876" y="1180"/>
                </a:cxn>
                <a:cxn ang="0">
                  <a:pos x="2024" y="1122"/>
                </a:cxn>
                <a:cxn ang="0">
                  <a:pos x="2168" y="1048"/>
                </a:cxn>
                <a:cxn ang="0">
                  <a:pos x="2216" y="1020"/>
                </a:cxn>
                <a:cxn ang="0">
                  <a:pos x="2304" y="962"/>
                </a:cxn>
                <a:cxn ang="0">
                  <a:pos x="2388" y="896"/>
                </a:cxn>
                <a:cxn ang="0">
                  <a:pos x="2466" y="828"/>
                </a:cxn>
                <a:cxn ang="0">
                  <a:pos x="2538" y="754"/>
                </a:cxn>
                <a:cxn ang="0">
                  <a:pos x="2606" y="676"/>
                </a:cxn>
                <a:cxn ang="0">
                  <a:pos x="2668" y="596"/>
                </a:cxn>
                <a:cxn ang="0">
                  <a:pos x="2724" y="510"/>
                </a:cxn>
                <a:cxn ang="0">
                  <a:pos x="2746" y="466"/>
                </a:cxn>
                <a:cxn ang="0">
                  <a:pos x="2158" y="130"/>
                </a:cxn>
                <a:cxn ang="0">
                  <a:pos x="2128" y="178"/>
                </a:cxn>
                <a:cxn ang="0">
                  <a:pos x="2058" y="270"/>
                </a:cxn>
                <a:cxn ang="0">
                  <a:pos x="1974" y="354"/>
                </a:cxn>
                <a:cxn ang="0">
                  <a:pos x="1880" y="426"/>
                </a:cxn>
                <a:cxn ang="0">
                  <a:pos x="1828" y="458"/>
                </a:cxn>
                <a:cxn ang="0">
                  <a:pos x="1746" y="500"/>
                </a:cxn>
                <a:cxn ang="0">
                  <a:pos x="1660" y="534"/>
                </a:cxn>
                <a:cxn ang="0">
                  <a:pos x="1574" y="558"/>
                </a:cxn>
                <a:cxn ang="0">
                  <a:pos x="1486" y="574"/>
                </a:cxn>
                <a:cxn ang="0">
                  <a:pos x="1400" y="580"/>
                </a:cxn>
                <a:cxn ang="0">
                  <a:pos x="1312" y="578"/>
                </a:cxn>
                <a:cxn ang="0">
                  <a:pos x="1226" y="568"/>
                </a:cxn>
                <a:cxn ang="0">
                  <a:pos x="1140" y="548"/>
                </a:cxn>
                <a:cxn ang="0">
                  <a:pos x="1058" y="522"/>
                </a:cxn>
                <a:cxn ang="0">
                  <a:pos x="976" y="488"/>
                </a:cxn>
                <a:cxn ang="0">
                  <a:pos x="900" y="446"/>
                </a:cxn>
                <a:cxn ang="0">
                  <a:pos x="828" y="396"/>
                </a:cxn>
                <a:cxn ang="0">
                  <a:pos x="760" y="338"/>
                </a:cxn>
                <a:cxn ang="0">
                  <a:pos x="696" y="274"/>
                </a:cxn>
                <a:cxn ang="0">
                  <a:pos x="640" y="204"/>
                </a:cxn>
                <a:cxn ang="0">
                  <a:pos x="588" y="124"/>
                </a:cxn>
                <a:cxn ang="0">
                  <a:pos x="588" y="124"/>
                </a:cxn>
                <a:cxn ang="0">
                  <a:pos x="0" y="464"/>
                </a:cxn>
              </a:cxnLst>
              <a:rect l="0" t="0" r="r" b="b"/>
              <a:pathLst>
                <a:path w="2750" h="1260">
                  <a:moveTo>
                    <a:pt x="0" y="464"/>
                  </a:moveTo>
                  <a:lnTo>
                    <a:pt x="0" y="464"/>
                  </a:lnTo>
                  <a:lnTo>
                    <a:pt x="0" y="464"/>
                  </a:lnTo>
                  <a:lnTo>
                    <a:pt x="0" y="464"/>
                  </a:lnTo>
                  <a:lnTo>
                    <a:pt x="44" y="534"/>
                  </a:lnTo>
                  <a:lnTo>
                    <a:pt x="88" y="602"/>
                  </a:lnTo>
                  <a:lnTo>
                    <a:pt x="138" y="666"/>
                  </a:lnTo>
                  <a:lnTo>
                    <a:pt x="188" y="726"/>
                  </a:lnTo>
                  <a:lnTo>
                    <a:pt x="242" y="784"/>
                  </a:lnTo>
                  <a:lnTo>
                    <a:pt x="298" y="838"/>
                  </a:lnTo>
                  <a:lnTo>
                    <a:pt x="356" y="890"/>
                  </a:lnTo>
                  <a:lnTo>
                    <a:pt x="418" y="938"/>
                  </a:lnTo>
                  <a:lnTo>
                    <a:pt x="480" y="984"/>
                  </a:lnTo>
                  <a:lnTo>
                    <a:pt x="546" y="1026"/>
                  </a:lnTo>
                  <a:lnTo>
                    <a:pt x="612" y="1064"/>
                  </a:lnTo>
                  <a:lnTo>
                    <a:pt x="680" y="1100"/>
                  </a:lnTo>
                  <a:lnTo>
                    <a:pt x="748" y="1130"/>
                  </a:lnTo>
                  <a:lnTo>
                    <a:pt x="820" y="1160"/>
                  </a:lnTo>
                  <a:lnTo>
                    <a:pt x="892" y="1184"/>
                  </a:lnTo>
                  <a:lnTo>
                    <a:pt x="964" y="1206"/>
                  </a:lnTo>
                  <a:lnTo>
                    <a:pt x="1038" y="1224"/>
                  </a:lnTo>
                  <a:lnTo>
                    <a:pt x="1114" y="1238"/>
                  </a:lnTo>
                  <a:lnTo>
                    <a:pt x="1190" y="1250"/>
                  </a:lnTo>
                  <a:lnTo>
                    <a:pt x="1266" y="1256"/>
                  </a:lnTo>
                  <a:lnTo>
                    <a:pt x="1342" y="1260"/>
                  </a:lnTo>
                  <a:lnTo>
                    <a:pt x="1418" y="1260"/>
                  </a:lnTo>
                  <a:lnTo>
                    <a:pt x="1494" y="1256"/>
                  </a:lnTo>
                  <a:lnTo>
                    <a:pt x="1572" y="1248"/>
                  </a:lnTo>
                  <a:lnTo>
                    <a:pt x="1648" y="1238"/>
                  </a:lnTo>
                  <a:lnTo>
                    <a:pt x="1724" y="1222"/>
                  </a:lnTo>
                  <a:lnTo>
                    <a:pt x="1800" y="1204"/>
                  </a:lnTo>
                  <a:lnTo>
                    <a:pt x="1876" y="1180"/>
                  </a:lnTo>
                  <a:lnTo>
                    <a:pt x="1950" y="1154"/>
                  </a:lnTo>
                  <a:lnTo>
                    <a:pt x="2024" y="1122"/>
                  </a:lnTo>
                  <a:lnTo>
                    <a:pt x="2098" y="1088"/>
                  </a:lnTo>
                  <a:lnTo>
                    <a:pt x="2168" y="1048"/>
                  </a:lnTo>
                  <a:lnTo>
                    <a:pt x="2168" y="1048"/>
                  </a:lnTo>
                  <a:lnTo>
                    <a:pt x="2216" y="1020"/>
                  </a:lnTo>
                  <a:lnTo>
                    <a:pt x="2260" y="992"/>
                  </a:lnTo>
                  <a:lnTo>
                    <a:pt x="2304" y="962"/>
                  </a:lnTo>
                  <a:lnTo>
                    <a:pt x="2346" y="930"/>
                  </a:lnTo>
                  <a:lnTo>
                    <a:pt x="2388" y="896"/>
                  </a:lnTo>
                  <a:lnTo>
                    <a:pt x="2428" y="862"/>
                  </a:lnTo>
                  <a:lnTo>
                    <a:pt x="2466" y="828"/>
                  </a:lnTo>
                  <a:lnTo>
                    <a:pt x="2502" y="792"/>
                  </a:lnTo>
                  <a:lnTo>
                    <a:pt x="2538" y="754"/>
                  </a:lnTo>
                  <a:lnTo>
                    <a:pt x="2572" y="716"/>
                  </a:lnTo>
                  <a:lnTo>
                    <a:pt x="2606" y="676"/>
                  </a:lnTo>
                  <a:lnTo>
                    <a:pt x="2638" y="636"/>
                  </a:lnTo>
                  <a:lnTo>
                    <a:pt x="2668" y="596"/>
                  </a:lnTo>
                  <a:lnTo>
                    <a:pt x="2696" y="554"/>
                  </a:lnTo>
                  <a:lnTo>
                    <a:pt x="2724" y="510"/>
                  </a:lnTo>
                  <a:lnTo>
                    <a:pt x="2750" y="468"/>
                  </a:lnTo>
                  <a:lnTo>
                    <a:pt x="2746" y="466"/>
                  </a:lnTo>
                  <a:lnTo>
                    <a:pt x="2280" y="592"/>
                  </a:lnTo>
                  <a:lnTo>
                    <a:pt x="2158" y="130"/>
                  </a:lnTo>
                  <a:lnTo>
                    <a:pt x="2158" y="130"/>
                  </a:lnTo>
                  <a:lnTo>
                    <a:pt x="2128" y="178"/>
                  </a:lnTo>
                  <a:lnTo>
                    <a:pt x="2094" y="226"/>
                  </a:lnTo>
                  <a:lnTo>
                    <a:pt x="2058" y="270"/>
                  </a:lnTo>
                  <a:lnTo>
                    <a:pt x="2018" y="312"/>
                  </a:lnTo>
                  <a:lnTo>
                    <a:pt x="1974" y="354"/>
                  </a:lnTo>
                  <a:lnTo>
                    <a:pt x="1928" y="392"/>
                  </a:lnTo>
                  <a:lnTo>
                    <a:pt x="1880" y="426"/>
                  </a:lnTo>
                  <a:lnTo>
                    <a:pt x="1828" y="458"/>
                  </a:lnTo>
                  <a:lnTo>
                    <a:pt x="1828" y="458"/>
                  </a:lnTo>
                  <a:lnTo>
                    <a:pt x="1788" y="480"/>
                  </a:lnTo>
                  <a:lnTo>
                    <a:pt x="1746" y="500"/>
                  </a:lnTo>
                  <a:lnTo>
                    <a:pt x="1704" y="518"/>
                  </a:lnTo>
                  <a:lnTo>
                    <a:pt x="1660" y="534"/>
                  </a:lnTo>
                  <a:lnTo>
                    <a:pt x="1618" y="548"/>
                  </a:lnTo>
                  <a:lnTo>
                    <a:pt x="1574" y="558"/>
                  </a:lnTo>
                  <a:lnTo>
                    <a:pt x="1530" y="566"/>
                  </a:lnTo>
                  <a:lnTo>
                    <a:pt x="1486" y="574"/>
                  </a:lnTo>
                  <a:lnTo>
                    <a:pt x="1444" y="578"/>
                  </a:lnTo>
                  <a:lnTo>
                    <a:pt x="1400" y="580"/>
                  </a:lnTo>
                  <a:lnTo>
                    <a:pt x="1356" y="580"/>
                  </a:lnTo>
                  <a:lnTo>
                    <a:pt x="1312" y="578"/>
                  </a:lnTo>
                  <a:lnTo>
                    <a:pt x="1268" y="574"/>
                  </a:lnTo>
                  <a:lnTo>
                    <a:pt x="1226" y="568"/>
                  </a:lnTo>
                  <a:lnTo>
                    <a:pt x="1182" y="558"/>
                  </a:lnTo>
                  <a:lnTo>
                    <a:pt x="1140" y="548"/>
                  </a:lnTo>
                  <a:lnTo>
                    <a:pt x="1098" y="536"/>
                  </a:lnTo>
                  <a:lnTo>
                    <a:pt x="1058" y="522"/>
                  </a:lnTo>
                  <a:lnTo>
                    <a:pt x="1016" y="506"/>
                  </a:lnTo>
                  <a:lnTo>
                    <a:pt x="976" y="488"/>
                  </a:lnTo>
                  <a:lnTo>
                    <a:pt x="938" y="468"/>
                  </a:lnTo>
                  <a:lnTo>
                    <a:pt x="900" y="446"/>
                  </a:lnTo>
                  <a:lnTo>
                    <a:pt x="864" y="422"/>
                  </a:lnTo>
                  <a:lnTo>
                    <a:pt x="828" y="396"/>
                  </a:lnTo>
                  <a:lnTo>
                    <a:pt x="792" y="368"/>
                  </a:lnTo>
                  <a:lnTo>
                    <a:pt x="760" y="338"/>
                  </a:lnTo>
                  <a:lnTo>
                    <a:pt x="728" y="308"/>
                  </a:lnTo>
                  <a:lnTo>
                    <a:pt x="696" y="274"/>
                  </a:lnTo>
                  <a:lnTo>
                    <a:pt x="668" y="240"/>
                  </a:lnTo>
                  <a:lnTo>
                    <a:pt x="640" y="204"/>
                  </a:lnTo>
                  <a:lnTo>
                    <a:pt x="614" y="164"/>
                  </a:lnTo>
                  <a:lnTo>
                    <a:pt x="588" y="124"/>
                  </a:lnTo>
                  <a:lnTo>
                    <a:pt x="588" y="124"/>
                  </a:lnTo>
                  <a:lnTo>
                    <a:pt x="588" y="124"/>
                  </a:lnTo>
                  <a:lnTo>
                    <a:pt x="124" y="0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mpd="sng">
              <a:noFill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48960" y="237705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984" y="2107506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504" y="563431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1447800"/>
            <a:ext cx="9144000" cy="1676400"/>
            <a:chOff x="0" y="2086"/>
            <a:chExt cx="5760" cy="1056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4 step cyclical process</a:t>
            </a:r>
            <a:endParaRPr lang="en-US" sz="4000" dirty="0"/>
          </a:p>
        </p:txBody>
      </p:sp>
      <p:grpSp>
        <p:nvGrpSpPr>
          <p:cNvPr id="12" name="Group 6"/>
          <p:cNvGrpSpPr/>
          <p:nvPr/>
        </p:nvGrpSpPr>
        <p:grpSpPr>
          <a:xfrm>
            <a:off x="1978025" y="1092200"/>
            <a:ext cx="5054600" cy="5080000"/>
            <a:chOff x="1978025" y="1492250"/>
            <a:chExt cx="5054600" cy="5080000"/>
          </a:xfrm>
          <a:effectLst>
            <a:outerShdw blurRad="2413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4492625" y="1492250"/>
              <a:ext cx="2540000" cy="3035300"/>
            </a:xfrm>
            <a:custGeom>
              <a:avLst/>
              <a:gdLst/>
              <a:ahLst/>
              <a:cxnLst>
                <a:cxn ang="0">
                  <a:pos x="1600" y="1600"/>
                </a:cxn>
                <a:cxn ang="0">
                  <a:pos x="1592" y="1436"/>
                </a:cxn>
                <a:cxn ang="0">
                  <a:pos x="1568" y="1278"/>
                </a:cxn>
                <a:cxn ang="0">
                  <a:pos x="1528" y="1124"/>
                </a:cxn>
                <a:cxn ang="0">
                  <a:pos x="1474" y="978"/>
                </a:cxn>
                <a:cxn ang="0">
                  <a:pos x="1408" y="838"/>
                </a:cxn>
                <a:cxn ang="0">
                  <a:pos x="1328" y="706"/>
                </a:cxn>
                <a:cxn ang="0">
                  <a:pos x="1236" y="582"/>
                </a:cxn>
                <a:cxn ang="0">
                  <a:pos x="1132" y="470"/>
                </a:cxn>
                <a:cxn ang="0">
                  <a:pos x="1020" y="366"/>
                </a:cxn>
                <a:cxn ang="0">
                  <a:pos x="896" y="274"/>
                </a:cxn>
                <a:cxn ang="0">
                  <a:pos x="764" y="194"/>
                </a:cxn>
                <a:cxn ang="0">
                  <a:pos x="624" y="126"/>
                </a:cxn>
                <a:cxn ang="0">
                  <a:pos x="478" y="72"/>
                </a:cxn>
                <a:cxn ang="0">
                  <a:pos x="324" y="32"/>
                </a:cxn>
                <a:cxn ang="0">
                  <a:pos x="166" y="8"/>
                </a:cxn>
                <a:cxn ang="0">
                  <a:pos x="2" y="0"/>
                </a:cxn>
                <a:cxn ang="0">
                  <a:pos x="312" y="318"/>
                </a:cxn>
                <a:cxn ang="0">
                  <a:pos x="2" y="636"/>
                </a:cxn>
                <a:cxn ang="0">
                  <a:pos x="0" y="640"/>
                </a:cxn>
                <a:cxn ang="0">
                  <a:pos x="98" y="644"/>
                </a:cxn>
                <a:cxn ang="0">
                  <a:pos x="194" y="660"/>
                </a:cxn>
                <a:cxn ang="0">
                  <a:pos x="286" y="684"/>
                </a:cxn>
                <a:cxn ang="0">
                  <a:pos x="374" y="716"/>
                </a:cxn>
                <a:cxn ang="0">
                  <a:pos x="458" y="756"/>
                </a:cxn>
                <a:cxn ang="0">
                  <a:pos x="536" y="804"/>
                </a:cxn>
                <a:cxn ang="0">
                  <a:pos x="610" y="860"/>
                </a:cxn>
                <a:cxn ang="0">
                  <a:pos x="678" y="920"/>
                </a:cxn>
                <a:cxn ang="0">
                  <a:pos x="740" y="990"/>
                </a:cxn>
                <a:cxn ang="0">
                  <a:pos x="796" y="1064"/>
                </a:cxn>
                <a:cxn ang="0">
                  <a:pos x="844" y="1142"/>
                </a:cxn>
                <a:cxn ang="0">
                  <a:pos x="884" y="1226"/>
                </a:cxn>
                <a:cxn ang="0">
                  <a:pos x="916" y="1314"/>
                </a:cxn>
                <a:cxn ang="0">
                  <a:pos x="940" y="1406"/>
                </a:cxn>
                <a:cxn ang="0">
                  <a:pos x="956" y="1502"/>
                </a:cxn>
                <a:cxn ang="0">
                  <a:pos x="960" y="1600"/>
                </a:cxn>
                <a:cxn ang="0">
                  <a:pos x="1120" y="1756"/>
                </a:cxn>
                <a:cxn ang="0">
                  <a:pos x="1438" y="1756"/>
                </a:cxn>
                <a:cxn ang="0">
                  <a:pos x="1600" y="1600"/>
                </a:cxn>
              </a:cxnLst>
              <a:rect l="0" t="0" r="r" b="b"/>
              <a:pathLst>
                <a:path w="1600" h="1912">
                  <a:moveTo>
                    <a:pt x="1600" y="1600"/>
                  </a:moveTo>
                  <a:lnTo>
                    <a:pt x="1600" y="1600"/>
                  </a:lnTo>
                  <a:lnTo>
                    <a:pt x="1598" y="1518"/>
                  </a:lnTo>
                  <a:lnTo>
                    <a:pt x="1592" y="1436"/>
                  </a:lnTo>
                  <a:lnTo>
                    <a:pt x="1582" y="1356"/>
                  </a:lnTo>
                  <a:lnTo>
                    <a:pt x="1568" y="1278"/>
                  </a:lnTo>
                  <a:lnTo>
                    <a:pt x="1550" y="1200"/>
                  </a:lnTo>
                  <a:lnTo>
                    <a:pt x="1528" y="1124"/>
                  </a:lnTo>
                  <a:lnTo>
                    <a:pt x="1504" y="1050"/>
                  </a:lnTo>
                  <a:lnTo>
                    <a:pt x="1474" y="978"/>
                  </a:lnTo>
                  <a:lnTo>
                    <a:pt x="1442" y="906"/>
                  </a:lnTo>
                  <a:lnTo>
                    <a:pt x="1408" y="838"/>
                  </a:lnTo>
                  <a:lnTo>
                    <a:pt x="1368" y="770"/>
                  </a:lnTo>
                  <a:lnTo>
                    <a:pt x="1328" y="706"/>
                  </a:lnTo>
                  <a:lnTo>
                    <a:pt x="1282" y="644"/>
                  </a:lnTo>
                  <a:lnTo>
                    <a:pt x="1236" y="582"/>
                  </a:lnTo>
                  <a:lnTo>
                    <a:pt x="1186" y="524"/>
                  </a:lnTo>
                  <a:lnTo>
                    <a:pt x="1132" y="470"/>
                  </a:lnTo>
                  <a:lnTo>
                    <a:pt x="1078" y="416"/>
                  </a:lnTo>
                  <a:lnTo>
                    <a:pt x="1020" y="366"/>
                  </a:lnTo>
                  <a:lnTo>
                    <a:pt x="958" y="318"/>
                  </a:lnTo>
                  <a:lnTo>
                    <a:pt x="896" y="274"/>
                  </a:lnTo>
                  <a:lnTo>
                    <a:pt x="832" y="232"/>
                  </a:lnTo>
                  <a:lnTo>
                    <a:pt x="764" y="194"/>
                  </a:lnTo>
                  <a:lnTo>
                    <a:pt x="696" y="158"/>
                  </a:lnTo>
                  <a:lnTo>
                    <a:pt x="624" y="126"/>
                  </a:lnTo>
                  <a:lnTo>
                    <a:pt x="552" y="98"/>
                  </a:lnTo>
                  <a:lnTo>
                    <a:pt x="478" y="72"/>
                  </a:lnTo>
                  <a:lnTo>
                    <a:pt x="402" y="50"/>
                  </a:lnTo>
                  <a:lnTo>
                    <a:pt x="324" y="32"/>
                  </a:lnTo>
                  <a:lnTo>
                    <a:pt x="246" y="18"/>
                  </a:lnTo>
                  <a:lnTo>
                    <a:pt x="166" y="8"/>
                  </a:lnTo>
                  <a:lnTo>
                    <a:pt x="86" y="2"/>
                  </a:lnTo>
                  <a:lnTo>
                    <a:pt x="2" y="0"/>
                  </a:lnTo>
                  <a:lnTo>
                    <a:pt x="158" y="158"/>
                  </a:lnTo>
                  <a:lnTo>
                    <a:pt x="312" y="318"/>
                  </a:lnTo>
                  <a:lnTo>
                    <a:pt x="158" y="476"/>
                  </a:lnTo>
                  <a:lnTo>
                    <a:pt x="2" y="636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50" y="642"/>
                  </a:lnTo>
                  <a:lnTo>
                    <a:pt x="98" y="644"/>
                  </a:lnTo>
                  <a:lnTo>
                    <a:pt x="146" y="652"/>
                  </a:lnTo>
                  <a:lnTo>
                    <a:pt x="194" y="660"/>
                  </a:lnTo>
                  <a:lnTo>
                    <a:pt x="240" y="670"/>
                  </a:lnTo>
                  <a:lnTo>
                    <a:pt x="286" y="684"/>
                  </a:lnTo>
                  <a:lnTo>
                    <a:pt x="330" y="698"/>
                  </a:lnTo>
                  <a:lnTo>
                    <a:pt x="374" y="716"/>
                  </a:lnTo>
                  <a:lnTo>
                    <a:pt x="416" y="734"/>
                  </a:lnTo>
                  <a:lnTo>
                    <a:pt x="458" y="756"/>
                  </a:lnTo>
                  <a:lnTo>
                    <a:pt x="498" y="778"/>
                  </a:lnTo>
                  <a:lnTo>
                    <a:pt x="536" y="804"/>
                  </a:lnTo>
                  <a:lnTo>
                    <a:pt x="574" y="830"/>
                  </a:lnTo>
                  <a:lnTo>
                    <a:pt x="610" y="860"/>
                  </a:lnTo>
                  <a:lnTo>
                    <a:pt x="646" y="890"/>
                  </a:lnTo>
                  <a:lnTo>
                    <a:pt x="678" y="920"/>
                  </a:lnTo>
                  <a:lnTo>
                    <a:pt x="710" y="954"/>
                  </a:lnTo>
                  <a:lnTo>
                    <a:pt x="740" y="990"/>
                  </a:lnTo>
                  <a:lnTo>
                    <a:pt x="770" y="1026"/>
                  </a:lnTo>
                  <a:lnTo>
                    <a:pt x="796" y="1064"/>
                  </a:lnTo>
                  <a:lnTo>
                    <a:pt x="822" y="1102"/>
                  </a:lnTo>
                  <a:lnTo>
                    <a:pt x="844" y="1142"/>
                  </a:lnTo>
                  <a:lnTo>
                    <a:pt x="866" y="1184"/>
                  </a:lnTo>
                  <a:lnTo>
                    <a:pt x="884" y="1226"/>
                  </a:lnTo>
                  <a:lnTo>
                    <a:pt x="902" y="1270"/>
                  </a:lnTo>
                  <a:lnTo>
                    <a:pt x="916" y="1314"/>
                  </a:lnTo>
                  <a:lnTo>
                    <a:pt x="930" y="1360"/>
                  </a:lnTo>
                  <a:lnTo>
                    <a:pt x="940" y="1406"/>
                  </a:lnTo>
                  <a:lnTo>
                    <a:pt x="948" y="1454"/>
                  </a:lnTo>
                  <a:lnTo>
                    <a:pt x="956" y="1502"/>
                  </a:lnTo>
                  <a:lnTo>
                    <a:pt x="958" y="1550"/>
                  </a:lnTo>
                  <a:lnTo>
                    <a:pt x="960" y="1600"/>
                  </a:lnTo>
                  <a:lnTo>
                    <a:pt x="962" y="1602"/>
                  </a:lnTo>
                  <a:lnTo>
                    <a:pt x="1120" y="1756"/>
                  </a:lnTo>
                  <a:lnTo>
                    <a:pt x="1280" y="1912"/>
                  </a:lnTo>
                  <a:lnTo>
                    <a:pt x="1438" y="1756"/>
                  </a:lnTo>
                  <a:lnTo>
                    <a:pt x="1598" y="1602"/>
                  </a:lnTo>
                  <a:lnTo>
                    <a:pt x="1600" y="160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81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1978025" y="1492250"/>
              <a:ext cx="3035300" cy="2540000"/>
            </a:xfrm>
            <a:custGeom>
              <a:avLst/>
              <a:gdLst/>
              <a:ahLst/>
              <a:cxnLst>
                <a:cxn ang="0">
                  <a:pos x="1600" y="0"/>
                </a:cxn>
                <a:cxn ang="0">
                  <a:pos x="1436" y="8"/>
                </a:cxn>
                <a:cxn ang="0">
                  <a:pos x="1278" y="32"/>
                </a:cxn>
                <a:cxn ang="0">
                  <a:pos x="1124" y="72"/>
                </a:cxn>
                <a:cxn ang="0">
                  <a:pos x="978" y="126"/>
                </a:cxn>
                <a:cxn ang="0">
                  <a:pos x="838" y="192"/>
                </a:cxn>
                <a:cxn ang="0">
                  <a:pos x="706" y="272"/>
                </a:cxn>
                <a:cxn ang="0">
                  <a:pos x="582" y="364"/>
                </a:cxn>
                <a:cxn ang="0">
                  <a:pos x="470" y="468"/>
                </a:cxn>
                <a:cxn ang="0">
                  <a:pos x="366" y="580"/>
                </a:cxn>
                <a:cxn ang="0">
                  <a:pos x="274" y="704"/>
                </a:cxn>
                <a:cxn ang="0">
                  <a:pos x="194" y="836"/>
                </a:cxn>
                <a:cxn ang="0">
                  <a:pos x="126" y="976"/>
                </a:cxn>
                <a:cxn ang="0">
                  <a:pos x="72" y="1122"/>
                </a:cxn>
                <a:cxn ang="0">
                  <a:pos x="32" y="1276"/>
                </a:cxn>
                <a:cxn ang="0">
                  <a:pos x="8" y="1434"/>
                </a:cxn>
                <a:cxn ang="0">
                  <a:pos x="0" y="1598"/>
                </a:cxn>
                <a:cxn ang="0">
                  <a:pos x="318" y="1288"/>
                </a:cxn>
                <a:cxn ang="0">
                  <a:pos x="636" y="1598"/>
                </a:cxn>
                <a:cxn ang="0">
                  <a:pos x="640" y="1600"/>
                </a:cxn>
                <a:cxn ang="0">
                  <a:pos x="644" y="1502"/>
                </a:cxn>
                <a:cxn ang="0">
                  <a:pos x="660" y="1406"/>
                </a:cxn>
                <a:cxn ang="0">
                  <a:pos x="684" y="1314"/>
                </a:cxn>
                <a:cxn ang="0">
                  <a:pos x="716" y="1226"/>
                </a:cxn>
                <a:cxn ang="0">
                  <a:pos x="756" y="1142"/>
                </a:cxn>
                <a:cxn ang="0">
                  <a:pos x="804" y="1064"/>
                </a:cxn>
                <a:cxn ang="0">
                  <a:pos x="860" y="990"/>
                </a:cxn>
                <a:cxn ang="0">
                  <a:pos x="920" y="922"/>
                </a:cxn>
                <a:cxn ang="0">
                  <a:pos x="990" y="860"/>
                </a:cxn>
                <a:cxn ang="0">
                  <a:pos x="1064" y="804"/>
                </a:cxn>
                <a:cxn ang="0">
                  <a:pos x="1142" y="756"/>
                </a:cxn>
                <a:cxn ang="0">
                  <a:pos x="1226" y="716"/>
                </a:cxn>
                <a:cxn ang="0">
                  <a:pos x="1314" y="684"/>
                </a:cxn>
                <a:cxn ang="0">
                  <a:pos x="1406" y="660"/>
                </a:cxn>
                <a:cxn ang="0">
                  <a:pos x="1502" y="644"/>
                </a:cxn>
                <a:cxn ang="0">
                  <a:pos x="1600" y="640"/>
                </a:cxn>
                <a:cxn ang="0">
                  <a:pos x="1756" y="480"/>
                </a:cxn>
                <a:cxn ang="0">
                  <a:pos x="1756" y="162"/>
                </a:cxn>
                <a:cxn ang="0">
                  <a:pos x="1600" y="0"/>
                </a:cxn>
              </a:cxnLst>
              <a:rect l="0" t="0" r="r" b="b"/>
              <a:pathLst>
                <a:path w="1912" h="1600">
                  <a:moveTo>
                    <a:pt x="1600" y="0"/>
                  </a:moveTo>
                  <a:lnTo>
                    <a:pt x="1600" y="0"/>
                  </a:lnTo>
                  <a:lnTo>
                    <a:pt x="1518" y="2"/>
                  </a:lnTo>
                  <a:lnTo>
                    <a:pt x="1436" y="8"/>
                  </a:lnTo>
                  <a:lnTo>
                    <a:pt x="1356" y="18"/>
                  </a:lnTo>
                  <a:lnTo>
                    <a:pt x="1278" y="32"/>
                  </a:lnTo>
                  <a:lnTo>
                    <a:pt x="1200" y="50"/>
                  </a:lnTo>
                  <a:lnTo>
                    <a:pt x="1124" y="72"/>
                  </a:lnTo>
                  <a:lnTo>
                    <a:pt x="1050" y="96"/>
                  </a:lnTo>
                  <a:lnTo>
                    <a:pt x="978" y="126"/>
                  </a:lnTo>
                  <a:lnTo>
                    <a:pt x="906" y="158"/>
                  </a:lnTo>
                  <a:lnTo>
                    <a:pt x="838" y="192"/>
                  </a:lnTo>
                  <a:lnTo>
                    <a:pt x="770" y="232"/>
                  </a:lnTo>
                  <a:lnTo>
                    <a:pt x="706" y="272"/>
                  </a:lnTo>
                  <a:lnTo>
                    <a:pt x="644" y="318"/>
                  </a:lnTo>
                  <a:lnTo>
                    <a:pt x="582" y="364"/>
                  </a:lnTo>
                  <a:lnTo>
                    <a:pt x="524" y="414"/>
                  </a:lnTo>
                  <a:lnTo>
                    <a:pt x="470" y="468"/>
                  </a:lnTo>
                  <a:lnTo>
                    <a:pt x="416" y="522"/>
                  </a:lnTo>
                  <a:lnTo>
                    <a:pt x="366" y="580"/>
                  </a:lnTo>
                  <a:lnTo>
                    <a:pt x="318" y="642"/>
                  </a:lnTo>
                  <a:lnTo>
                    <a:pt x="274" y="704"/>
                  </a:lnTo>
                  <a:lnTo>
                    <a:pt x="232" y="768"/>
                  </a:lnTo>
                  <a:lnTo>
                    <a:pt x="194" y="836"/>
                  </a:lnTo>
                  <a:lnTo>
                    <a:pt x="158" y="904"/>
                  </a:lnTo>
                  <a:lnTo>
                    <a:pt x="126" y="976"/>
                  </a:lnTo>
                  <a:lnTo>
                    <a:pt x="98" y="1048"/>
                  </a:lnTo>
                  <a:lnTo>
                    <a:pt x="72" y="1122"/>
                  </a:lnTo>
                  <a:lnTo>
                    <a:pt x="50" y="1198"/>
                  </a:lnTo>
                  <a:lnTo>
                    <a:pt x="32" y="1276"/>
                  </a:lnTo>
                  <a:lnTo>
                    <a:pt x="18" y="1354"/>
                  </a:lnTo>
                  <a:lnTo>
                    <a:pt x="8" y="1434"/>
                  </a:lnTo>
                  <a:lnTo>
                    <a:pt x="2" y="1514"/>
                  </a:lnTo>
                  <a:lnTo>
                    <a:pt x="0" y="1598"/>
                  </a:lnTo>
                  <a:lnTo>
                    <a:pt x="158" y="1442"/>
                  </a:lnTo>
                  <a:lnTo>
                    <a:pt x="318" y="1288"/>
                  </a:lnTo>
                  <a:lnTo>
                    <a:pt x="476" y="1442"/>
                  </a:lnTo>
                  <a:lnTo>
                    <a:pt x="636" y="1598"/>
                  </a:lnTo>
                  <a:lnTo>
                    <a:pt x="640" y="1600"/>
                  </a:lnTo>
                  <a:lnTo>
                    <a:pt x="640" y="1600"/>
                  </a:lnTo>
                  <a:lnTo>
                    <a:pt x="642" y="1550"/>
                  </a:lnTo>
                  <a:lnTo>
                    <a:pt x="644" y="1502"/>
                  </a:lnTo>
                  <a:lnTo>
                    <a:pt x="652" y="1454"/>
                  </a:lnTo>
                  <a:lnTo>
                    <a:pt x="660" y="1406"/>
                  </a:lnTo>
                  <a:lnTo>
                    <a:pt x="670" y="1360"/>
                  </a:lnTo>
                  <a:lnTo>
                    <a:pt x="684" y="1314"/>
                  </a:lnTo>
                  <a:lnTo>
                    <a:pt x="698" y="1270"/>
                  </a:lnTo>
                  <a:lnTo>
                    <a:pt x="716" y="1226"/>
                  </a:lnTo>
                  <a:lnTo>
                    <a:pt x="734" y="1184"/>
                  </a:lnTo>
                  <a:lnTo>
                    <a:pt x="756" y="1142"/>
                  </a:lnTo>
                  <a:lnTo>
                    <a:pt x="778" y="1102"/>
                  </a:lnTo>
                  <a:lnTo>
                    <a:pt x="804" y="1064"/>
                  </a:lnTo>
                  <a:lnTo>
                    <a:pt x="830" y="1026"/>
                  </a:lnTo>
                  <a:lnTo>
                    <a:pt x="860" y="990"/>
                  </a:lnTo>
                  <a:lnTo>
                    <a:pt x="890" y="954"/>
                  </a:lnTo>
                  <a:lnTo>
                    <a:pt x="920" y="922"/>
                  </a:lnTo>
                  <a:lnTo>
                    <a:pt x="954" y="890"/>
                  </a:lnTo>
                  <a:lnTo>
                    <a:pt x="990" y="860"/>
                  </a:lnTo>
                  <a:lnTo>
                    <a:pt x="1026" y="830"/>
                  </a:lnTo>
                  <a:lnTo>
                    <a:pt x="1064" y="804"/>
                  </a:lnTo>
                  <a:lnTo>
                    <a:pt x="1102" y="778"/>
                  </a:lnTo>
                  <a:lnTo>
                    <a:pt x="1142" y="756"/>
                  </a:lnTo>
                  <a:lnTo>
                    <a:pt x="1184" y="734"/>
                  </a:lnTo>
                  <a:lnTo>
                    <a:pt x="1226" y="716"/>
                  </a:lnTo>
                  <a:lnTo>
                    <a:pt x="1270" y="698"/>
                  </a:lnTo>
                  <a:lnTo>
                    <a:pt x="1314" y="684"/>
                  </a:lnTo>
                  <a:lnTo>
                    <a:pt x="1360" y="670"/>
                  </a:lnTo>
                  <a:lnTo>
                    <a:pt x="1406" y="660"/>
                  </a:lnTo>
                  <a:lnTo>
                    <a:pt x="1454" y="652"/>
                  </a:lnTo>
                  <a:lnTo>
                    <a:pt x="1502" y="644"/>
                  </a:lnTo>
                  <a:lnTo>
                    <a:pt x="1550" y="642"/>
                  </a:lnTo>
                  <a:lnTo>
                    <a:pt x="1600" y="640"/>
                  </a:lnTo>
                  <a:lnTo>
                    <a:pt x="1602" y="638"/>
                  </a:lnTo>
                  <a:lnTo>
                    <a:pt x="1756" y="480"/>
                  </a:lnTo>
                  <a:lnTo>
                    <a:pt x="1912" y="320"/>
                  </a:lnTo>
                  <a:lnTo>
                    <a:pt x="1756" y="162"/>
                  </a:lnTo>
                  <a:lnTo>
                    <a:pt x="1602" y="2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381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997325" y="4032250"/>
              <a:ext cx="3035300" cy="2540000"/>
            </a:xfrm>
            <a:custGeom>
              <a:avLst/>
              <a:gdLst/>
              <a:ahLst/>
              <a:cxnLst>
                <a:cxn ang="0">
                  <a:pos x="312" y="1600"/>
                </a:cxn>
                <a:cxn ang="0">
                  <a:pos x="476" y="1592"/>
                </a:cxn>
                <a:cxn ang="0">
                  <a:pos x="634" y="1566"/>
                </a:cxn>
                <a:cxn ang="0">
                  <a:pos x="788" y="1528"/>
                </a:cxn>
                <a:cxn ang="0">
                  <a:pos x="934" y="1474"/>
                </a:cxn>
                <a:cxn ang="0">
                  <a:pos x="1074" y="1406"/>
                </a:cxn>
                <a:cxn ang="0">
                  <a:pos x="1206" y="1326"/>
                </a:cxn>
                <a:cxn ang="0">
                  <a:pos x="1330" y="1234"/>
                </a:cxn>
                <a:cxn ang="0">
                  <a:pos x="1442" y="1132"/>
                </a:cxn>
                <a:cxn ang="0">
                  <a:pos x="1546" y="1018"/>
                </a:cxn>
                <a:cxn ang="0">
                  <a:pos x="1638" y="896"/>
                </a:cxn>
                <a:cxn ang="0">
                  <a:pos x="1718" y="764"/>
                </a:cxn>
                <a:cxn ang="0">
                  <a:pos x="1786" y="624"/>
                </a:cxn>
                <a:cxn ang="0">
                  <a:pos x="1840" y="478"/>
                </a:cxn>
                <a:cxn ang="0">
                  <a:pos x="1880" y="324"/>
                </a:cxn>
                <a:cxn ang="0">
                  <a:pos x="1904" y="166"/>
                </a:cxn>
                <a:cxn ang="0">
                  <a:pos x="1912" y="2"/>
                </a:cxn>
                <a:cxn ang="0">
                  <a:pos x="1594" y="312"/>
                </a:cxn>
                <a:cxn ang="0">
                  <a:pos x="1276" y="2"/>
                </a:cxn>
                <a:cxn ang="0">
                  <a:pos x="1272" y="0"/>
                </a:cxn>
                <a:cxn ang="0">
                  <a:pos x="1268" y="98"/>
                </a:cxn>
                <a:cxn ang="0">
                  <a:pos x="1252" y="192"/>
                </a:cxn>
                <a:cxn ang="0">
                  <a:pos x="1228" y="284"/>
                </a:cxn>
                <a:cxn ang="0">
                  <a:pos x="1196" y="374"/>
                </a:cxn>
                <a:cxn ang="0">
                  <a:pos x="1156" y="458"/>
                </a:cxn>
                <a:cxn ang="0">
                  <a:pos x="1108" y="536"/>
                </a:cxn>
                <a:cxn ang="0">
                  <a:pos x="1052" y="610"/>
                </a:cxn>
                <a:cxn ang="0">
                  <a:pos x="992" y="678"/>
                </a:cxn>
                <a:cxn ang="0">
                  <a:pos x="922" y="740"/>
                </a:cxn>
                <a:cxn ang="0">
                  <a:pos x="848" y="796"/>
                </a:cxn>
                <a:cxn ang="0">
                  <a:pos x="770" y="844"/>
                </a:cxn>
                <a:cxn ang="0">
                  <a:pos x="686" y="884"/>
                </a:cxn>
                <a:cxn ang="0">
                  <a:pos x="598" y="916"/>
                </a:cxn>
                <a:cxn ang="0">
                  <a:pos x="506" y="940"/>
                </a:cxn>
                <a:cxn ang="0">
                  <a:pos x="410" y="954"/>
                </a:cxn>
                <a:cxn ang="0">
                  <a:pos x="312" y="960"/>
                </a:cxn>
                <a:cxn ang="0">
                  <a:pos x="156" y="1120"/>
                </a:cxn>
                <a:cxn ang="0">
                  <a:pos x="156" y="1438"/>
                </a:cxn>
                <a:cxn ang="0">
                  <a:pos x="312" y="1600"/>
                </a:cxn>
              </a:cxnLst>
              <a:rect l="0" t="0" r="r" b="b"/>
              <a:pathLst>
                <a:path w="1912" h="1600">
                  <a:moveTo>
                    <a:pt x="312" y="1600"/>
                  </a:moveTo>
                  <a:lnTo>
                    <a:pt x="312" y="1600"/>
                  </a:lnTo>
                  <a:lnTo>
                    <a:pt x="394" y="1598"/>
                  </a:lnTo>
                  <a:lnTo>
                    <a:pt x="476" y="1592"/>
                  </a:lnTo>
                  <a:lnTo>
                    <a:pt x="556" y="1580"/>
                  </a:lnTo>
                  <a:lnTo>
                    <a:pt x="634" y="1566"/>
                  </a:lnTo>
                  <a:lnTo>
                    <a:pt x="712" y="1550"/>
                  </a:lnTo>
                  <a:lnTo>
                    <a:pt x="788" y="1528"/>
                  </a:lnTo>
                  <a:lnTo>
                    <a:pt x="862" y="1502"/>
                  </a:lnTo>
                  <a:lnTo>
                    <a:pt x="934" y="1474"/>
                  </a:lnTo>
                  <a:lnTo>
                    <a:pt x="1006" y="1442"/>
                  </a:lnTo>
                  <a:lnTo>
                    <a:pt x="1074" y="1406"/>
                  </a:lnTo>
                  <a:lnTo>
                    <a:pt x="1142" y="1368"/>
                  </a:lnTo>
                  <a:lnTo>
                    <a:pt x="1206" y="1326"/>
                  </a:lnTo>
                  <a:lnTo>
                    <a:pt x="1268" y="1282"/>
                  </a:lnTo>
                  <a:lnTo>
                    <a:pt x="1330" y="1234"/>
                  </a:lnTo>
                  <a:lnTo>
                    <a:pt x="1388" y="1184"/>
                  </a:lnTo>
                  <a:lnTo>
                    <a:pt x="1442" y="1132"/>
                  </a:lnTo>
                  <a:lnTo>
                    <a:pt x="1496" y="1076"/>
                  </a:lnTo>
                  <a:lnTo>
                    <a:pt x="1546" y="1018"/>
                  </a:lnTo>
                  <a:lnTo>
                    <a:pt x="1594" y="958"/>
                  </a:lnTo>
                  <a:lnTo>
                    <a:pt x="1638" y="896"/>
                  </a:lnTo>
                  <a:lnTo>
                    <a:pt x="1680" y="830"/>
                  </a:lnTo>
                  <a:lnTo>
                    <a:pt x="1718" y="764"/>
                  </a:lnTo>
                  <a:lnTo>
                    <a:pt x="1754" y="694"/>
                  </a:lnTo>
                  <a:lnTo>
                    <a:pt x="1786" y="624"/>
                  </a:lnTo>
                  <a:lnTo>
                    <a:pt x="1814" y="552"/>
                  </a:lnTo>
                  <a:lnTo>
                    <a:pt x="1840" y="478"/>
                  </a:lnTo>
                  <a:lnTo>
                    <a:pt x="1862" y="402"/>
                  </a:lnTo>
                  <a:lnTo>
                    <a:pt x="1880" y="324"/>
                  </a:lnTo>
                  <a:lnTo>
                    <a:pt x="1894" y="246"/>
                  </a:lnTo>
                  <a:lnTo>
                    <a:pt x="1904" y="166"/>
                  </a:lnTo>
                  <a:lnTo>
                    <a:pt x="1910" y="84"/>
                  </a:lnTo>
                  <a:lnTo>
                    <a:pt x="1912" y="2"/>
                  </a:lnTo>
                  <a:lnTo>
                    <a:pt x="1754" y="158"/>
                  </a:lnTo>
                  <a:lnTo>
                    <a:pt x="1594" y="312"/>
                  </a:lnTo>
                  <a:lnTo>
                    <a:pt x="1436" y="158"/>
                  </a:lnTo>
                  <a:lnTo>
                    <a:pt x="1276" y="2"/>
                  </a:lnTo>
                  <a:lnTo>
                    <a:pt x="1272" y="0"/>
                  </a:lnTo>
                  <a:lnTo>
                    <a:pt x="1272" y="0"/>
                  </a:lnTo>
                  <a:lnTo>
                    <a:pt x="1270" y="48"/>
                  </a:lnTo>
                  <a:lnTo>
                    <a:pt x="1268" y="98"/>
                  </a:lnTo>
                  <a:lnTo>
                    <a:pt x="1260" y="146"/>
                  </a:lnTo>
                  <a:lnTo>
                    <a:pt x="1252" y="192"/>
                  </a:lnTo>
                  <a:lnTo>
                    <a:pt x="1242" y="240"/>
                  </a:lnTo>
                  <a:lnTo>
                    <a:pt x="1228" y="284"/>
                  </a:lnTo>
                  <a:lnTo>
                    <a:pt x="1214" y="330"/>
                  </a:lnTo>
                  <a:lnTo>
                    <a:pt x="1196" y="374"/>
                  </a:lnTo>
                  <a:lnTo>
                    <a:pt x="1178" y="416"/>
                  </a:lnTo>
                  <a:lnTo>
                    <a:pt x="1156" y="458"/>
                  </a:lnTo>
                  <a:lnTo>
                    <a:pt x="1134" y="498"/>
                  </a:lnTo>
                  <a:lnTo>
                    <a:pt x="1108" y="536"/>
                  </a:lnTo>
                  <a:lnTo>
                    <a:pt x="1082" y="574"/>
                  </a:lnTo>
                  <a:lnTo>
                    <a:pt x="1052" y="610"/>
                  </a:lnTo>
                  <a:lnTo>
                    <a:pt x="1022" y="644"/>
                  </a:lnTo>
                  <a:lnTo>
                    <a:pt x="992" y="678"/>
                  </a:lnTo>
                  <a:lnTo>
                    <a:pt x="958" y="710"/>
                  </a:lnTo>
                  <a:lnTo>
                    <a:pt x="922" y="740"/>
                  </a:lnTo>
                  <a:lnTo>
                    <a:pt x="886" y="768"/>
                  </a:lnTo>
                  <a:lnTo>
                    <a:pt x="848" y="796"/>
                  </a:lnTo>
                  <a:lnTo>
                    <a:pt x="810" y="820"/>
                  </a:lnTo>
                  <a:lnTo>
                    <a:pt x="770" y="844"/>
                  </a:lnTo>
                  <a:lnTo>
                    <a:pt x="728" y="864"/>
                  </a:lnTo>
                  <a:lnTo>
                    <a:pt x="686" y="884"/>
                  </a:lnTo>
                  <a:lnTo>
                    <a:pt x="642" y="902"/>
                  </a:lnTo>
                  <a:lnTo>
                    <a:pt x="598" y="916"/>
                  </a:lnTo>
                  <a:lnTo>
                    <a:pt x="552" y="930"/>
                  </a:lnTo>
                  <a:lnTo>
                    <a:pt x="506" y="940"/>
                  </a:lnTo>
                  <a:lnTo>
                    <a:pt x="458" y="948"/>
                  </a:lnTo>
                  <a:lnTo>
                    <a:pt x="410" y="954"/>
                  </a:lnTo>
                  <a:lnTo>
                    <a:pt x="362" y="958"/>
                  </a:lnTo>
                  <a:lnTo>
                    <a:pt x="312" y="960"/>
                  </a:lnTo>
                  <a:lnTo>
                    <a:pt x="310" y="962"/>
                  </a:lnTo>
                  <a:lnTo>
                    <a:pt x="156" y="1120"/>
                  </a:lnTo>
                  <a:lnTo>
                    <a:pt x="0" y="1280"/>
                  </a:lnTo>
                  <a:lnTo>
                    <a:pt x="156" y="1438"/>
                  </a:lnTo>
                  <a:lnTo>
                    <a:pt x="310" y="1596"/>
                  </a:lnTo>
                  <a:lnTo>
                    <a:pt x="312" y="16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81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978025" y="3536950"/>
              <a:ext cx="2540000" cy="3035300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8" y="474"/>
                </a:cxn>
                <a:cxn ang="0">
                  <a:pos x="32" y="634"/>
                </a:cxn>
                <a:cxn ang="0">
                  <a:pos x="72" y="786"/>
                </a:cxn>
                <a:cxn ang="0">
                  <a:pos x="126" y="934"/>
                </a:cxn>
                <a:cxn ang="0">
                  <a:pos x="192" y="1074"/>
                </a:cxn>
                <a:cxn ang="0">
                  <a:pos x="272" y="1206"/>
                </a:cxn>
                <a:cxn ang="0">
                  <a:pos x="364" y="1328"/>
                </a:cxn>
                <a:cxn ang="0">
                  <a:pos x="468" y="1442"/>
                </a:cxn>
                <a:cxn ang="0">
                  <a:pos x="580" y="1546"/>
                </a:cxn>
                <a:cxn ang="0">
                  <a:pos x="704" y="1638"/>
                </a:cxn>
                <a:cxn ang="0">
                  <a:pos x="836" y="1718"/>
                </a:cxn>
                <a:cxn ang="0">
                  <a:pos x="976" y="1784"/>
                </a:cxn>
                <a:cxn ang="0">
                  <a:pos x="1122" y="1838"/>
                </a:cxn>
                <a:cxn ang="0">
                  <a:pos x="1276" y="1878"/>
                </a:cxn>
                <a:cxn ang="0">
                  <a:pos x="1434" y="1902"/>
                </a:cxn>
                <a:cxn ang="0">
                  <a:pos x="1598" y="1912"/>
                </a:cxn>
                <a:cxn ang="0">
                  <a:pos x="1288" y="1594"/>
                </a:cxn>
                <a:cxn ang="0">
                  <a:pos x="1598" y="1276"/>
                </a:cxn>
                <a:cxn ang="0">
                  <a:pos x="1600" y="1272"/>
                </a:cxn>
                <a:cxn ang="0">
                  <a:pos x="1502" y="1266"/>
                </a:cxn>
                <a:cxn ang="0">
                  <a:pos x="1406" y="1252"/>
                </a:cxn>
                <a:cxn ang="0">
                  <a:pos x="1314" y="1228"/>
                </a:cxn>
                <a:cxn ang="0">
                  <a:pos x="1226" y="1196"/>
                </a:cxn>
                <a:cxn ang="0">
                  <a:pos x="1142" y="1156"/>
                </a:cxn>
                <a:cxn ang="0">
                  <a:pos x="1064" y="1108"/>
                </a:cxn>
                <a:cxn ang="0">
                  <a:pos x="990" y="1052"/>
                </a:cxn>
                <a:cxn ang="0">
                  <a:pos x="922" y="990"/>
                </a:cxn>
                <a:cxn ang="0">
                  <a:pos x="860" y="922"/>
                </a:cxn>
                <a:cxn ang="0">
                  <a:pos x="804" y="848"/>
                </a:cxn>
                <a:cxn ang="0">
                  <a:pos x="756" y="770"/>
                </a:cxn>
                <a:cxn ang="0">
                  <a:pos x="716" y="686"/>
                </a:cxn>
                <a:cxn ang="0">
                  <a:pos x="684" y="598"/>
                </a:cxn>
                <a:cxn ang="0">
                  <a:pos x="660" y="504"/>
                </a:cxn>
                <a:cxn ang="0">
                  <a:pos x="644" y="410"/>
                </a:cxn>
                <a:cxn ang="0">
                  <a:pos x="640" y="312"/>
                </a:cxn>
                <a:cxn ang="0">
                  <a:pos x="480" y="154"/>
                </a:cxn>
                <a:cxn ang="0">
                  <a:pos x="162" y="154"/>
                </a:cxn>
                <a:cxn ang="0">
                  <a:pos x="0" y="312"/>
                </a:cxn>
              </a:cxnLst>
              <a:rect l="0" t="0" r="r" b="b"/>
              <a:pathLst>
                <a:path w="1600" h="1912">
                  <a:moveTo>
                    <a:pt x="0" y="312"/>
                  </a:moveTo>
                  <a:lnTo>
                    <a:pt x="0" y="312"/>
                  </a:lnTo>
                  <a:lnTo>
                    <a:pt x="2" y="394"/>
                  </a:lnTo>
                  <a:lnTo>
                    <a:pt x="8" y="474"/>
                  </a:lnTo>
                  <a:lnTo>
                    <a:pt x="18" y="554"/>
                  </a:lnTo>
                  <a:lnTo>
                    <a:pt x="32" y="634"/>
                  </a:lnTo>
                  <a:lnTo>
                    <a:pt x="50" y="712"/>
                  </a:lnTo>
                  <a:lnTo>
                    <a:pt x="72" y="786"/>
                  </a:lnTo>
                  <a:lnTo>
                    <a:pt x="96" y="862"/>
                  </a:lnTo>
                  <a:lnTo>
                    <a:pt x="126" y="934"/>
                  </a:lnTo>
                  <a:lnTo>
                    <a:pt x="158" y="1004"/>
                  </a:lnTo>
                  <a:lnTo>
                    <a:pt x="192" y="1074"/>
                  </a:lnTo>
                  <a:lnTo>
                    <a:pt x="232" y="1140"/>
                  </a:lnTo>
                  <a:lnTo>
                    <a:pt x="272" y="1206"/>
                  </a:lnTo>
                  <a:lnTo>
                    <a:pt x="318" y="1268"/>
                  </a:lnTo>
                  <a:lnTo>
                    <a:pt x="364" y="1328"/>
                  </a:lnTo>
                  <a:lnTo>
                    <a:pt x="414" y="1386"/>
                  </a:lnTo>
                  <a:lnTo>
                    <a:pt x="468" y="1442"/>
                  </a:lnTo>
                  <a:lnTo>
                    <a:pt x="522" y="1496"/>
                  </a:lnTo>
                  <a:lnTo>
                    <a:pt x="580" y="1546"/>
                  </a:lnTo>
                  <a:lnTo>
                    <a:pt x="642" y="1592"/>
                  </a:lnTo>
                  <a:lnTo>
                    <a:pt x="704" y="1638"/>
                  </a:lnTo>
                  <a:lnTo>
                    <a:pt x="768" y="1678"/>
                  </a:lnTo>
                  <a:lnTo>
                    <a:pt x="836" y="1718"/>
                  </a:lnTo>
                  <a:lnTo>
                    <a:pt x="904" y="1752"/>
                  </a:lnTo>
                  <a:lnTo>
                    <a:pt x="976" y="1784"/>
                  </a:lnTo>
                  <a:lnTo>
                    <a:pt x="1048" y="1814"/>
                  </a:lnTo>
                  <a:lnTo>
                    <a:pt x="1122" y="1838"/>
                  </a:lnTo>
                  <a:lnTo>
                    <a:pt x="1198" y="1860"/>
                  </a:lnTo>
                  <a:lnTo>
                    <a:pt x="1276" y="1878"/>
                  </a:lnTo>
                  <a:lnTo>
                    <a:pt x="1354" y="1892"/>
                  </a:lnTo>
                  <a:lnTo>
                    <a:pt x="1434" y="1902"/>
                  </a:lnTo>
                  <a:lnTo>
                    <a:pt x="1514" y="1910"/>
                  </a:lnTo>
                  <a:lnTo>
                    <a:pt x="1598" y="1912"/>
                  </a:lnTo>
                  <a:lnTo>
                    <a:pt x="1442" y="1752"/>
                  </a:lnTo>
                  <a:lnTo>
                    <a:pt x="1288" y="1594"/>
                  </a:lnTo>
                  <a:lnTo>
                    <a:pt x="1442" y="1434"/>
                  </a:lnTo>
                  <a:lnTo>
                    <a:pt x="1598" y="1276"/>
                  </a:lnTo>
                  <a:lnTo>
                    <a:pt x="1600" y="1272"/>
                  </a:lnTo>
                  <a:lnTo>
                    <a:pt x="1600" y="1272"/>
                  </a:lnTo>
                  <a:lnTo>
                    <a:pt x="1550" y="1270"/>
                  </a:lnTo>
                  <a:lnTo>
                    <a:pt x="1502" y="1266"/>
                  </a:lnTo>
                  <a:lnTo>
                    <a:pt x="1454" y="1260"/>
                  </a:lnTo>
                  <a:lnTo>
                    <a:pt x="1406" y="1252"/>
                  </a:lnTo>
                  <a:lnTo>
                    <a:pt x="1360" y="1242"/>
                  </a:lnTo>
                  <a:lnTo>
                    <a:pt x="1314" y="1228"/>
                  </a:lnTo>
                  <a:lnTo>
                    <a:pt x="1270" y="1214"/>
                  </a:lnTo>
                  <a:lnTo>
                    <a:pt x="1226" y="1196"/>
                  </a:lnTo>
                  <a:lnTo>
                    <a:pt x="1184" y="1176"/>
                  </a:lnTo>
                  <a:lnTo>
                    <a:pt x="1142" y="1156"/>
                  </a:lnTo>
                  <a:lnTo>
                    <a:pt x="1102" y="1132"/>
                  </a:lnTo>
                  <a:lnTo>
                    <a:pt x="1064" y="1108"/>
                  </a:lnTo>
                  <a:lnTo>
                    <a:pt x="1026" y="1080"/>
                  </a:lnTo>
                  <a:lnTo>
                    <a:pt x="990" y="1052"/>
                  </a:lnTo>
                  <a:lnTo>
                    <a:pt x="954" y="1022"/>
                  </a:lnTo>
                  <a:lnTo>
                    <a:pt x="922" y="990"/>
                  </a:lnTo>
                  <a:lnTo>
                    <a:pt x="890" y="958"/>
                  </a:lnTo>
                  <a:lnTo>
                    <a:pt x="860" y="922"/>
                  </a:lnTo>
                  <a:lnTo>
                    <a:pt x="830" y="886"/>
                  </a:lnTo>
                  <a:lnTo>
                    <a:pt x="804" y="848"/>
                  </a:lnTo>
                  <a:lnTo>
                    <a:pt x="778" y="810"/>
                  </a:lnTo>
                  <a:lnTo>
                    <a:pt x="756" y="770"/>
                  </a:lnTo>
                  <a:lnTo>
                    <a:pt x="734" y="728"/>
                  </a:lnTo>
                  <a:lnTo>
                    <a:pt x="716" y="686"/>
                  </a:lnTo>
                  <a:lnTo>
                    <a:pt x="698" y="642"/>
                  </a:lnTo>
                  <a:lnTo>
                    <a:pt x="684" y="598"/>
                  </a:lnTo>
                  <a:lnTo>
                    <a:pt x="670" y="552"/>
                  </a:lnTo>
                  <a:lnTo>
                    <a:pt x="660" y="504"/>
                  </a:lnTo>
                  <a:lnTo>
                    <a:pt x="652" y="458"/>
                  </a:lnTo>
                  <a:lnTo>
                    <a:pt x="644" y="410"/>
                  </a:lnTo>
                  <a:lnTo>
                    <a:pt x="642" y="360"/>
                  </a:lnTo>
                  <a:lnTo>
                    <a:pt x="640" y="312"/>
                  </a:lnTo>
                  <a:lnTo>
                    <a:pt x="638" y="310"/>
                  </a:lnTo>
                  <a:lnTo>
                    <a:pt x="480" y="154"/>
                  </a:lnTo>
                  <a:lnTo>
                    <a:pt x="320" y="0"/>
                  </a:lnTo>
                  <a:lnTo>
                    <a:pt x="162" y="154"/>
                  </a:lnTo>
                  <a:lnTo>
                    <a:pt x="2" y="31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81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99066" y="218250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913" y="2182504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7358" y="510316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15" y="510316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3429000"/>
            <a:ext cx="9144000" cy="1676400"/>
            <a:chOff x="0" y="2086"/>
            <a:chExt cx="5760" cy="1056"/>
          </a:xfrm>
        </p:grpSpPr>
        <p:sp>
          <p:nvSpPr>
            <p:cNvPr id="5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" name="Chevron 2"/>
          <p:cNvSpPr/>
          <p:nvPr/>
        </p:nvSpPr>
        <p:spPr>
          <a:xfrm>
            <a:off x="762000" y="3962400"/>
            <a:ext cx="1479296" cy="19050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317500" prstMaterial="dkEdge">
            <a:bevelT w="139700" prst="cross"/>
            <a:extrusionClr>
              <a:schemeClr val="bg1">
                <a:lumMod val="6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135632" y="3962400"/>
            <a:ext cx="1479296" cy="19050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perspectiveRelaxed"/>
            <a:lightRig rig="threePt" dir="t"/>
          </a:scene3d>
          <a:sp3d extrusionH="317500" prstMaterial="dkEdge">
            <a:bevelT w="139700" prst="cross"/>
            <a:extrusionClr>
              <a:schemeClr val="bg1">
                <a:lumMod val="6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03600" y="3962400"/>
            <a:ext cx="1479296" cy="19050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perspectiveRelaxed"/>
            <a:lightRig rig="threePt" dir="t"/>
          </a:scene3d>
          <a:sp3d extrusionH="317500" prstMaterial="dkEdge">
            <a:bevelT w="139700" prst="cross"/>
            <a:extrusionClr>
              <a:schemeClr val="bg1">
                <a:lumMod val="6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4671568" y="3962400"/>
            <a:ext cx="1479296" cy="19050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perspectiveRelaxed"/>
            <a:lightRig rig="threePt" dir="t"/>
          </a:scene3d>
          <a:sp3d extrusionH="317500" prstMaterial="dkEdge">
            <a:bevelT w="139700" prst="cross"/>
            <a:extrusionClr>
              <a:schemeClr val="bg1">
                <a:lumMod val="6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939536" y="3962400"/>
            <a:ext cx="1479296" cy="19050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perspectiveRelaxed"/>
            <a:lightRig rig="threePt" dir="t"/>
          </a:scene3d>
          <a:sp3d extrusionH="317500" prstMaterial="dkEdge">
            <a:bevelT w="139700" prst="cross"/>
            <a:extrusionClr>
              <a:schemeClr val="bg1">
                <a:lumMod val="6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207504" y="3962400"/>
            <a:ext cx="1479296" cy="190500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perspectiveRelaxed"/>
            <a:lightRig rig="threePt" dir="t"/>
          </a:scene3d>
          <a:sp3d extrusionH="317500" prstMaterial="dkEdge">
            <a:bevelT w="139700" prst="cross"/>
            <a:extrusionClr>
              <a:schemeClr val="bg1">
                <a:lumMod val="6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Timeline of our Organization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9000" y="586967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2010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3600" y="586967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2009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8200" y="586967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2008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2800" y="586967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2007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33600" y="586967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2006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86967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2005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14400" y="1828800"/>
            <a:ext cx="2819400" cy="1981200"/>
            <a:chOff x="914400" y="1828800"/>
            <a:chExt cx="2819400" cy="1981200"/>
          </a:xfrm>
        </p:grpSpPr>
        <p:sp>
          <p:nvSpPr>
            <p:cNvPr id="53" name="Rounded Rectangular Callout 52"/>
            <p:cNvSpPr/>
            <p:nvPr/>
          </p:nvSpPr>
          <p:spPr>
            <a:xfrm>
              <a:off x="914400" y="1828800"/>
              <a:ext cx="2819400" cy="1981200"/>
            </a:xfrm>
            <a:prstGeom prst="wedgeRoundRectCallout">
              <a:avLst>
                <a:gd name="adj1" fmla="val -19794"/>
                <a:gd name="adj2" fmla="val 98330"/>
                <a:gd name="adj3" fmla="val 1666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50" name="Picture 49" descr="IMGP5510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1066800" y="2057400"/>
              <a:ext cx="1244094" cy="15240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362200" y="2057400"/>
              <a:ext cx="1295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0" name="Group 61"/>
          <p:cNvGrpSpPr/>
          <p:nvPr/>
        </p:nvGrpSpPr>
        <p:grpSpPr>
          <a:xfrm>
            <a:off x="5867400" y="1981200"/>
            <a:ext cx="2591594" cy="1553528"/>
            <a:chOff x="6019006" y="2133600"/>
            <a:chExt cx="2591594" cy="155352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019800" y="2133600"/>
              <a:ext cx="23622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5372100" y="2781300"/>
              <a:ext cx="1295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096000" y="2209800"/>
              <a:ext cx="2514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Make copies of the slide and move the callout to match the year. Use ‘Change picture’ option to use your own photos</a:t>
              </a:r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0" y="1447800"/>
            <a:ext cx="9144000" cy="1676400"/>
            <a:chOff x="0" y="2086"/>
            <a:chExt cx="5760" cy="1056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5 step cyclical process</a:t>
            </a:r>
            <a:endParaRPr lang="en-US" sz="4000" dirty="0"/>
          </a:p>
        </p:txBody>
      </p:sp>
      <p:grpSp>
        <p:nvGrpSpPr>
          <p:cNvPr id="14" name="Group 7"/>
          <p:cNvGrpSpPr/>
          <p:nvPr/>
        </p:nvGrpSpPr>
        <p:grpSpPr>
          <a:xfrm>
            <a:off x="2163123" y="647670"/>
            <a:ext cx="5092700" cy="5095875"/>
            <a:chOff x="1978025" y="1492250"/>
            <a:chExt cx="5092700" cy="5095875"/>
          </a:xfrm>
          <a:effectLst>
            <a:outerShdw blurRad="431800" dist="38100" dir="5400000" sx="107000" sy="107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4524375" y="1492250"/>
              <a:ext cx="2419350" cy="2489200"/>
            </a:xfrm>
            <a:custGeom>
              <a:avLst/>
              <a:gdLst/>
              <a:ahLst/>
              <a:cxnLst>
                <a:cxn ang="0">
                  <a:pos x="1524" y="1110"/>
                </a:cxn>
                <a:cxn ang="0">
                  <a:pos x="1480" y="992"/>
                </a:cxn>
                <a:cxn ang="0">
                  <a:pos x="1428" y="878"/>
                </a:cxn>
                <a:cxn ang="0">
                  <a:pos x="1368" y="768"/>
                </a:cxn>
                <a:cxn ang="0">
                  <a:pos x="1298" y="666"/>
                </a:cxn>
                <a:cxn ang="0">
                  <a:pos x="1222" y="568"/>
                </a:cxn>
                <a:cxn ang="0">
                  <a:pos x="1138" y="476"/>
                </a:cxn>
                <a:cxn ang="0">
                  <a:pos x="1048" y="392"/>
                </a:cxn>
                <a:cxn ang="0">
                  <a:pos x="952" y="314"/>
                </a:cxn>
                <a:cxn ang="0">
                  <a:pos x="850" y="244"/>
                </a:cxn>
                <a:cxn ang="0">
                  <a:pos x="742" y="182"/>
                </a:cxn>
                <a:cxn ang="0">
                  <a:pos x="628" y="128"/>
                </a:cxn>
                <a:cxn ang="0">
                  <a:pos x="510" y="84"/>
                </a:cxn>
                <a:cxn ang="0">
                  <a:pos x="388" y="48"/>
                </a:cxn>
                <a:cxn ang="0">
                  <a:pos x="262" y="22"/>
                </a:cxn>
                <a:cxn ang="0">
                  <a:pos x="132" y="6"/>
                </a:cxn>
                <a:cxn ang="0">
                  <a:pos x="0" y="0"/>
                </a:cxn>
                <a:cxn ang="0">
                  <a:pos x="376" y="320"/>
                </a:cxn>
                <a:cxn ang="0">
                  <a:pos x="0" y="640"/>
                </a:cxn>
                <a:cxn ang="0">
                  <a:pos x="0" y="640"/>
                </a:cxn>
                <a:cxn ang="0">
                  <a:pos x="80" y="644"/>
                </a:cxn>
                <a:cxn ang="0">
                  <a:pos x="158" y="654"/>
                </a:cxn>
                <a:cxn ang="0">
                  <a:pos x="234" y="668"/>
                </a:cxn>
                <a:cxn ang="0">
                  <a:pos x="306" y="690"/>
                </a:cxn>
                <a:cxn ang="0">
                  <a:pos x="378" y="718"/>
                </a:cxn>
                <a:cxn ang="0">
                  <a:pos x="446" y="750"/>
                </a:cxn>
                <a:cxn ang="0">
                  <a:pos x="510" y="788"/>
                </a:cxn>
                <a:cxn ang="0">
                  <a:pos x="572" y="830"/>
                </a:cxn>
                <a:cxn ang="0">
                  <a:pos x="630" y="876"/>
                </a:cxn>
                <a:cxn ang="0">
                  <a:pos x="684" y="926"/>
                </a:cxn>
                <a:cxn ang="0">
                  <a:pos x="734" y="982"/>
                </a:cxn>
                <a:cxn ang="0">
                  <a:pos x="780" y="1040"/>
                </a:cxn>
                <a:cxn ang="0">
                  <a:pos x="822" y="1102"/>
                </a:cxn>
                <a:cxn ang="0">
                  <a:pos x="858" y="1168"/>
                </a:cxn>
                <a:cxn ang="0">
                  <a:pos x="888" y="1238"/>
                </a:cxn>
                <a:cxn ang="0">
                  <a:pos x="914" y="1308"/>
                </a:cxn>
                <a:cxn ang="0">
                  <a:pos x="1336" y="1568"/>
                </a:cxn>
                <a:cxn ang="0">
                  <a:pos x="1524" y="1110"/>
                </a:cxn>
              </a:cxnLst>
              <a:rect l="0" t="0" r="r" b="b"/>
              <a:pathLst>
                <a:path w="1524" h="1568">
                  <a:moveTo>
                    <a:pt x="1524" y="1110"/>
                  </a:moveTo>
                  <a:lnTo>
                    <a:pt x="1524" y="1110"/>
                  </a:lnTo>
                  <a:lnTo>
                    <a:pt x="1504" y="1050"/>
                  </a:lnTo>
                  <a:lnTo>
                    <a:pt x="1480" y="992"/>
                  </a:lnTo>
                  <a:lnTo>
                    <a:pt x="1456" y="934"/>
                  </a:lnTo>
                  <a:lnTo>
                    <a:pt x="1428" y="878"/>
                  </a:lnTo>
                  <a:lnTo>
                    <a:pt x="1398" y="822"/>
                  </a:lnTo>
                  <a:lnTo>
                    <a:pt x="1368" y="768"/>
                  </a:lnTo>
                  <a:lnTo>
                    <a:pt x="1334" y="716"/>
                  </a:lnTo>
                  <a:lnTo>
                    <a:pt x="1298" y="666"/>
                  </a:lnTo>
                  <a:lnTo>
                    <a:pt x="1262" y="616"/>
                  </a:lnTo>
                  <a:lnTo>
                    <a:pt x="1222" y="568"/>
                  </a:lnTo>
                  <a:lnTo>
                    <a:pt x="1182" y="522"/>
                  </a:lnTo>
                  <a:lnTo>
                    <a:pt x="1138" y="476"/>
                  </a:lnTo>
                  <a:lnTo>
                    <a:pt x="1094" y="432"/>
                  </a:lnTo>
                  <a:lnTo>
                    <a:pt x="1048" y="392"/>
                  </a:lnTo>
                  <a:lnTo>
                    <a:pt x="1000" y="352"/>
                  </a:lnTo>
                  <a:lnTo>
                    <a:pt x="952" y="314"/>
                  </a:lnTo>
                  <a:lnTo>
                    <a:pt x="902" y="278"/>
                  </a:lnTo>
                  <a:lnTo>
                    <a:pt x="850" y="244"/>
                  </a:lnTo>
                  <a:lnTo>
                    <a:pt x="796" y="212"/>
                  </a:lnTo>
                  <a:lnTo>
                    <a:pt x="742" y="182"/>
                  </a:lnTo>
                  <a:lnTo>
                    <a:pt x="686" y="154"/>
                  </a:lnTo>
                  <a:lnTo>
                    <a:pt x="628" y="128"/>
                  </a:lnTo>
                  <a:lnTo>
                    <a:pt x="570" y="104"/>
                  </a:lnTo>
                  <a:lnTo>
                    <a:pt x="510" y="84"/>
                  </a:lnTo>
                  <a:lnTo>
                    <a:pt x="450" y="64"/>
                  </a:lnTo>
                  <a:lnTo>
                    <a:pt x="388" y="48"/>
                  </a:lnTo>
                  <a:lnTo>
                    <a:pt x="326" y="34"/>
                  </a:lnTo>
                  <a:lnTo>
                    <a:pt x="262" y="22"/>
                  </a:lnTo>
                  <a:lnTo>
                    <a:pt x="198" y="12"/>
                  </a:lnTo>
                  <a:lnTo>
                    <a:pt x="132" y="6"/>
                  </a:lnTo>
                  <a:lnTo>
                    <a:pt x="6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76" y="320"/>
                  </a:lnTo>
                  <a:lnTo>
                    <a:pt x="188" y="480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40" y="642"/>
                  </a:lnTo>
                  <a:lnTo>
                    <a:pt x="80" y="644"/>
                  </a:lnTo>
                  <a:lnTo>
                    <a:pt x="118" y="648"/>
                  </a:lnTo>
                  <a:lnTo>
                    <a:pt x="158" y="654"/>
                  </a:lnTo>
                  <a:lnTo>
                    <a:pt x="196" y="660"/>
                  </a:lnTo>
                  <a:lnTo>
                    <a:pt x="234" y="668"/>
                  </a:lnTo>
                  <a:lnTo>
                    <a:pt x="270" y="678"/>
                  </a:lnTo>
                  <a:lnTo>
                    <a:pt x="306" y="690"/>
                  </a:lnTo>
                  <a:lnTo>
                    <a:pt x="342" y="704"/>
                  </a:lnTo>
                  <a:lnTo>
                    <a:pt x="378" y="718"/>
                  </a:lnTo>
                  <a:lnTo>
                    <a:pt x="412" y="732"/>
                  </a:lnTo>
                  <a:lnTo>
                    <a:pt x="446" y="750"/>
                  </a:lnTo>
                  <a:lnTo>
                    <a:pt x="478" y="768"/>
                  </a:lnTo>
                  <a:lnTo>
                    <a:pt x="510" y="788"/>
                  </a:lnTo>
                  <a:lnTo>
                    <a:pt x="542" y="808"/>
                  </a:lnTo>
                  <a:lnTo>
                    <a:pt x="572" y="830"/>
                  </a:lnTo>
                  <a:lnTo>
                    <a:pt x="602" y="852"/>
                  </a:lnTo>
                  <a:lnTo>
                    <a:pt x="630" y="876"/>
                  </a:lnTo>
                  <a:lnTo>
                    <a:pt x="658" y="900"/>
                  </a:lnTo>
                  <a:lnTo>
                    <a:pt x="684" y="926"/>
                  </a:lnTo>
                  <a:lnTo>
                    <a:pt x="710" y="954"/>
                  </a:lnTo>
                  <a:lnTo>
                    <a:pt x="734" y="982"/>
                  </a:lnTo>
                  <a:lnTo>
                    <a:pt x="758" y="1010"/>
                  </a:lnTo>
                  <a:lnTo>
                    <a:pt x="780" y="1040"/>
                  </a:lnTo>
                  <a:lnTo>
                    <a:pt x="802" y="1072"/>
                  </a:lnTo>
                  <a:lnTo>
                    <a:pt x="822" y="1102"/>
                  </a:lnTo>
                  <a:lnTo>
                    <a:pt x="840" y="1136"/>
                  </a:lnTo>
                  <a:lnTo>
                    <a:pt x="858" y="1168"/>
                  </a:lnTo>
                  <a:lnTo>
                    <a:pt x="874" y="1202"/>
                  </a:lnTo>
                  <a:lnTo>
                    <a:pt x="888" y="1238"/>
                  </a:lnTo>
                  <a:lnTo>
                    <a:pt x="902" y="1272"/>
                  </a:lnTo>
                  <a:lnTo>
                    <a:pt x="914" y="1308"/>
                  </a:lnTo>
                  <a:lnTo>
                    <a:pt x="1126" y="1438"/>
                  </a:lnTo>
                  <a:lnTo>
                    <a:pt x="1336" y="1568"/>
                  </a:lnTo>
                  <a:lnTo>
                    <a:pt x="1430" y="1338"/>
                  </a:lnTo>
                  <a:lnTo>
                    <a:pt x="1524" y="111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2841625" y="5273675"/>
              <a:ext cx="3178175" cy="1314450"/>
            </a:xfrm>
            <a:custGeom>
              <a:avLst/>
              <a:gdLst/>
              <a:ahLst/>
              <a:cxnLst>
                <a:cxn ang="0">
                  <a:pos x="116" y="518"/>
                </a:cxn>
                <a:cxn ang="0">
                  <a:pos x="222" y="590"/>
                </a:cxn>
                <a:cxn ang="0">
                  <a:pos x="332" y="650"/>
                </a:cxn>
                <a:cxn ang="0">
                  <a:pos x="444" y="704"/>
                </a:cxn>
                <a:cxn ang="0">
                  <a:pos x="560" y="746"/>
                </a:cxn>
                <a:cxn ang="0">
                  <a:pos x="680" y="782"/>
                </a:cxn>
                <a:cxn ang="0">
                  <a:pos x="802" y="806"/>
                </a:cxn>
                <a:cxn ang="0">
                  <a:pos x="924" y="822"/>
                </a:cxn>
                <a:cxn ang="0">
                  <a:pos x="1048" y="828"/>
                </a:cxn>
                <a:cxn ang="0">
                  <a:pos x="1172" y="824"/>
                </a:cxn>
                <a:cxn ang="0">
                  <a:pos x="1296" y="810"/>
                </a:cxn>
                <a:cxn ang="0">
                  <a:pos x="1420" y="788"/>
                </a:cxn>
                <a:cxn ang="0">
                  <a:pos x="1540" y="754"/>
                </a:cxn>
                <a:cxn ang="0">
                  <a:pos x="1660" y="712"/>
                </a:cxn>
                <a:cxn ang="0">
                  <a:pos x="1778" y="658"/>
                </a:cxn>
                <a:cxn ang="0">
                  <a:pos x="1892" y="594"/>
                </a:cxn>
                <a:cxn ang="0">
                  <a:pos x="2002" y="522"/>
                </a:cxn>
                <a:cxn ang="0">
                  <a:pos x="1510" y="484"/>
                </a:cxn>
                <a:cxn ang="0">
                  <a:pos x="1626" y="4"/>
                </a:cxn>
                <a:cxn ang="0">
                  <a:pos x="1626" y="4"/>
                </a:cxn>
                <a:cxn ang="0">
                  <a:pos x="1560" y="48"/>
                </a:cxn>
                <a:cxn ang="0">
                  <a:pos x="1492" y="86"/>
                </a:cxn>
                <a:cxn ang="0">
                  <a:pos x="1420" y="118"/>
                </a:cxn>
                <a:cxn ang="0">
                  <a:pos x="1348" y="144"/>
                </a:cxn>
                <a:cxn ang="0">
                  <a:pos x="1276" y="164"/>
                </a:cxn>
                <a:cxn ang="0">
                  <a:pos x="1202" y="178"/>
                </a:cxn>
                <a:cxn ang="0">
                  <a:pos x="1126" y="184"/>
                </a:cxn>
                <a:cxn ang="0">
                  <a:pos x="1052" y="188"/>
                </a:cxn>
                <a:cxn ang="0">
                  <a:pos x="978" y="184"/>
                </a:cxn>
                <a:cxn ang="0">
                  <a:pos x="904" y="174"/>
                </a:cxn>
                <a:cxn ang="0">
                  <a:pos x="832" y="160"/>
                </a:cxn>
                <a:cxn ang="0">
                  <a:pos x="760" y="138"/>
                </a:cxn>
                <a:cxn ang="0">
                  <a:pos x="690" y="112"/>
                </a:cxn>
                <a:cxn ang="0">
                  <a:pos x="622" y="80"/>
                </a:cxn>
                <a:cxn ang="0">
                  <a:pos x="556" y="44"/>
                </a:cxn>
                <a:cxn ang="0">
                  <a:pos x="494" y="0"/>
                </a:cxn>
                <a:cxn ang="0">
                  <a:pos x="0" y="40"/>
                </a:cxn>
                <a:cxn ang="0">
                  <a:pos x="116" y="518"/>
                </a:cxn>
              </a:cxnLst>
              <a:rect l="0" t="0" r="r" b="b"/>
              <a:pathLst>
                <a:path w="2002" h="828">
                  <a:moveTo>
                    <a:pt x="116" y="518"/>
                  </a:moveTo>
                  <a:lnTo>
                    <a:pt x="116" y="518"/>
                  </a:lnTo>
                  <a:lnTo>
                    <a:pt x="168" y="556"/>
                  </a:lnTo>
                  <a:lnTo>
                    <a:pt x="222" y="590"/>
                  </a:lnTo>
                  <a:lnTo>
                    <a:pt x="276" y="622"/>
                  </a:lnTo>
                  <a:lnTo>
                    <a:pt x="332" y="650"/>
                  </a:lnTo>
                  <a:lnTo>
                    <a:pt x="388" y="678"/>
                  </a:lnTo>
                  <a:lnTo>
                    <a:pt x="444" y="704"/>
                  </a:lnTo>
                  <a:lnTo>
                    <a:pt x="502" y="726"/>
                  </a:lnTo>
                  <a:lnTo>
                    <a:pt x="560" y="746"/>
                  </a:lnTo>
                  <a:lnTo>
                    <a:pt x="620" y="766"/>
                  </a:lnTo>
                  <a:lnTo>
                    <a:pt x="680" y="782"/>
                  </a:lnTo>
                  <a:lnTo>
                    <a:pt x="740" y="794"/>
                  </a:lnTo>
                  <a:lnTo>
                    <a:pt x="802" y="806"/>
                  </a:lnTo>
                  <a:lnTo>
                    <a:pt x="862" y="814"/>
                  </a:lnTo>
                  <a:lnTo>
                    <a:pt x="924" y="822"/>
                  </a:lnTo>
                  <a:lnTo>
                    <a:pt x="986" y="826"/>
                  </a:lnTo>
                  <a:lnTo>
                    <a:pt x="1048" y="828"/>
                  </a:lnTo>
                  <a:lnTo>
                    <a:pt x="1110" y="826"/>
                  </a:lnTo>
                  <a:lnTo>
                    <a:pt x="1172" y="824"/>
                  </a:lnTo>
                  <a:lnTo>
                    <a:pt x="1234" y="818"/>
                  </a:lnTo>
                  <a:lnTo>
                    <a:pt x="1296" y="810"/>
                  </a:lnTo>
                  <a:lnTo>
                    <a:pt x="1358" y="800"/>
                  </a:lnTo>
                  <a:lnTo>
                    <a:pt x="1420" y="788"/>
                  </a:lnTo>
                  <a:lnTo>
                    <a:pt x="1480" y="772"/>
                  </a:lnTo>
                  <a:lnTo>
                    <a:pt x="1540" y="754"/>
                  </a:lnTo>
                  <a:lnTo>
                    <a:pt x="1600" y="734"/>
                  </a:lnTo>
                  <a:lnTo>
                    <a:pt x="1660" y="712"/>
                  </a:lnTo>
                  <a:lnTo>
                    <a:pt x="1720" y="686"/>
                  </a:lnTo>
                  <a:lnTo>
                    <a:pt x="1778" y="658"/>
                  </a:lnTo>
                  <a:lnTo>
                    <a:pt x="1836" y="628"/>
                  </a:lnTo>
                  <a:lnTo>
                    <a:pt x="1892" y="594"/>
                  </a:lnTo>
                  <a:lnTo>
                    <a:pt x="1948" y="560"/>
                  </a:lnTo>
                  <a:lnTo>
                    <a:pt x="2002" y="522"/>
                  </a:lnTo>
                  <a:lnTo>
                    <a:pt x="2002" y="522"/>
                  </a:lnTo>
                  <a:lnTo>
                    <a:pt x="1510" y="484"/>
                  </a:lnTo>
                  <a:lnTo>
                    <a:pt x="1568" y="24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592" y="26"/>
                  </a:lnTo>
                  <a:lnTo>
                    <a:pt x="1560" y="48"/>
                  </a:lnTo>
                  <a:lnTo>
                    <a:pt x="1526" y="68"/>
                  </a:lnTo>
                  <a:lnTo>
                    <a:pt x="1492" y="86"/>
                  </a:lnTo>
                  <a:lnTo>
                    <a:pt x="1456" y="102"/>
                  </a:lnTo>
                  <a:lnTo>
                    <a:pt x="1420" y="118"/>
                  </a:lnTo>
                  <a:lnTo>
                    <a:pt x="1384" y="132"/>
                  </a:lnTo>
                  <a:lnTo>
                    <a:pt x="1348" y="144"/>
                  </a:lnTo>
                  <a:lnTo>
                    <a:pt x="1312" y="154"/>
                  </a:lnTo>
                  <a:lnTo>
                    <a:pt x="1276" y="164"/>
                  </a:lnTo>
                  <a:lnTo>
                    <a:pt x="1238" y="170"/>
                  </a:lnTo>
                  <a:lnTo>
                    <a:pt x="1202" y="178"/>
                  </a:lnTo>
                  <a:lnTo>
                    <a:pt x="1164" y="182"/>
                  </a:lnTo>
                  <a:lnTo>
                    <a:pt x="1126" y="184"/>
                  </a:lnTo>
                  <a:lnTo>
                    <a:pt x="1090" y="186"/>
                  </a:lnTo>
                  <a:lnTo>
                    <a:pt x="1052" y="188"/>
                  </a:lnTo>
                  <a:lnTo>
                    <a:pt x="1016" y="186"/>
                  </a:lnTo>
                  <a:lnTo>
                    <a:pt x="978" y="184"/>
                  </a:lnTo>
                  <a:lnTo>
                    <a:pt x="940" y="180"/>
                  </a:lnTo>
                  <a:lnTo>
                    <a:pt x="904" y="174"/>
                  </a:lnTo>
                  <a:lnTo>
                    <a:pt x="868" y="168"/>
                  </a:lnTo>
                  <a:lnTo>
                    <a:pt x="832" y="160"/>
                  </a:lnTo>
                  <a:lnTo>
                    <a:pt x="796" y="150"/>
                  </a:lnTo>
                  <a:lnTo>
                    <a:pt x="760" y="138"/>
                  </a:lnTo>
                  <a:lnTo>
                    <a:pt x="724" y="126"/>
                  </a:lnTo>
                  <a:lnTo>
                    <a:pt x="690" y="112"/>
                  </a:lnTo>
                  <a:lnTo>
                    <a:pt x="656" y="98"/>
                  </a:lnTo>
                  <a:lnTo>
                    <a:pt x="622" y="80"/>
                  </a:lnTo>
                  <a:lnTo>
                    <a:pt x="588" y="62"/>
                  </a:lnTo>
                  <a:lnTo>
                    <a:pt x="556" y="44"/>
                  </a:lnTo>
                  <a:lnTo>
                    <a:pt x="524" y="22"/>
                  </a:lnTo>
                  <a:lnTo>
                    <a:pt x="494" y="0"/>
                  </a:lnTo>
                  <a:lnTo>
                    <a:pt x="246" y="20"/>
                  </a:lnTo>
                  <a:lnTo>
                    <a:pt x="0" y="40"/>
                  </a:lnTo>
                  <a:lnTo>
                    <a:pt x="58" y="280"/>
                  </a:lnTo>
                  <a:lnTo>
                    <a:pt x="116" y="51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105025" y="1492250"/>
              <a:ext cx="3019425" cy="2070100"/>
            </a:xfrm>
            <a:custGeom>
              <a:avLst/>
              <a:gdLst/>
              <a:ahLst/>
              <a:cxnLst>
                <a:cxn ang="0">
                  <a:pos x="1526" y="0"/>
                </a:cxn>
                <a:cxn ang="0">
                  <a:pos x="1400" y="6"/>
                </a:cxn>
                <a:cxn ang="0">
                  <a:pos x="1276" y="20"/>
                </a:cxn>
                <a:cxn ang="0">
                  <a:pos x="1154" y="44"/>
                </a:cxn>
                <a:cxn ang="0">
                  <a:pos x="1034" y="76"/>
                </a:cxn>
                <a:cxn ang="0">
                  <a:pos x="918" y="120"/>
                </a:cxn>
                <a:cxn ang="0">
                  <a:pos x="804" y="170"/>
                </a:cxn>
                <a:cxn ang="0">
                  <a:pos x="696" y="230"/>
                </a:cxn>
                <a:cxn ang="0">
                  <a:pos x="592" y="298"/>
                </a:cxn>
                <a:cxn ang="0">
                  <a:pos x="494" y="374"/>
                </a:cxn>
                <a:cxn ang="0">
                  <a:pos x="402" y="458"/>
                </a:cxn>
                <a:cxn ang="0">
                  <a:pos x="316" y="548"/>
                </a:cxn>
                <a:cxn ang="0">
                  <a:pos x="236" y="648"/>
                </a:cxn>
                <a:cxn ang="0">
                  <a:pos x="164" y="752"/>
                </a:cxn>
                <a:cxn ang="0">
                  <a:pos x="102" y="864"/>
                </a:cxn>
                <a:cxn ang="0">
                  <a:pos x="46" y="982"/>
                </a:cxn>
                <a:cxn ang="0">
                  <a:pos x="0" y="1106"/>
                </a:cxn>
                <a:cxn ang="0">
                  <a:pos x="420" y="848"/>
                </a:cxn>
                <a:cxn ang="0">
                  <a:pos x="608" y="1304"/>
                </a:cxn>
                <a:cxn ang="0">
                  <a:pos x="608" y="1304"/>
                </a:cxn>
                <a:cxn ang="0">
                  <a:pos x="636" y="1230"/>
                </a:cxn>
                <a:cxn ang="0">
                  <a:pos x="670" y="1158"/>
                </a:cxn>
                <a:cxn ang="0">
                  <a:pos x="708" y="1092"/>
                </a:cxn>
                <a:cxn ang="0">
                  <a:pos x="750" y="1028"/>
                </a:cxn>
                <a:cxn ang="0">
                  <a:pos x="798" y="970"/>
                </a:cxn>
                <a:cxn ang="0">
                  <a:pos x="850" y="914"/>
                </a:cxn>
                <a:cxn ang="0">
                  <a:pos x="906" y="864"/>
                </a:cxn>
                <a:cxn ang="0">
                  <a:pos x="964" y="818"/>
                </a:cxn>
                <a:cxn ang="0">
                  <a:pos x="1028" y="778"/>
                </a:cxn>
                <a:cxn ang="0">
                  <a:pos x="1092" y="742"/>
                </a:cxn>
                <a:cxn ang="0">
                  <a:pos x="1160" y="712"/>
                </a:cxn>
                <a:cxn ang="0">
                  <a:pos x="1230" y="686"/>
                </a:cxn>
                <a:cxn ang="0">
                  <a:pos x="1302" y="666"/>
                </a:cxn>
                <a:cxn ang="0">
                  <a:pos x="1376" y="652"/>
                </a:cxn>
                <a:cxn ang="0">
                  <a:pos x="1450" y="644"/>
                </a:cxn>
                <a:cxn ang="0">
                  <a:pos x="1526" y="640"/>
                </a:cxn>
                <a:cxn ang="0">
                  <a:pos x="1902" y="320"/>
                </a:cxn>
                <a:cxn ang="0">
                  <a:pos x="1526" y="0"/>
                </a:cxn>
              </a:cxnLst>
              <a:rect l="0" t="0" r="r" b="b"/>
              <a:pathLst>
                <a:path w="1902" h="1304">
                  <a:moveTo>
                    <a:pt x="1526" y="0"/>
                  </a:moveTo>
                  <a:lnTo>
                    <a:pt x="1526" y="0"/>
                  </a:lnTo>
                  <a:lnTo>
                    <a:pt x="1464" y="2"/>
                  </a:lnTo>
                  <a:lnTo>
                    <a:pt x="1400" y="6"/>
                  </a:lnTo>
                  <a:lnTo>
                    <a:pt x="1338" y="12"/>
                  </a:lnTo>
                  <a:lnTo>
                    <a:pt x="1276" y="20"/>
                  </a:lnTo>
                  <a:lnTo>
                    <a:pt x="1214" y="30"/>
                  </a:lnTo>
                  <a:lnTo>
                    <a:pt x="1154" y="44"/>
                  </a:lnTo>
                  <a:lnTo>
                    <a:pt x="1094" y="60"/>
                  </a:lnTo>
                  <a:lnTo>
                    <a:pt x="1034" y="76"/>
                  </a:lnTo>
                  <a:lnTo>
                    <a:pt x="974" y="96"/>
                  </a:lnTo>
                  <a:lnTo>
                    <a:pt x="918" y="120"/>
                  </a:lnTo>
                  <a:lnTo>
                    <a:pt x="860" y="144"/>
                  </a:lnTo>
                  <a:lnTo>
                    <a:pt x="804" y="170"/>
                  </a:lnTo>
                  <a:lnTo>
                    <a:pt x="750" y="200"/>
                  </a:lnTo>
                  <a:lnTo>
                    <a:pt x="696" y="230"/>
                  </a:lnTo>
                  <a:lnTo>
                    <a:pt x="644" y="264"/>
                  </a:lnTo>
                  <a:lnTo>
                    <a:pt x="592" y="298"/>
                  </a:lnTo>
                  <a:lnTo>
                    <a:pt x="542" y="336"/>
                  </a:lnTo>
                  <a:lnTo>
                    <a:pt x="494" y="374"/>
                  </a:lnTo>
                  <a:lnTo>
                    <a:pt x="448" y="416"/>
                  </a:lnTo>
                  <a:lnTo>
                    <a:pt x="402" y="458"/>
                  </a:lnTo>
                  <a:lnTo>
                    <a:pt x="358" y="502"/>
                  </a:lnTo>
                  <a:lnTo>
                    <a:pt x="316" y="548"/>
                  </a:lnTo>
                  <a:lnTo>
                    <a:pt x="276" y="598"/>
                  </a:lnTo>
                  <a:lnTo>
                    <a:pt x="236" y="648"/>
                  </a:lnTo>
                  <a:lnTo>
                    <a:pt x="200" y="698"/>
                  </a:lnTo>
                  <a:lnTo>
                    <a:pt x="164" y="752"/>
                  </a:lnTo>
                  <a:lnTo>
                    <a:pt x="132" y="808"/>
                  </a:lnTo>
                  <a:lnTo>
                    <a:pt x="102" y="864"/>
                  </a:lnTo>
                  <a:lnTo>
                    <a:pt x="72" y="922"/>
                  </a:lnTo>
                  <a:lnTo>
                    <a:pt x="46" y="982"/>
                  </a:lnTo>
                  <a:lnTo>
                    <a:pt x="22" y="1044"/>
                  </a:lnTo>
                  <a:lnTo>
                    <a:pt x="0" y="1106"/>
                  </a:lnTo>
                  <a:lnTo>
                    <a:pt x="0" y="1106"/>
                  </a:lnTo>
                  <a:lnTo>
                    <a:pt x="420" y="848"/>
                  </a:lnTo>
                  <a:lnTo>
                    <a:pt x="514" y="1076"/>
                  </a:lnTo>
                  <a:lnTo>
                    <a:pt x="608" y="1304"/>
                  </a:lnTo>
                  <a:lnTo>
                    <a:pt x="608" y="1304"/>
                  </a:lnTo>
                  <a:lnTo>
                    <a:pt x="608" y="1304"/>
                  </a:lnTo>
                  <a:lnTo>
                    <a:pt x="622" y="1266"/>
                  </a:lnTo>
                  <a:lnTo>
                    <a:pt x="636" y="1230"/>
                  </a:lnTo>
                  <a:lnTo>
                    <a:pt x="652" y="1194"/>
                  </a:lnTo>
                  <a:lnTo>
                    <a:pt x="670" y="1158"/>
                  </a:lnTo>
                  <a:lnTo>
                    <a:pt x="688" y="1124"/>
                  </a:lnTo>
                  <a:lnTo>
                    <a:pt x="708" y="1092"/>
                  </a:lnTo>
                  <a:lnTo>
                    <a:pt x="728" y="1060"/>
                  </a:lnTo>
                  <a:lnTo>
                    <a:pt x="750" y="1028"/>
                  </a:lnTo>
                  <a:lnTo>
                    <a:pt x="774" y="998"/>
                  </a:lnTo>
                  <a:lnTo>
                    <a:pt x="798" y="970"/>
                  </a:lnTo>
                  <a:lnTo>
                    <a:pt x="824" y="942"/>
                  </a:lnTo>
                  <a:lnTo>
                    <a:pt x="850" y="914"/>
                  </a:lnTo>
                  <a:lnTo>
                    <a:pt x="878" y="888"/>
                  </a:lnTo>
                  <a:lnTo>
                    <a:pt x="906" y="864"/>
                  </a:lnTo>
                  <a:lnTo>
                    <a:pt x="934" y="840"/>
                  </a:lnTo>
                  <a:lnTo>
                    <a:pt x="964" y="818"/>
                  </a:lnTo>
                  <a:lnTo>
                    <a:pt x="996" y="798"/>
                  </a:lnTo>
                  <a:lnTo>
                    <a:pt x="1028" y="778"/>
                  </a:lnTo>
                  <a:lnTo>
                    <a:pt x="1060" y="760"/>
                  </a:lnTo>
                  <a:lnTo>
                    <a:pt x="1092" y="742"/>
                  </a:lnTo>
                  <a:lnTo>
                    <a:pt x="1126" y="726"/>
                  </a:lnTo>
                  <a:lnTo>
                    <a:pt x="1160" y="712"/>
                  </a:lnTo>
                  <a:lnTo>
                    <a:pt x="1194" y="698"/>
                  </a:lnTo>
                  <a:lnTo>
                    <a:pt x="1230" y="686"/>
                  </a:lnTo>
                  <a:lnTo>
                    <a:pt x="1266" y="676"/>
                  </a:lnTo>
                  <a:lnTo>
                    <a:pt x="1302" y="666"/>
                  </a:lnTo>
                  <a:lnTo>
                    <a:pt x="1338" y="658"/>
                  </a:lnTo>
                  <a:lnTo>
                    <a:pt x="1376" y="652"/>
                  </a:lnTo>
                  <a:lnTo>
                    <a:pt x="1414" y="646"/>
                  </a:lnTo>
                  <a:lnTo>
                    <a:pt x="1450" y="644"/>
                  </a:lnTo>
                  <a:lnTo>
                    <a:pt x="1488" y="642"/>
                  </a:lnTo>
                  <a:lnTo>
                    <a:pt x="1526" y="640"/>
                  </a:lnTo>
                  <a:lnTo>
                    <a:pt x="1714" y="480"/>
                  </a:lnTo>
                  <a:lnTo>
                    <a:pt x="1902" y="320"/>
                  </a:lnTo>
                  <a:lnTo>
                    <a:pt x="1714" y="160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978025" y="2838450"/>
              <a:ext cx="1644650" cy="3257550"/>
            </a:xfrm>
            <a:custGeom>
              <a:avLst/>
              <a:gdLst/>
              <a:ahLst/>
              <a:cxnLst>
                <a:cxn ang="0">
                  <a:pos x="80" y="260"/>
                </a:cxn>
                <a:cxn ang="0">
                  <a:pos x="46" y="380"/>
                </a:cxn>
                <a:cxn ang="0">
                  <a:pos x="22" y="504"/>
                </a:cxn>
                <a:cxn ang="0">
                  <a:pos x="6" y="628"/>
                </a:cxn>
                <a:cxn ang="0">
                  <a:pos x="0" y="752"/>
                </a:cxn>
                <a:cxn ang="0">
                  <a:pos x="6" y="876"/>
                </a:cxn>
                <a:cxn ang="0">
                  <a:pos x="20" y="998"/>
                </a:cxn>
                <a:cxn ang="0">
                  <a:pos x="42" y="1120"/>
                </a:cxn>
                <a:cxn ang="0">
                  <a:pos x="74" y="1240"/>
                </a:cxn>
                <a:cxn ang="0">
                  <a:pos x="116" y="1356"/>
                </a:cxn>
                <a:cxn ang="0">
                  <a:pos x="168" y="1470"/>
                </a:cxn>
                <a:cxn ang="0">
                  <a:pos x="228" y="1580"/>
                </a:cxn>
                <a:cxn ang="0">
                  <a:pos x="296" y="1686"/>
                </a:cxn>
                <a:cxn ang="0">
                  <a:pos x="374" y="1786"/>
                </a:cxn>
                <a:cxn ang="0">
                  <a:pos x="462" y="1882"/>
                </a:cxn>
                <a:cxn ang="0">
                  <a:pos x="556" y="1970"/>
                </a:cxn>
                <a:cxn ang="0">
                  <a:pos x="660" y="2052"/>
                </a:cxn>
                <a:cxn ang="0">
                  <a:pos x="544" y="1574"/>
                </a:cxn>
                <a:cxn ang="0">
                  <a:pos x="1036" y="1536"/>
                </a:cxn>
                <a:cxn ang="0">
                  <a:pos x="1036" y="1536"/>
                </a:cxn>
                <a:cxn ang="0">
                  <a:pos x="974" y="1486"/>
                </a:cxn>
                <a:cxn ang="0">
                  <a:pos x="918" y="1432"/>
                </a:cxn>
                <a:cxn ang="0">
                  <a:pos x="866" y="1376"/>
                </a:cxn>
                <a:cxn ang="0">
                  <a:pos x="818" y="1314"/>
                </a:cxn>
                <a:cxn ang="0">
                  <a:pos x="776" y="1252"/>
                </a:cxn>
                <a:cxn ang="0">
                  <a:pos x="740" y="1186"/>
                </a:cxn>
                <a:cxn ang="0">
                  <a:pos x="710" y="1116"/>
                </a:cxn>
                <a:cxn ang="0">
                  <a:pos x="686" y="1046"/>
                </a:cxn>
                <a:cxn ang="0">
                  <a:pos x="666" y="974"/>
                </a:cxn>
                <a:cxn ang="0">
                  <a:pos x="652" y="902"/>
                </a:cxn>
                <a:cxn ang="0">
                  <a:pos x="644" y="828"/>
                </a:cxn>
                <a:cxn ang="0">
                  <a:pos x="640" y="754"/>
                </a:cxn>
                <a:cxn ang="0">
                  <a:pos x="644" y="678"/>
                </a:cxn>
                <a:cxn ang="0">
                  <a:pos x="654" y="604"/>
                </a:cxn>
                <a:cxn ang="0">
                  <a:pos x="668" y="530"/>
                </a:cxn>
                <a:cxn ang="0">
                  <a:pos x="690" y="458"/>
                </a:cxn>
                <a:cxn ang="0">
                  <a:pos x="500" y="0"/>
                </a:cxn>
                <a:cxn ang="0">
                  <a:pos x="80" y="260"/>
                </a:cxn>
              </a:cxnLst>
              <a:rect l="0" t="0" r="r" b="b"/>
              <a:pathLst>
                <a:path w="1036" h="2052">
                  <a:moveTo>
                    <a:pt x="80" y="260"/>
                  </a:moveTo>
                  <a:lnTo>
                    <a:pt x="80" y="260"/>
                  </a:lnTo>
                  <a:lnTo>
                    <a:pt x="62" y="320"/>
                  </a:lnTo>
                  <a:lnTo>
                    <a:pt x="46" y="380"/>
                  </a:lnTo>
                  <a:lnTo>
                    <a:pt x="32" y="442"/>
                  </a:lnTo>
                  <a:lnTo>
                    <a:pt x="22" y="504"/>
                  </a:lnTo>
                  <a:lnTo>
                    <a:pt x="12" y="566"/>
                  </a:lnTo>
                  <a:lnTo>
                    <a:pt x="6" y="628"/>
                  </a:lnTo>
                  <a:lnTo>
                    <a:pt x="2" y="690"/>
                  </a:lnTo>
                  <a:lnTo>
                    <a:pt x="0" y="752"/>
                  </a:lnTo>
                  <a:lnTo>
                    <a:pt x="2" y="814"/>
                  </a:lnTo>
                  <a:lnTo>
                    <a:pt x="6" y="876"/>
                  </a:lnTo>
                  <a:lnTo>
                    <a:pt x="10" y="938"/>
                  </a:lnTo>
                  <a:lnTo>
                    <a:pt x="20" y="998"/>
                  </a:lnTo>
                  <a:lnTo>
                    <a:pt x="30" y="1060"/>
                  </a:lnTo>
                  <a:lnTo>
                    <a:pt x="42" y="1120"/>
                  </a:lnTo>
                  <a:lnTo>
                    <a:pt x="58" y="1180"/>
                  </a:lnTo>
                  <a:lnTo>
                    <a:pt x="74" y="1240"/>
                  </a:lnTo>
                  <a:lnTo>
                    <a:pt x="94" y="1298"/>
                  </a:lnTo>
                  <a:lnTo>
                    <a:pt x="116" y="1356"/>
                  </a:lnTo>
                  <a:lnTo>
                    <a:pt x="142" y="1414"/>
                  </a:lnTo>
                  <a:lnTo>
                    <a:pt x="168" y="1470"/>
                  </a:lnTo>
                  <a:lnTo>
                    <a:pt x="196" y="1526"/>
                  </a:lnTo>
                  <a:lnTo>
                    <a:pt x="228" y="1580"/>
                  </a:lnTo>
                  <a:lnTo>
                    <a:pt x="262" y="1634"/>
                  </a:lnTo>
                  <a:lnTo>
                    <a:pt x="296" y="1686"/>
                  </a:lnTo>
                  <a:lnTo>
                    <a:pt x="334" y="1738"/>
                  </a:lnTo>
                  <a:lnTo>
                    <a:pt x="374" y="1786"/>
                  </a:lnTo>
                  <a:lnTo>
                    <a:pt x="418" y="1836"/>
                  </a:lnTo>
                  <a:lnTo>
                    <a:pt x="462" y="1882"/>
                  </a:lnTo>
                  <a:lnTo>
                    <a:pt x="508" y="1928"/>
                  </a:lnTo>
                  <a:lnTo>
                    <a:pt x="556" y="1970"/>
                  </a:lnTo>
                  <a:lnTo>
                    <a:pt x="608" y="2012"/>
                  </a:lnTo>
                  <a:lnTo>
                    <a:pt x="660" y="2052"/>
                  </a:lnTo>
                  <a:lnTo>
                    <a:pt x="660" y="2052"/>
                  </a:lnTo>
                  <a:lnTo>
                    <a:pt x="544" y="1574"/>
                  </a:lnTo>
                  <a:lnTo>
                    <a:pt x="790" y="1554"/>
                  </a:lnTo>
                  <a:lnTo>
                    <a:pt x="1036" y="1536"/>
                  </a:lnTo>
                  <a:lnTo>
                    <a:pt x="1036" y="1536"/>
                  </a:lnTo>
                  <a:lnTo>
                    <a:pt x="1036" y="1536"/>
                  </a:lnTo>
                  <a:lnTo>
                    <a:pt x="1006" y="1512"/>
                  </a:lnTo>
                  <a:lnTo>
                    <a:pt x="974" y="1486"/>
                  </a:lnTo>
                  <a:lnTo>
                    <a:pt x="946" y="1460"/>
                  </a:lnTo>
                  <a:lnTo>
                    <a:pt x="918" y="1432"/>
                  </a:lnTo>
                  <a:lnTo>
                    <a:pt x="890" y="1404"/>
                  </a:lnTo>
                  <a:lnTo>
                    <a:pt x="866" y="1376"/>
                  </a:lnTo>
                  <a:lnTo>
                    <a:pt x="842" y="1346"/>
                  </a:lnTo>
                  <a:lnTo>
                    <a:pt x="818" y="1314"/>
                  </a:lnTo>
                  <a:lnTo>
                    <a:pt x="796" y="1284"/>
                  </a:lnTo>
                  <a:lnTo>
                    <a:pt x="776" y="1252"/>
                  </a:lnTo>
                  <a:lnTo>
                    <a:pt x="758" y="1218"/>
                  </a:lnTo>
                  <a:lnTo>
                    <a:pt x="740" y="1186"/>
                  </a:lnTo>
                  <a:lnTo>
                    <a:pt x="724" y="1152"/>
                  </a:lnTo>
                  <a:lnTo>
                    <a:pt x="710" y="1116"/>
                  </a:lnTo>
                  <a:lnTo>
                    <a:pt x="698" y="1082"/>
                  </a:lnTo>
                  <a:lnTo>
                    <a:pt x="686" y="1046"/>
                  </a:lnTo>
                  <a:lnTo>
                    <a:pt x="674" y="1010"/>
                  </a:lnTo>
                  <a:lnTo>
                    <a:pt x="666" y="974"/>
                  </a:lnTo>
                  <a:lnTo>
                    <a:pt x="658" y="938"/>
                  </a:lnTo>
                  <a:lnTo>
                    <a:pt x="652" y="902"/>
                  </a:lnTo>
                  <a:lnTo>
                    <a:pt x="646" y="864"/>
                  </a:lnTo>
                  <a:lnTo>
                    <a:pt x="644" y="828"/>
                  </a:lnTo>
                  <a:lnTo>
                    <a:pt x="642" y="790"/>
                  </a:lnTo>
                  <a:lnTo>
                    <a:pt x="640" y="754"/>
                  </a:lnTo>
                  <a:lnTo>
                    <a:pt x="642" y="716"/>
                  </a:lnTo>
                  <a:lnTo>
                    <a:pt x="644" y="678"/>
                  </a:lnTo>
                  <a:lnTo>
                    <a:pt x="648" y="642"/>
                  </a:lnTo>
                  <a:lnTo>
                    <a:pt x="654" y="604"/>
                  </a:lnTo>
                  <a:lnTo>
                    <a:pt x="660" y="568"/>
                  </a:lnTo>
                  <a:lnTo>
                    <a:pt x="668" y="530"/>
                  </a:lnTo>
                  <a:lnTo>
                    <a:pt x="678" y="494"/>
                  </a:lnTo>
                  <a:lnTo>
                    <a:pt x="690" y="458"/>
                  </a:lnTo>
                  <a:lnTo>
                    <a:pt x="594" y="228"/>
                  </a:lnTo>
                  <a:lnTo>
                    <a:pt x="500" y="0"/>
                  </a:lnTo>
                  <a:lnTo>
                    <a:pt x="290" y="130"/>
                  </a:lnTo>
                  <a:lnTo>
                    <a:pt x="80" y="2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235575" y="3257550"/>
              <a:ext cx="1835150" cy="2844800"/>
            </a:xfrm>
            <a:custGeom>
              <a:avLst/>
              <a:gdLst/>
              <a:ahLst/>
              <a:cxnLst>
                <a:cxn ang="0">
                  <a:pos x="492" y="1792"/>
                </a:cxn>
                <a:cxn ang="0">
                  <a:pos x="592" y="1714"/>
                </a:cxn>
                <a:cxn ang="0">
                  <a:pos x="684" y="1630"/>
                </a:cxn>
                <a:cxn ang="0">
                  <a:pos x="770" y="1538"/>
                </a:cxn>
                <a:cxn ang="0">
                  <a:pos x="846" y="1440"/>
                </a:cxn>
                <a:cxn ang="0">
                  <a:pos x="916" y="1338"/>
                </a:cxn>
                <a:cxn ang="0">
                  <a:pos x="976" y="1230"/>
                </a:cxn>
                <a:cxn ang="0">
                  <a:pos x="1030" y="1118"/>
                </a:cxn>
                <a:cxn ang="0">
                  <a:pos x="1074" y="1002"/>
                </a:cxn>
                <a:cxn ang="0">
                  <a:pos x="1108" y="884"/>
                </a:cxn>
                <a:cxn ang="0">
                  <a:pos x="1134" y="762"/>
                </a:cxn>
                <a:cxn ang="0">
                  <a:pos x="1150" y="636"/>
                </a:cxn>
                <a:cxn ang="0">
                  <a:pos x="1156" y="510"/>
                </a:cxn>
                <a:cxn ang="0">
                  <a:pos x="1152" y="384"/>
                </a:cxn>
                <a:cxn ang="0">
                  <a:pos x="1138" y="256"/>
                </a:cxn>
                <a:cxn ang="0">
                  <a:pos x="1114" y="128"/>
                </a:cxn>
                <a:cxn ang="0">
                  <a:pos x="1078" y="0"/>
                </a:cxn>
                <a:cxn ang="0">
                  <a:pos x="890" y="456"/>
                </a:cxn>
                <a:cxn ang="0">
                  <a:pos x="470" y="198"/>
                </a:cxn>
                <a:cxn ang="0">
                  <a:pos x="468" y="198"/>
                </a:cxn>
                <a:cxn ang="0">
                  <a:pos x="490" y="274"/>
                </a:cxn>
                <a:cxn ang="0">
                  <a:pos x="506" y="352"/>
                </a:cxn>
                <a:cxn ang="0">
                  <a:pos x="514" y="428"/>
                </a:cxn>
                <a:cxn ang="0">
                  <a:pos x="516" y="504"/>
                </a:cxn>
                <a:cxn ang="0">
                  <a:pos x="512" y="580"/>
                </a:cxn>
                <a:cxn ang="0">
                  <a:pos x="502" y="656"/>
                </a:cxn>
                <a:cxn ang="0">
                  <a:pos x="488" y="728"/>
                </a:cxn>
                <a:cxn ang="0">
                  <a:pos x="466" y="800"/>
                </a:cxn>
                <a:cxn ang="0">
                  <a:pos x="440" y="870"/>
                </a:cxn>
                <a:cxn ang="0">
                  <a:pos x="408" y="938"/>
                </a:cxn>
                <a:cxn ang="0">
                  <a:pos x="372" y="1002"/>
                </a:cxn>
                <a:cxn ang="0">
                  <a:pos x="330" y="1064"/>
                </a:cxn>
                <a:cxn ang="0">
                  <a:pos x="282" y="1122"/>
                </a:cxn>
                <a:cxn ang="0">
                  <a:pos x="232" y="1176"/>
                </a:cxn>
                <a:cxn ang="0">
                  <a:pos x="176" y="1228"/>
                </a:cxn>
                <a:cxn ang="0">
                  <a:pos x="116" y="1274"/>
                </a:cxn>
                <a:cxn ang="0">
                  <a:pos x="0" y="1756"/>
                </a:cxn>
                <a:cxn ang="0">
                  <a:pos x="492" y="1792"/>
                </a:cxn>
              </a:cxnLst>
              <a:rect l="0" t="0" r="r" b="b"/>
              <a:pathLst>
                <a:path w="1156" h="1792">
                  <a:moveTo>
                    <a:pt x="492" y="1792"/>
                  </a:moveTo>
                  <a:lnTo>
                    <a:pt x="492" y="1792"/>
                  </a:lnTo>
                  <a:lnTo>
                    <a:pt x="544" y="1754"/>
                  </a:lnTo>
                  <a:lnTo>
                    <a:pt x="592" y="1714"/>
                  </a:lnTo>
                  <a:lnTo>
                    <a:pt x="640" y="1672"/>
                  </a:lnTo>
                  <a:lnTo>
                    <a:pt x="684" y="1630"/>
                  </a:lnTo>
                  <a:lnTo>
                    <a:pt x="728" y="1584"/>
                  </a:lnTo>
                  <a:lnTo>
                    <a:pt x="770" y="1538"/>
                  </a:lnTo>
                  <a:lnTo>
                    <a:pt x="808" y="1490"/>
                  </a:lnTo>
                  <a:lnTo>
                    <a:pt x="846" y="1440"/>
                  </a:lnTo>
                  <a:lnTo>
                    <a:pt x="882" y="1390"/>
                  </a:lnTo>
                  <a:lnTo>
                    <a:pt x="916" y="1338"/>
                  </a:lnTo>
                  <a:lnTo>
                    <a:pt x="948" y="1284"/>
                  </a:lnTo>
                  <a:lnTo>
                    <a:pt x="976" y="1230"/>
                  </a:lnTo>
                  <a:lnTo>
                    <a:pt x="1004" y="1174"/>
                  </a:lnTo>
                  <a:lnTo>
                    <a:pt x="1030" y="1118"/>
                  </a:lnTo>
                  <a:lnTo>
                    <a:pt x="1052" y="1060"/>
                  </a:lnTo>
                  <a:lnTo>
                    <a:pt x="1074" y="1002"/>
                  </a:lnTo>
                  <a:lnTo>
                    <a:pt x="1092" y="944"/>
                  </a:lnTo>
                  <a:lnTo>
                    <a:pt x="1108" y="884"/>
                  </a:lnTo>
                  <a:lnTo>
                    <a:pt x="1122" y="822"/>
                  </a:lnTo>
                  <a:lnTo>
                    <a:pt x="1134" y="762"/>
                  </a:lnTo>
                  <a:lnTo>
                    <a:pt x="1144" y="700"/>
                  </a:lnTo>
                  <a:lnTo>
                    <a:pt x="1150" y="636"/>
                  </a:lnTo>
                  <a:lnTo>
                    <a:pt x="1154" y="574"/>
                  </a:lnTo>
                  <a:lnTo>
                    <a:pt x="1156" y="510"/>
                  </a:lnTo>
                  <a:lnTo>
                    <a:pt x="1156" y="448"/>
                  </a:lnTo>
                  <a:lnTo>
                    <a:pt x="1152" y="384"/>
                  </a:lnTo>
                  <a:lnTo>
                    <a:pt x="1146" y="320"/>
                  </a:lnTo>
                  <a:lnTo>
                    <a:pt x="1138" y="256"/>
                  </a:lnTo>
                  <a:lnTo>
                    <a:pt x="1126" y="192"/>
                  </a:lnTo>
                  <a:lnTo>
                    <a:pt x="1114" y="128"/>
                  </a:lnTo>
                  <a:lnTo>
                    <a:pt x="1096" y="64"/>
                  </a:lnTo>
                  <a:lnTo>
                    <a:pt x="1078" y="0"/>
                  </a:lnTo>
                  <a:lnTo>
                    <a:pt x="1078" y="0"/>
                  </a:lnTo>
                  <a:lnTo>
                    <a:pt x="890" y="456"/>
                  </a:lnTo>
                  <a:lnTo>
                    <a:pt x="680" y="328"/>
                  </a:lnTo>
                  <a:lnTo>
                    <a:pt x="470" y="198"/>
                  </a:lnTo>
                  <a:lnTo>
                    <a:pt x="468" y="198"/>
                  </a:lnTo>
                  <a:lnTo>
                    <a:pt x="468" y="198"/>
                  </a:lnTo>
                  <a:lnTo>
                    <a:pt x="480" y="236"/>
                  </a:lnTo>
                  <a:lnTo>
                    <a:pt x="490" y="274"/>
                  </a:lnTo>
                  <a:lnTo>
                    <a:pt x="498" y="314"/>
                  </a:lnTo>
                  <a:lnTo>
                    <a:pt x="506" y="352"/>
                  </a:lnTo>
                  <a:lnTo>
                    <a:pt x="510" y="390"/>
                  </a:lnTo>
                  <a:lnTo>
                    <a:pt x="514" y="428"/>
                  </a:lnTo>
                  <a:lnTo>
                    <a:pt x="516" y="466"/>
                  </a:lnTo>
                  <a:lnTo>
                    <a:pt x="516" y="504"/>
                  </a:lnTo>
                  <a:lnTo>
                    <a:pt x="514" y="542"/>
                  </a:lnTo>
                  <a:lnTo>
                    <a:pt x="512" y="580"/>
                  </a:lnTo>
                  <a:lnTo>
                    <a:pt x="508" y="618"/>
                  </a:lnTo>
                  <a:lnTo>
                    <a:pt x="502" y="656"/>
                  </a:lnTo>
                  <a:lnTo>
                    <a:pt x="496" y="692"/>
                  </a:lnTo>
                  <a:lnTo>
                    <a:pt x="488" y="728"/>
                  </a:lnTo>
                  <a:lnTo>
                    <a:pt x="478" y="764"/>
                  </a:lnTo>
                  <a:lnTo>
                    <a:pt x="466" y="800"/>
                  </a:lnTo>
                  <a:lnTo>
                    <a:pt x="454" y="836"/>
                  </a:lnTo>
                  <a:lnTo>
                    <a:pt x="440" y="870"/>
                  </a:lnTo>
                  <a:lnTo>
                    <a:pt x="424" y="904"/>
                  </a:lnTo>
                  <a:lnTo>
                    <a:pt x="408" y="938"/>
                  </a:lnTo>
                  <a:lnTo>
                    <a:pt x="390" y="970"/>
                  </a:lnTo>
                  <a:lnTo>
                    <a:pt x="372" y="1002"/>
                  </a:lnTo>
                  <a:lnTo>
                    <a:pt x="350" y="1032"/>
                  </a:lnTo>
                  <a:lnTo>
                    <a:pt x="330" y="1064"/>
                  </a:lnTo>
                  <a:lnTo>
                    <a:pt x="306" y="1094"/>
                  </a:lnTo>
                  <a:lnTo>
                    <a:pt x="282" y="1122"/>
                  </a:lnTo>
                  <a:lnTo>
                    <a:pt x="258" y="1150"/>
                  </a:lnTo>
                  <a:lnTo>
                    <a:pt x="232" y="1176"/>
                  </a:lnTo>
                  <a:lnTo>
                    <a:pt x="204" y="1202"/>
                  </a:lnTo>
                  <a:lnTo>
                    <a:pt x="176" y="1228"/>
                  </a:lnTo>
                  <a:lnTo>
                    <a:pt x="146" y="1252"/>
                  </a:lnTo>
                  <a:lnTo>
                    <a:pt x="116" y="1274"/>
                  </a:lnTo>
                  <a:lnTo>
                    <a:pt x="58" y="1516"/>
                  </a:lnTo>
                  <a:lnTo>
                    <a:pt x="0" y="1756"/>
                  </a:lnTo>
                  <a:lnTo>
                    <a:pt x="246" y="1774"/>
                  </a:lnTo>
                  <a:lnTo>
                    <a:pt x="492" y="179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04898" y="183832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7281" y="176303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388014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3528" y="5634361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60" y="36531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204898" y="2224702"/>
            <a:ext cx="1939442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47358" y="4341812"/>
            <a:ext cx="2396642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03528" y="6094438"/>
            <a:ext cx="1939442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0681" y="4114800"/>
            <a:ext cx="1939442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87281" y="2223114"/>
            <a:ext cx="1939442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1447800"/>
            <a:ext cx="9144000" cy="1676400"/>
            <a:chOff x="0" y="2086"/>
            <a:chExt cx="5760" cy="1056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6 step cyclical process</a:t>
            </a:r>
            <a:endParaRPr lang="en-US" sz="4000" dirty="0"/>
          </a:p>
        </p:txBody>
      </p:sp>
      <p:grpSp>
        <p:nvGrpSpPr>
          <p:cNvPr id="13" name="Group 8"/>
          <p:cNvGrpSpPr/>
          <p:nvPr/>
        </p:nvGrpSpPr>
        <p:grpSpPr>
          <a:xfrm>
            <a:off x="1856607" y="936685"/>
            <a:ext cx="5105400" cy="5102225"/>
            <a:chOff x="1978025" y="1492250"/>
            <a:chExt cx="5105400" cy="5102225"/>
          </a:xfrm>
          <a:effectLst>
            <a:outerShdw blurRad="3302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4537075" y="1492250"/>
              <a:ext cx="2206625" cy="1892300"/>
            </a:xfrm>
            <a:custGeom>
              <a:avLst/>
              <a:gdLst/>
              <a:ahLst/>
              <a:cxnLst>
                <a:cxn ang="0">
                  <a:pos x="1390" y="808"/>
                </a:cxn>
                <a:cxn ang="0">
                  <a:pos x="1390" y="808"/>
                </a:cxn>
                <a:cxn ang="0">
                  <a:pos x="1362" y="762"/>
                </a:cxn>
                <a:cxn ang="0">
                  <a:pos x="1334" y="718"/>
                </a:cxn>
                <a:cxn ang="0">
                  <a:pos x="1306" y="676"/>
                </a:cxn>
                <a:cxn ang="0">
                  <a:pos x="1274" y="634"/>
                </a:cxn>
                <a:cxn ang="0">
                  <a:pos x="1242" y="594"/>
                </a:cxn>
                <a:cxn ang="0">
                  <a:pos x="1210" y="554"/>
                </a:cxn>
                <a:cxn ang="0">
                  <a:pos x="1176" y="516"/>
                </a:cxn>
                <a:cxn ang="0">
                  <a:pos x="1140" y="478"/>
                </a:cxn>
                <a:cxn ang="0">
                  <a:pos x="1102" y="442"/>
                </a:cxn>
                <a:cxn ang="0">
                  <a:pos x="1064" y="406"/>
                </a:cxn>
                <a:cxn ang="0">
                  <a:pos x="1026" y="372"/>
                </a:cxn>
                <a:cxn ang="0">
                  <a:pos x="986" y="340"/>
                </a:cxn>
                <a:cxn ang="0">
                  <a:pos x="944" y="310"/>
                </a:cxn>
                <a:cxn ang="0">
                  <a:pos x="902" y="280"/>
                </a:cxn>
                <a:cxn ang="0">
                  <a:pos x="858" y="250"/>
                </a:cxn>
                <a:cxn ang="0">
                  <a:pos x="814" y="224"/>
                </a:cxn>
                <a:cxn ang="0">
                  <a:pos x="770" y="198"/>
                </a:cxn>
                <a:cxn ang="0">
                  <a:pos x="722" y="174"/>
                </a:cxn>
                <a:cxn ang="0">
                  <a:pos x="676" y="150"/>
                </a:cxn>
                <a:cxn ang="0">
                  <a:pos x="628" y="128"/>
                </a:cxn>
                <a:cxn ang="0">
                  <a:pos x="580" y="110"/>
                </a:cxn>
                <a:cxn ang="0">
                  <a:pos x="530" y="90"/>
                </a:cxn>
                <a:cxn ang="0">
                  <a:pos x="480" y="74"/>
                </a:cxn>
                <a:cxn ang="0">
                  <a:pos x="428" y="60"/>
                </a:cxn>
                <a:cxn ang="0">
                  <a:pos x="378" y="46"/>
                </a:cxn>
                <a:cxn ang="0">
                  <a:pos x="326" y="34"/>
                </a:cxn>
                <a:cxn ang="0">
                  <a:pos x="272" y="24"/>
                </a:cxn>
                <a:cxn ang="0">
                  <a:pos x="218" y="16"/>
                </a:cxn>
                <a:cxn ang="0">
                  <a:pos x="164" y="10"/>
                </a:cxn>
                <a:cxn ang="0">
                  <a:pos x="110" y="4"/>
                </a:cxn>
                <a:cxn ang="0">
                  <a:pos x="54" y="2"/>
                </a:cxn>
                <a:cxn ang="0">
                  <a:pos x="0" y="0"/>
                </a:cxn>
                <a:cxn ang="0">
                  <a:pos x="128" y="162"/>
                </a:cxn>
                <a:cxn ang="0">
                  <a:pos x="258" y="322"/>
                </a:cxn>
                <a:cxn ang="0">
                  <a:pos x="128" y="482"/>
                </a:cxn>
                <a:cxn ang="0">
                  <a:pos x="0" y="640"/>
                </a:cxn>
                <a:cxn ang="0">
                  <a:pos x="0" y="640"/>
                </a:cxn>
                <a:cxn ang="0">
                  <a:pos x="66" y="644"/>
                </a:cxn>
                <a:cxn ang="0">
                  <a:pos x="132" y="650"/>
                </a:cxn>
                <a:cxn ang="0">
                  <a:pos x="196" y="660"/>
                </a:cxn>
                <a:cxn ang="0">
                  <a:pos x="258" y="676"/>
                </a:cxn>
                <a:cxn ang="0">
                  <a:pos x="318" y="696"/>
                </a:cxn>
                <a:cxn ang="0">
                  <a:pos x="378" y="718"/>
                </a:cxn>
                <a:cxn ang="0">
                  <a:pos x="434" y="744"/>
                </a:cxn>
                <a:cxn ang="0">
                  <a:pos x="490" y="776"/>
                </a:cxn>
                <a:cxn ang="0">
                  <a:pos x="542" y="808"/>
                </a:cxn>
                <a:cxn ang="0">
                  <a:pos x="592" y="846"/>
                </a:cxn>
                <a:cxn ang="0">
                  <a:pos x="640" y="886"/>
                </a:cxn>
                <a:cxn ang="0">
                  <a:pos x="684" y="928"/>
                </a:cxn>
                <a:cxn ang="0">
                  <a:pos x="726" y="974"/>
                </a:cxn>
                <a:cxn ang="0">
                  <a:pos x="766" y="1022"/>
                </a:cxn>
                <a:cxn ang="0">
                  <a:pos x="802" y="1074"/>
                </a:cxn>
                <a:cxn ang="0">
                  <a:pos x="834" y="1126"/>
                </a:cxn>
                <a:cxn ang="0">
                  <a:pos x="1038" y="1160"/>
                </a:cxn>
                <a:cxn ang="0">
                  <a:pos x="1240" y="1192"/>
                </a:cxn>
                <a:cxn ang="0">
                  <a:pos x="1314" y="1000"/>
                </a:cxn>
                <a:cxn ang="0">
                  <a:pos x="1390" y="808"/>
                </a:cxn>
              </a:cxnLst>
              <a:rect l="0" t="0" r="r" b="b"/>
              <a:pathLst>
                <a:path w="1390" h="1192">
                  <a:moveTo>
                    <a:pt x="1390" y="808"/>
                  </a:moveTo>
                  <a:lnTo>
                    <a:pt x="1390" y="808"/>
                  </a:lnTo>
                  <a:lnTo>
                    <a:pt x="1362" y="762"/>
                  </a:lnTo>
                  <a:lnTo>
                    <a:pt x="1334" y="718"/>
                  </a:lnTo>
                  <a:lnTo>
                    <a:pt x="1306" y="676"/>
                  </a:lnTo>
                  <a:lnTo>
                    <a:pt x="1274" y="634"/>
                  </a:lnTo>
                  <a:lnTo>
                    <a:pt x="1242" y="594"/>
                  </a:lnTo>
                  <a:lnTo>
                    <a:pt x="1210" y="554"/>
                  </a:lnTo>
                  <a:lnTo>
                    <a:pt x="1176" y="516"/>
                  </a:lnTo>
                  <a:lnTo>
                    <a:pt x="1140" y="478"/>
                  </a:lnTo>
                  <a:lnTo>
                    <a:pt x="1102" y="442"/>
                  </a:lnTo>
                  <a:lnTo>
                    <a:pt x="1064" y="406"/>
                  </a:lnTo>
                  <a:lnTo>
                    <a:pt x="1026" y="372"/>
                  </a:lnTo>
                  <a:lnTo>
                    <a:pt x="986" y="340"/>
                  </a:lnTo>
                  <a:lnTo>
                    <a:pt x="944" y="310"/>
                  </a:lnTo>
                  <a:lnTo>
                    <a:pt x="902" y="280"/>
                  </a:lnTo>
                  <a:lnTo>
                    <a:pt x="858" y="250"/>
                  </a:lnTo>
                  <a:lnTo>
                    <a:pt x="814" y="224"/>
                  </a:lnTo>
                  <a:lnTo>
                    <a:pt x="770" y="198"/>
                  </a:lnTo>
                  <a:lnTo>
                    <a:pt x="722" y="174"/>
                  </a:lnTo>
                  <a:lnTo>
                    <a:pt x="676" y="150"/>
                  </a:lnTo>
                  <a:lnTo>
                    <a:pt x="628" y="128"/>
                  </a:lnTo>
                  <a:lnTo>
                    <a:pt x="580" y="110"/>
                  </a:lnTo>
                  <a:lnTo>
                    <a:pt x="530" y="90"/>
                  </a:lnTo>
                  <a:lnTo>
                    <a:pt x="480" y="74"/>
                  </a:lnTo>
                  <a:lnTo>
                    <a:pt x="428" y="60"/>
                  </a:lnTo>
                  <a:lnTo>
                    <a:pt x="378" y="46"/>
                  </a:lnTo>
                  <a:lnTo>
                    <a:pt x="326" y="34"/>
                  </a:lnTo>
                  <a:lnTo>
                    <a:pt x="272" y="24"/>
                  </a:lnTo>
                  <a:lnTo>
                    <a:pt x="218" y="16"/>
                  </a:lnTo>
                  <a:lnTo>
                    <a:pt x="164" y="10"/>
                  </a:lnTo>
                  <a:lnTo>
                    <a:pt x="110" y="4"/>
                  </a:lnTo>
                  <a:lnTo>
                    <a:pt x="54" y="2"/>
                  </a:lnTo>
                  <a:lnTo>
                    <a:pt x="0" y="0"/>
                  </a:lnTo>
                  <a:lnTo>
                    <a:pt x="128" y="162"/>
                  </a:lnTo>
                  <a:lnTo>
                    <a:pt x="258" y="322"/>
                  </a:lnTo>
                  <a:lnTo>
                    <a:pt x="128" y="482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66" y="644"/>
                  </a:lnTo>
                  <a:lnTo>
                    <a:pt x="132" y="650"/>
                  </a:lnTo>
                  <a:lnTo>
                    <a:pt x="196" y="660"/>
                  </a:lnTo>
                  <a:lnTo>
                    <a:pt x="258" y="676"/>
                  </a:lnTo>
                  <a:lnTo>
                    <a:pt x="318" y="696"/>
                  </a:lnTo>
                  <a:lnTo>
                    <a:pt x="378" y="718"/>
                  </a:lnTo>
                  <a:lnTo>
                    <a:pt x="434" y="744"/>
                  </a:lnTo>
                  <a:lnTo>
                    <a:pt x="490" y="776"/>
                  </a:lnTo>
                  <a:lnTo>
                    <a:pt x="542" y="808"/>
                  </a:lnTo>
                  <a:lnTo>
                    <a:pt x="592" y="846"/>
                  </a:lnTo>
                  <a:lnTo>
                    <a:pt x="640" y="886"/>
                  </a:lnTo>
                  <a:lnTo>
                    <a:pt x="684" y="928"/>
                  </a:lnTo>
                  <a:lnTo>
                    <a:pt x="726" y="974"/>
                  </a:lnTo>
                  <a:lnTo>
                    <a:pt x="766" y="1022"/>
                  </a:lnTo>
                  <a:lnTo>
                    <a:pt x="802" y="1074"/>
                  </a:lnTo>
                  <a:lnTo>
                    <a:pt x="834" y="1126"/>
                  </a:lnTo>
                  <a:lnTo>
                    <a:pt x="1038" y="1160"/>
                  </a:lnTo>
                  <a:lnTo>
                    <a:pt x="1240" y="1192"/>
                  </a:lnTo>
                  <a:lnTo>
                    <a:pt x="1314" y="1000"/>
                  </a:lnTo>
                  <a:lnTo>
                    <a:pt x="1390" y="80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5857875" y="2774950"/>
              <a:ext cx="1225550" cy="2651125"/>
            </a:xfrm>
            <a:custGeom>
              <a:avLst/>
              <a:gdLst/>
              <a:ahLst/>
              <a:cxnLst>
                <a:cxn ang="0">
                  <a:pos x="554" y="1606"/>
                </a:cxn>
                <a:cxn ang="0">
                  <a:pos x="554" y="1606"/>
                </a:cxn>
                <a:cxn ang="0">
                  <a:pos x="578" y="1560"/>
                </a:cxn>
                <a:cxn ang="0">
                  <a:pos x="602" y="1514"/>
                </a:cxn>
                <a:cxn ang="0">
                  <a:pos x="626" y="1468"/>
                </a:cxn>
                <a:cxn ang="0">
                  <a:pos x="646" y="1420"/>
                </a:cxn>
                <a:cxn ang="0">
                  <a:pos x="666" y="1372"/>
                </a:cxn>
                <a:cxn ang="0">
                  <a:pos x="684" y="1324"/>
                </a:cxn>
                <a:cxn ang="0">
                  <a:pos x="700" y="1274"/>
                </a:cxn>
                <a:cxn ang="0">
                  <a:pos x="714" y="1226"/>
                </a:cxn>
                <a:cxn ang="0">
                  <a:pos x="726" y="1176"/>
                </a:cxn>
                <a:cxn ang="0">
                  <a:pos x="738" y="1124"/>
                </a:cxn>
                <a:cxn ang="0">
                  <a:pos x="748" y="1074"/>
                </a:cxn>
                <a:cxn ang="0">
                  <a:pos x="756" y="1022"/>
                </a:cxn>
                <a:cxn ang="0">
                  <a:pos x="762" y="972"/>
                </a:cxn>
                <a:cxn ang="0">
                  <a:pos x="768" y="920"/>
                </a:cxn>
                <a:cxn ang="0">
                  <a:pos x="770" y="868"/>
                </a:cxn>
                <a:cxn ang="0">
                  <a:pos x="772" y="816"/>
                </a:cxn>
                <a:cxn ang="0">
                  <a:pos x="772" y="764"/>
                </a:cxn>
                <a:cxn ang="0">
                  <a:pos x="770" y="712"/>
                </a:cxn>
                <a:cxn ang="0">
                  <a:pos x="766" y="660"/>
                </a:cxn>
                <a:cxn ang="0">
                  <a:pos x="760" y="608"/>
                </a:cxn>
                <a:cxn ang="0">
                  <a:pos x="754" y="556"/>
                </a:cxn>
                <a:cxn ang="0">
                  <a:pos x="744" y="504"/>
                </a:cxn>
                <a:cxn ang="0">
                  <a:pos x="734" y="452"/>
                </a:cxn>
                <a:cxn ang="0">
                  <a:pos x="722" y="400"/>
                </a:cxn>
                <a:cxn ang="0">
                  <a:pos x="708" y="348"/>
                </a:cxn>
                <a:cxn ang="0">
                  <a:pos x="692" y="298"/>
                </a:cxn>
                <a:cxn ang="0">
                  <a:pos x="674" y="246"/>
                </a:cxn>
                <a:cxn ang="0">
                  <a:pos x="654" y="196"/>
                </a:cxn>
                <a:cxn ang="0">
                  <a:pos x="632" y="146"/>
                </a:cxn>
                <a:cxn ang="0">
                  <a:pos x="610" y="96"/>
                </a:cxn>
                <a:cxn ang="0">
                  <a:pos x="584" y="48"/>
                </a:cxn>
                <a:cxn ang="0">
                  <a:pos x="556" y="0"/>
                </a:cxn>
                <a:cxn ang="0">
                  <a:pos x="482" y="192"/>
                </a:cxn>
                <a:cxn ang="0">
                  <a:pos x="408" y="384"/>
                </a:cxn>
                <a:cxn ang="0">
                  <a:pos x="206" y="352"/>
                </a:cxn>
                <a:cxn ang="0">
                  <a:pos x="2" y="320"/>
                </a:cxn>
                <a:cxn ang="0">
                  <a:pos x="2" y="320"/>
                </a:cxn>
                <a:cxn ang="0">
                  <a:pos x="34" y="378"/>
                </a:cxn>
                <a:cxn ang="0">
                  <a:pos x="62" y="438"/>
                </a:cxn>
                <a:cxn ang="0">
                  <a:pos x="84" y="500"/>
                </a:cxn>
                <a:cxn ang="0">
                  <a:pos x="102" y="560"/>
                </a:cxn>
                <a:cxn ang="0">
                  <a:pos x="116" y="622"/>
                </a:cxn>
                <a:cxn ang="0">
                  <a:pos x="124" y="686"/>
                </a:cxn>
                <a:cxn ang="0">
                  <a:pos x="130" y="748"/>
                </a:cxn>
                <a:cxn ang="0">
                  <a:pos x="132" y="810"/>
                </a:cxn>
                <a:cxn ang="0">
                  <a:pos x="128" y="874"/>
                </a:cxn>
                <a:cxn ang="0">
                  <a:pos x="122" y="934"/>
                </a:cxn>
                <a:cxn ang="0">
                  <a:pos x="112" y="996"/>
                </a:cxn>
                <a:cxn ang="0">
                  <a:pos x="96" y="1056"/>
                </a:cxn>
                <a:cxn ang="0">
                  <a:pos x="78" y="1116"/>
                </a:cxn>
                <a:cxn ang="0">
                  <a:pos x="56" y="1174"/>
                </a:cxn>
                <a:cxn ang="0">
                  <a:pos x="30" y="1230"/>
                </a:cxn>
                <a:cxn ang="0">
                  <a:pos x="0" y="1286"/>
                </a:cxn>
                <a:cxn ang="0">
                  <a:pos x="72" y="1478"/>
                </a:cxn>
                <a:cxn ang="0">
                  <a:pos x="146" y="1670"/>
                </a:cxn>
                <a:cxn ang="0">
                  <a:pos x="350" y="1638"/>
                </a:cxn>
                <a:cxn ang="0">
                  <a:pos x="554" y="1606"/>
                </a:cxn>
              </a:cxnLst>
              <a:rect l="0" t="0" r="r" b="b"/>
              <a:pathLst>
                <a:path w="772" h="1670">
                  <a:moveTo>
                    <a:pt x="554" y="1606"/>
                  </a:moveTo>
                  <a:lnTo>
                    <a:pt x="554" y="1606"/>
                  </a:lnTo>
                  <a:lnTo>
                    <a:pt x="578" y="1560"/>
                  </a:lnTo>
                  <a:lnTo>
                    <a:pt x="602" y="1514"/>
                  </a:lnTo>
                  <a:lnTo>
                    <a:pt x="626" y="1468"/>
                  </a:lnTo>
                  <a:lnTo>
                    <a:pt x="646" y="1420"/>
                  </a:lnTo>
                  <a:lnTo>
                    <a:pt x="666" y="1372"/>
                  </a:lnTo>
                  <a:lnTo>
                    <a:pt x="684" y="1324"/>
                  </a:lnTo>
                  <a:lnTo>
                    <a:pt x="700" y="1274"/>
                  </a:lnTo>
                  <a:lnTo>
                    <a:pt x="714" y="1226"/>
                  </a:lnTo>
                  <a:lnTo>
                    <a:pt x="726" y="1176"/>
                  </a:lnTo>
                  <a:lnTo>
                    <a:pt x="738" y="1124"/>
                  </a:lnTo>
                  <a:lnTo>
                    <a:pt x="748" y="1074"/>
                  </a:lnTo>
                  <a:lnTo>
                    <a:pt x="756" y="1022"/>
                  </a:lnTo>
                  <a:lnTo>
                    <a:pt x="762" y="972"/>
                  </a:lnTo>
                  <a:lnTo>
                    <a:pt x="768" y="920"/>
                  </a:lnTo>
                  <a:lnTo>
                    <a:pt x="770" y="868"/>
                  </a:lnTo>
                  <a:lnTo>
                    <a:pt x="772" y="816"/>
                  </a:lnTo>
                  <a:lnTo>
                    <a:pt x="772" y="764"/>
                  </a:lnTo>
                  <a:lnTo>
                    <a:pt x="770" y="712"/>
                  </a:lnTo>
                  <a:lnTo>
                    <a:pt x="766" y="660"/>
                  </a:lnTo>
                  <a:lnTo>
                    <a:pt x="760" y="608"/>
                  </a:lnTo>
                  <a:lnTo>
                    <a:pt x="754" y="556"/>
                  </a:lnTo>
                  <a:lnTo>
                    <a:pt x="744" y="504"/>
                  </a:lnTo>
                  <a:lnTo>
                    <a:pt x="734" y="452"/>
                  </a:lnTo>
                  <a:lnTo>
                    <a:pt x="722" y="400"/>
                  </a:lnTo>
                  <a:lnTo>
                    <a:pt x="708" y="348"/>
                  </a:lnTo>
                  <a:lnTo>
                    <a:pt x="692" y="298"/>
                  </a:lnTo>
                  <a:lnTo>
                    <a:pt x="674" y="246"/>
                  </a:lnTo>
                  <a:lnTo>
                    <a:pt x="654" y="196"/>
                  </a:lnTo>
                  <a:lnTo>
                    <a:pt x="632" y="146"/>
                  </a:lnTo>
                  <a:lnTo>
                    <a:pt x="610" y="96"/>
                  </a:lnTo>
                  <a:lnTo>
                    <a:pt x="584" y="48"/>
                  </a:lnTo>
                  <a:lnTo>
                    <a:pt x="556" y="0"/>
                  </a:lnTo>
                  <a:lnTo>
                    <a:pt x="482" y="192"/>
                  </a:lnTo>
                  <a:lnTo>
                    <a:pt x="408" y="384"/>
                  </a:lnTo>
                  <a:lnTo>
                    <a:pt x="206" y="352"/>
                  </a:lnTo>
                  <a:lnTo>
                    <a:pt x="2" y="320"/>
                  </a:lnTo>
                  <a:lnTo>
                    <a:pt x="2" y="320"/>
                  </a:lnTo>
                  <a:lnTo>
                    <a:pt x="34" y="378"/>
                  </a:lnTo>
                  <a:lnTo>
                    <a:pt x="62" y="438"/>
                  </a:lnTo>
                  <a:lnTo>
                    <a:pt x="84" y="500"/>
                  </a:lnTo>
                  <a:lnTo>
                    <a:pt x="102" y="560"/>
                  </a:lnTo>
                  <a:lnTo>
                    <a:pt x="116" y="622"/>
                  </a:lnTo>
                  <a:lnTo>
                    <a:pt x="124" y="686"/>
                  </a:lnTo>
                  <a:lnTo>
                    <a:pt x="130" y="748"/>
                  </a:lnTo>
                  <a:lnTo>
                    <a:pt x="132" y="810"/>
                  </a:lnTo>
                  <a:lnTo>
                    <a:pt x="128" y="874"/>
                  </a:lnTo>
                  <a:lnTo>
                    <a:pt x="122" y="934"/>
                  </a:lnTo>
                  <a:lnTo>
                    <a:pt x="112" y="996"/>
                  </a:lnTo>
                  <a:lnTo>
                    <a:pt x="96" y="1056"/>
                  </a:lnTo>
                  <a:lnTo>
                    <a:pt x="78" y="1116"/>
                  </a:lnTo>
                  <a:lnTo>
                    <a:pt x="56" y="1174"/>
                  </a:lnTo>
                  <a:lnTo>
                    <a:pt x="30" y="1230"/>
                  </a:lnTo>
                  <a:lnTo>
                    <a:pt x="0" y="1286"/>
                  </a:lnTo>
                  <a:lnTo>
                    <a:pt x="72" y="1478"/>
                  </a:lnTo>
                  <a:lnTo>
                    <a:pt x="146" y="1670"/>
                  </a:lnTo>
                  <a:lnTo>
                    <a:pt x="350" y="1638"/>
                  </a:lnTo>
                  <a:lnTo>
                    <a:pt x="554" y="160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114800" y="4816475"/>
              <a:ext cx="2622550" cy="1778000"/>
            </a:xfrm>
            <a:custGeom>
              <a:avLst/>
              <a:gdLst/>
              <a:ahLst/>
              <a:cxnLst>
                <a:cxn ang="0">
                  <a:pos x="258" y="1120"/>
                </a:cxn>
                <a:cxn ang="0">
                  <a:pos x="258" y="1120"/>
                </a:cxn>
                <a:cxn ang="0">
                  <a:pos x="310" y="1120"/>
                </a:cxn>
                <a:cxn ang="0">
                  <a:pos x="362" y="1118"/>
                </a:cxn>
                <a:cxn ang="0">
                  <a:pos x="414" y="1114"/>
                </a:cxn>
                <a:cxn ang="0">
                  <a:pos x="464" y="1108"/>
                </a:cxn>
                <a:cxn ang="0">
                  <a:pos x="516" y="1100"/>
                </a:cxn>
                <a:cxn ang="0">
                  <a:pos x="568" y="1092"/>
                </a:cxn>
                <a:cxn ang="0">
                  <a:pos x="618" y="1082"/>
                </a:cxn>
                <a:cxn ang="0">
                  <a:pos x="668" y="1070"/>
                </a:cxn>
                <a:cxn ang="0">
                  <a:pos x="718" y="1056"/>
                </a:cxn>
                <a:cxn ang="0">
                  <a:pos x="766" y="1040"/>
                </a:cxn>
                <a:cxn ang="0">
                  <a:pos x="816" y="1024"/>
                </a:cxn>
                <a:cxn ang="0">
                  <a:pos x="864" y="1004"/>
                </a:cxn>
                <a:cxn ang="0">
                  <a:pos x="912" y="984"/>
                </a:cxn>
                <a:cxn ang="0">
                  <a:pos x="958" y="962"/>
                </a:cxn>
                <a:cxn ang="0">
                  <a:pos x="1006" y="940"/>
                </a:cxn>
                <a:cxn ang="0">
                  <a:pos x="1052" y="914"/>
                </a:cxn>
                <a:cxn ang="0">
                  <a:pos x="1096" y="888"/>
                </a:cxn>
                <a:cxn ang="0">
                  <a:pos x="1140" y="860"/>
                </a:cxn>
                <a:cxn ang="0">
                  <a:pos x="1184" y="832"/>
                </a:cxn>
                <a:cxn ang="0">
                  <a:pos x="1226" y="800"/>
                </a:cxn>
                <a:cxn ang="0">
                  <a:pos x="1268" y="768"/>
                </a:cxn>
                <a:cxn ang="0">
                  <a:pos x="1308" y="734"/>
                </a:cxn>
                <a:cxn ang="0">
                  <a:pos x="1348" y="700"/>
                </a:cxn>
                <a:cxn ang="0">
                  <a:pos x="1386" y="664"/>
                </a:cxn>
                <a:cxn ang="0">
                  <a:pos x="1424" y="626"/>
                </a:cxn>
                <a:cxn ang="0">
                  <a:pos x="1460" y="586"/>
                </a:cxn>
                <a:cxn ang="0">
                  <a:pos x="1494" y="546"/>
                </a:cxn>
                <a:cxn ang="0">
                  <a:pos x="1528" y="502"/>
                </a:cxn>
                <a:cxn ang="0">
                  <a:pos x="1562" y="460"/>
                </a:cxn>
                <a:cxn ang="0">
                  <a:pos x="1592" y="414"/>
                </a:cxn>
                <a:cxn ang="0">
                  <a:pos x="1622" y="368"/>
                </a:cxn>
                <a:cxn ang="0">
                  <a:pos x="1652" y="320"/>
                </a:cxn>
                <a:cxn ang="0">
                  <a:pos x="1448" y="352"/>
                </a:cxn>
                <a:cxn ang="0">
                  <a:pos x="1244" y="384"/>
                </a:cxn>
                <a:cxn ang="0">
                  <a:pos x="1170" y="192"/>
                </a:cxn>
                <a:cxn ang="0">
                  <a:pos x="1096" y="0"/>
                </a:cxn>
                <a:cxn ang="0">
                  <a:pos x="1096" y="0"/>
                </a:cxn>
                <a:cxn ang="0">
                  <a:pos x="1062" y="58"/>
                </a:cxn>
                <a:cxn ang="0">
                  <a:pos x="1022" y="110"/>
                </a:cxn>
                <a:cxn ang="0">
                  <a:pos x="982" y="160"/>
                </a:cxn>
                <a:cxn ang="0">
                  <a:pos x="938" y="206"/>
                </a:cxn>
                <a:cxn ang="0">
                  <a:pos x="890" y="250"/>
                </a:cxn>
                <a:cxn ang="0">
                  <a:pos x="840" y="290"/>
                </a:cxn>
                <a:cxn ang="0">
                  <a:pos x="790" y="326"/>
                </a:cxn>
                <a:cxn ang="0">
                  <a:pos x="736" y="358"/>
                </a:cxn>
                <a:cxn ang="0">
                  <a:pos x="680" y="386"/>
                </a:cxn>
                <a:cxn ang="0">
                  <a:pos x="624" y="412"/>
                </a:cxn>
                <a:cxn ang="0">
                  <a:pos x="564" y="432"/>
                </a:cxn>
                <a:cxn ang="0">
                  <a:pos x="506" y="450"/>
                </a:cxn>
                <a:cxn ang="0">
                  <a:pos x="444" y="464"/>
                </a:cxn>
                <a:cxn ang="0">
                  <a:pos x="382" y="474"/>
                </a:cxn>
                <a:cxn ang="0">
                  <a:pos x="320" y="478"/>
                </a:cxn>
                <a:cxn ang="0">
                  <a:pos x="258" y="480"/>
                </a:cxn>
                <a:cxn ang="0">
                  <a:pos x="128" y="640"/>
                </a:cxn>
                <a:cxn ang="0">
                  <a:pos x="0" y="800"/>
                </a:cxn>
                <a:cxn ang="0">
                  <a:pos x="128" y="960"/>
                </a:cxn>
                <a:cxn ang="0">
                  <a:pos x="258" y="1120"/>
                </a:cxn>
              </a:cxnLst>
              <a:rect l="0" t="0" r="r" b="b"/>
              <a:pathLst>
                <a:path w="1652" h="1120">
                  <a:moveTo>
                    <a:pt x="258" y="1120"/>
                  </a:moveTo>
                  <a:lnTo>
                    <a:pt x="258" y="1120"/>
                  </a:lnTo>
                  <a:lnTo>
                    <a:pt x="310" y="1120"/>
                  </a:lnTo>
                  <a:lnTo>
                    <a:pt x="362" y="1118"/>
                  </a:lnTo>
                  <a:lnTo>
                    <a:pt x="414" y="1114"/>
                  </a:lnTo>
                  <a:lnTo>
                    <a:pt x="464" y="1108"/>
                  </a:lnTo>
                  <a:lnTo>
                    <a:pt x="516" y="1100"/>
                  </a:lnTo>
                  <a:lnTo>
                    <a:pt x="568" y="1092"/>
                  </a:lnTo>
                  <a:lnTo>
                    <a:pt x="618" y="1082"/>
                  </a:lnTo>
                  <a:lnTo>
                    <a:pt x="668" y="1070"/>
                  </a:lnTo>
                  <a:lnTo>
                    <a:pt x="718" y="1056"/>
                  </a:lnTo>
                  <a:lnTo>
                    <a:pt x="766" y="1040"/>
                  </a:lnTo>
                  <a:lnTo>
                    <a:pt x="816" y="1024"/>
                  </a:lnTo>
                  <a:lnTo>
                    <a:pt x="864" y="1004"/>
                  </a:lnTo>
                  <a:lnTo>
                    <a:pt x="912" y="984"/>
                  </a:lnTo>
                  <a:lnTo>
                    <a:pt x="958" y="962"/>
                  </a:lnTo>
                  <a:lnTo>
                    <a:pt x="1006" y="940"/>
                  </a:lnTo>
                  <a:lnTo>
                    <a:pt x="1052" y="914"/>
                  </a:lnTo>
                  <a:lnTo>
                    <a:pt x="1096" y="888"/>
                  </a:lnTo>
                  <a:lnTo>
                    <a:pt x="1140" y="860"/>
                  </a:lnTo>
                  <a:lnTo>
                    <a:pt x="1184" y="832"/>
                  </a:lnTo>
                  <a:lnTo>
                    <a:pt x="1226" y="800"/>
                  </a:lnTo>
                  <a:lnTo>
                    <a:pt x="1268" y="768"/>
                  </a:lnTo>
                  <a:lnTo>
                    <a:pt x="1308" y="734"/>
                  </a:lnTo>
                  <a:lnTo>
                    <a:pt x="1348" y="700"/>
                  </a:lnTo>
                  <a:lnTo>
                    <a:pt x="1386" y="664"/>
                  </a:lnTo>
                  <a:lnTo>
                    <a:pt x="1424" y="626"/>
                  </a:lnTo>
                  <a:lnTo>
                    <a:pt x="1460" y="586"/>
                  </a:lnTo>
                  <a:lnTo>
                    <a:pt x="1494" y="546"/>
                  </a:lnTo>
                  <a:lnTo>
                    <a:pt x="1528" y="502"/>
                  </a:lnTo>
                  <a:lnTo>
                    <a:pt x="1562" y="460"/>
                  </a:lnTo>
                  <a:lnTo>
                    <a:pt x="1592" y="414"/>
                  </a:lnTo>
                  <a:lnTo>
                    <a:pt x="1622" y="368"/>
                  </a:lnTo>
                  <a:lnTo>
                    <a:pt x="1652" y="320"/>
                  </a:lnTo>
                  <a:lnTo>
                    <a:pt x="1448" y="352"/>
                  </a:lnTo>
                  <a:lnTo>
                    <a:pt x="1244" y="384"/>
                  </a:lnTo>
                  <a:lnTo>
                    <a:pt x="1170" y="19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62" y="58"/>
                  </a:lnTo>
                  <a:lnTo>
                    <a:pt x="1022" y="110"/>
                  </a:lnTo>
                  <a:lnTo>
                    <a:pt x="982" y="160"/>
                  </a:lnTo>
                  <a:lnTo>
                    <a:pt x="938" y="206"/>
                  </a:lnTo>
                  <a:lnTo>
                    <a:pt x="890" y="250"/>
                  </a:lnTo>
                  <a:lnTo>
                    <a:pt x="840" y="290"/>
                  </a:lnTo>
                  <a:lnTo>
                    <a:pt x="790" y="326"/>
                  </a:lnTo>
                  <a:lnTo>
                    <a:pt x="736" y="358"/>
                  </a:lnTo>
                  <a:lnTo>
                    <a:pt x="680" y="386"/>
                  </a:lnTo>
                  <a:lnTo>
                    <a:pt x="624" y="412"/>
                  </a:lnTo>
                  <a:lnTo>
                    <a:pt x="564" y="432"/>
                  </a:lnTo>
                  <a:lnTo>
                    <a:pt x="506" y="450"/>
                  </a:lnTo>
                  <a:lnTo>
                    <a:pt x="444" y="464"/>
                  </a:lnTo>
                  <a:lnTo>
                    <a:pt x="382" y="474"/>
                  </a:lnTo>
                  <a:lnTo>
                    <a:pt x="320" y="478"/>
                  </a:lnTo>
                  <a:lnTo>
                    <a:pt x="258" y="480"/>
                  </a:lnTo>
                  <a:lnTo>
                    <a:pt x="128" y="640"/>
                  </a:lnTo>
                  <a:lnTo>
                    <a:pt x="0" y="800"/>
                  </a:lnTo>
                  <a:lnTo>
                    <a:pt x="128" y="960"/>
                  </a:lnTo>
                  <a:lnTo>
                    <a:pt x="258" y="112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317750" y="4705350"/>
              <a:ext cx="2206625" cy="188912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384"/>
                </a:cxn>
                <a:cxn ang="0">
                  <a:pos x="28" y="430"/>
                </a:cxn>
                <a:cxn ang="0">
                  <a:pos x="56" y="472"/>
                </a:cxn>
                <a:cxn ang="0">
                  <a:pos x="84" y="516"/>
                </a:cxn>
                <a:cxn ang="0">
                  <a:pos x="114" y="558"/>
                </a:cxn>
                <a:cxn ang="0">
                  <a:pos x="146" y="598"/>
                </a:cxn>
                <a:cxn ang="0">
                  <a:pos x="180" y="638"/>
                </a:cxn>
                <a:cxn ang="0">
                  <a:pos x="214" y="676"/>
                </a:cxn>
                <a:cxn ang="0">
                  <a:pos x="250" y="714"/>
                </a:cxn>
                <a:cxn ang="0">
                  <a:pos x="288" y="750"/>
                </a:cxn>
                <a:cxn ang="0">
                  <a:pos x="326" y="786"/>
                </a:cxn>
                <a:cxn ang="0">
                  <a:pos x="364" y="818"/>
                </a:cxn>
                <a:cxn ang="0">
                  <a:pos x="404" y="852"/>
                </a:cxn>
                <a:cxn ang="0">
                  <a:pos x="446" y="882"/>
                </a:cxn>
                <a:cxn ang="0">
                  <a:pos x="488" y="912"/>
                </a:cxn>
                <a:cxn ang="0">
                  <a:pos x="532" y="942"/>
                </a:cxn>
                <a:cxn ang="0">
                  <a:pos x="576" y="968"/>
                </a:cxn>
                <a:cxn ang="0">
                  <a:pos x="620" y="994"/>
                </a:cxn>
                <a:cxn ang="0">
                  <a:pos x="666" y="1018"/>
                </a:cxn>
                <a:cxn ang="0">
                  <a:pos x="714" y="1042"/>
                </a:cxn>
                <a:cxn ang="0">
                  <a:pos x="762" y="1062"/>
                </a:cxn>
                <a:cxn ang="0">
                  <a:pos x="810" y="1082"/>
                </a:cxn>
                <a:cxn ang="0">
                  <a:pos x="860" y="1100"/>
                </a:cxn>
                <a:cxn ang="0">
                  <a:pos x="910" y="1118"/>
                </a:cxn>
                <a:cxn ang="0">
                  <a:pos x="960" y="1132"/>
                </a:cxn>
                <a:cxn ang="0">
                  <a:pos x="1012" y="1146"/>
                </a:cxn>
                <a:cxn ang="0">
                  <a:pos x="1064" y="1158"/>
                </a:cxn>
                <a:cxn ang="0">
                  <a:pos x="1118" y="1168"/>
                </a:cxn>
                <a:cxn ang="0">
                  <a:pos x="1172" y="1176"/>
                </a:cxn>
                <a:cxn ang="0">
                  <a:pos x="1226" y="1182"/>
                </a:cxn>
                <a:cxn ang="0">
                  <a:pos x="1280" y="1188"/>
                </a:cxn>
                <a:cxn ang="0">
                  <a:pos x="1334" y="1190"/>
                </a:cxn>
                <a:cxn ang="0">
                  <a:pos x="1390" y="1190"/>
                </a:cxn>
                <a:cxn ang="0">
                  <a:pos x="1262" y="1030"/>
                </a:cxn>
                <a:cxn ang="0">
                  <a:pos x="1132" y="870"/>
                </a:cxn>
                <a:cxn ang="0">
                  <a:pos x="1262" y="710"/>
                </a:cxn>
                <a:cxn ang="0">
                  <a:pos x="1390" y="550"/>
                </a:cxn>
                <a:cxn ang="0">
                  <a:pos x="1390" y="550"/>
                </a:cxn>
                <a:cxn ang="0">
                  <a:pos x="1324" y="548"/>
                </a:cxn>
                <a:cxn ang="0">
                  <a:pos x="1258" y="542"/>
                </a:cxn>
                <a:cxn ang="0">
                  <a:pos x="1194" y="530"/>
                </a:cxn>
                <a:cxn ang="0">
                  <a:pos x="1132" y="516"/>
                </a:cxn>
                <a:cxn ang="0">
                  <a:pos x="1072" y="496"/>
                </a:cxn>
                <a:cxn ang="0">
                  <a:pos x="1012" y="474"/>
                </a:cxn>
                <a:cxn ang="0">
                  <a:pos x="956" y="446"/>
                </a:cxn>
                <a:cxn ang="0">
                  <a:pos x="900" y="416"/>
                </a:cxn>
                <a:cxn ang="0">
                  <a:pos x="848" y="382"/>
                </a:cxn>
                <a:cxn ang="0">
                  <a:pos x="798" y="346"/>
                </a:cxn>
                <a:cxn ang="0">
                  <a:pos x="750" y="306"/>
                </a:cxn>
                <a:cxn ang="0">
                  <a:pos x="706" y="264"/>
                </a:cxn>
                <a:cxn ang="0">
                  <a:pos x="662" y="218"/>
                </a:cxn>
                <a:cxn ang="0">
                  <a:pos x="624" y="170"/>
                </a:cxn>
                <a:cxn ang="0">
                  <a:pos x="588" y="118"/>
                </a:cxn>
                <a:cxn ang="0">
                  <a:pos x="556" y="64"/>
                </a:cxn>
                <a:cxn ang="0">
                  <a:pos x="352" y="32"/>
                </a:cxn>
                <a:cxn ang="0">
                  <a:pos x="150" y="0"/>
                </a:cxn>
                <a:cxn ang="0">
                  <a:pos x="76" y="192"/>
                </a:cxn>
                <a:cxn ang="0">
                  <a:pos x="0" y="384"/>
                </a:cxn>
              </a:cxnLst>
              <a:rect l="0" t="0" r="r" b="b"/>
              <a:pathLst>
                <a:path w="1390" h="1190">
                  <a:moveTo>
                    <a:pt x="0" y="384"/>
                  </a:moveTo>
                  <a:lnTo>
                    <a:pt x="0" y="384"/>
                  </a:lnTo>
                  <a:lnTo>
                    <a:pt x="28" y="430"/>
                  </a:lnTo>
                  <a:lnTo>
                    <a:pt x="56" y="472"/>
                  </a:lnTo>
                  <a:lnTo>
                    <a:pt x="84" y="516"/>
                  </a:lnTo>
                  <a:lnTo>
                    <a:pt x="114" y="558"/>
                  </a:lnTo>
                  <a:lnTo>
                    <a:pt x="146" y="598"/>
                  </a:lnTo>
                  <a:lnTo>
                    <a:pt x="180" y="638"/>
                  </a:lnTo>
                  <a:lnTo>
                    <a:pt x="214" y="676"/>
                  </a:lnTo>
                  <a:lnTo>
                    <a:pt x="250" y="714"/>
                  </a:lnTo>
                  <a:lnTo>
                    <a:pt x="288" y="750"/>
                  </a:lnTo>
                  <a:lnTo>
                    <a:pt x="326" y="786"/>
                  </a:lnTo>
                  <a:lnTo>
                    <a:pt x="364" y="818"/>
                  </a:lnTo>
                  <a:lnTo>
                    <a:pt x="404" y="852"/>
                  </a:lnTo>
                  <a:lnTo>
                    <a:pt x="446" y="882"/>
                  </a:lnTo>
                  <a:lnTo>
                    <a:pt x="488" y="912"/>
                  </a:lnTo>
                  <a:lnTo>
                    <a:pt x="532" y="942"/>
                  </a:lnTo>
                  <a:lnTo>
                    <a:pt x="576" y="968"/>
                  </a:lnTo>
                  <a:lnTo>
                    <a:pt x="620" y="994"/>
                  </a:lnTo>
                  <a:lnTo>
                    <a:pt x="666" y="1018"/>
                  </a:lnTo>
                  <a:lnTo>
                    <a:pt x="714" y="1042"/>
                  </a:lnTo>
                  <a:lnTo>
                    <a:pt x="762" y="1062"/>
                  </a:lnTo>
                  <a:lnTo>
                    <a:pt x="810" y="1082"/>
                  </a:lnTo>
                  <a:lnTo>
                    <a:pt x="860" y="1100"/>
                  </a:lnTo>
                  <a:lnTo>
                    <a:pt x="910" y="1118"/>
                  </a:lnTo>
                  <a:lnTo>
                    <a:pt x="960" y="1132"/>
                  </a:lnTo>
                  <a:lnTo>
                    <a:pt x="1012" y="1146"/>
                  </a:lnTo>
                  <a:lnTo>
                    <a:pt x="1064" y="1158"/>
                  </a:lnTo>
                  <a:lnTo>
                    <a:pt x="1118" y="1168"/>
                  </a:lnTo>
                  <a:lnTo>
                    <a:pt x="1172" y="1176"/>
                  </a:lnTo>
                  <a:lnTo>
                    <a:pt x="1226" y="1182"/>
                  </a:lnTo>
                  <a:lnTo>
                    <a:pt x="1280" y="1188"/>
                  </a:lnTo>
                  <a:lnTo>
                    <a:pt x="1334" y="1190"/>
                  </a:lnTo>
                  <a:lnTo>
                    <a:pt x="1390" y="1190"/>
                  </a:lnTo>
                  <a:lnTo>
                    <a:pt x="1262" y="1030"/>
                  </a:lnTo>
                  <a:lnTo>
                    <a:pt x="1132" y="870"/>
                  </a:lnTo>
                  <a:lnTo>
                    <a:pt x="1262" y="710"/>
                  </a:lnTo>
                  <a:lnTo>
                    <a:pt x="1390" y="550"/>
                  </a:lnTo>
                  <a:lnTo>
                    <a:pt x="1390" y="550"/>
                  </a:lnTo>
                  <a:lnTo>
                    <a:pt x="1324" y="548"/>
                  </a:lnTo>
                  <a:lnTo>
                    <a:pt x="1258" y="542"/>
                  </a:lnTo>
                  <a:lnTo>
                    <a:pt x="1194" y="530"/>
                  </a:lnTo>
                  <a:lnTo>
                    <a:pt x="1132" y="516"/>
                  </a:lnTo>
                  <a:lnTo>
                    <a:pt x="1072" y="496"/>
                  </a:lnTo>
                  <a:lnTo>
                    <a:pt x="1012" y="474"/>
                  </a:lnTo>
                  <a:lnTo>
                    <a:pt x="956" y="446"/>
                  </a:lnTo>
                  <a:lnTo>
                    <a:pt x="900" y="416"/>
                  </a:lnTo>
                  <a:lnTo>
                    <a:pt x="848" y="382"/>
                  </a:lnTo>
                  <a:lnTo>
                    <a:pt x="798" y="346"/>
                  </a:lnTo>
                  <a:lnTo>
                    <a:pt x="750" y="306"/>
                  </a:lnTo>
                  <a:lnTo>
                    <a:pt x="706" y="264"/>
                  </a:lnTo>
                  <a:lnTo>
                    <a:pt x="662" y="218"/>
                  </a:lnTo>
                  <a:lnTo>
                    <a:pt x="624" y="170"/>
                  </a:lnTo>
                  <a:lnTo>
                    <a:pt x="588" y="118"/>
                  </a:lnTo>
                  <a:lnTo>
                    <a:pt x="556" y="64"/>
                  </a:lnTo>
                  <a:lnTo>
                    <a:pt x="352" y="32"/>
                  </a:lnTo>
                  <a:lnTo>
                    <a:pt x="150" y="0"/>
                  </a:lnTo>
                  <a:lnTo>
                    <a:pt x="76" y="192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978025" y="2663825"/>
              <a:ext cx="1228725" cy="2651125"/>
            </a:xfrm>
            <a:custGeom>
              <a:avLst/>
              <a:gdLst/>
              <a:ahLst/>
              <a:cxnLst>
                <a:cxn ang="0">
                  <a:pos x="218" y="64"/>
                </a:cxn>
                <a:cxn ang="0">
                  <a:pos x="218" y="64"/>
                </a:cxn>
                <a:cxn ang="0">
                  <a:pos x="194" y="110"/>
                </a:cxn>
                <a:cxn ang="0">
                  <a:pos x="170" y="156"/>
                </a:cxn>
                <a:cxn ang="0">
                  <a:pos x="148" y="202"/>
                </a:cxn>
                <a:cxn ang="0">
                  <a:pos x="126" y="250"/>
                </a:cxn>
                <a:cxn ang="0">
                  <a:pos x="108" y="298"/>
                </a:cxn>
                <a:cxn ang="0">
                  <a:pos x="90" y="346"/>
                </a:cxn>
                <a:cxn ang="0">
                  <a:pos x="74" y="396"/>
                </a:cxn>
                <a:cxn ang="0">
                  <a:pos x="58" y="444"/>
                </a:cxn>
                <a:cxn ang="0">
                  <a:pos x="46" y="494"/>
                </a:cxn>
                <a:cxn ang="0">
                  <a:pos x="34" y="546"/>
                </a:cxn>
                <a:cxn ang="0">
                  <a:pos x="24" y="596"/>
                </a:cxn>
                <a:cxn ang="0">
                  <a:pos x="16" y="646"/>
                </a:cxn>
                <a:cxn ang="0">
                  <a:pos x="10" y="698"/>
                </a:cxn>
                <a:cxn ang="0">
                  <a:pos x="6" y="750"/>
                </a:cxn>
                <a:cxn ang="0">
                  <a:pos x="2" y="802"/>
                </a:cxn>
                <a:cxn ang="0">
                  <a:pos x="0" y="854"/>
                </a:cxn>
                <a:cxn ang="0">
                  <a:pos x="2" y="906"/>
                </a:cxn>
                <a:cxn ang="0">
                  <a:pos x="4" y="958"/>
                </a:cxn>
                <a:cxn ang="0">
                  <a:pos x="6" y="1010"/>
                </a:cxn>
                <a:cxn ang="0">
                  <a:pos x="12" y="1062"/>
                </a:cxn>
                <a:cxn ang="0">
                  <a:pos x="20" y="1114"/>
                </a:cxn>
                <a:cxn ang="0">
                  <a:pos x="28" y="1166"/>
                </a:cxn>
                <a:cxn ang="0">
                  <a:pos x="38" y="1218"/>
                </a:cxn>
                <a:cxn ang="0">
                  <a:pos x="52" y="1270"/>
                </a:cxn>
                <a:cxn ang="0">
                  <a:pos x="66" y="1320"/>
                </a:cxn>
                <a:cxn ang="0">
                  <a:pos x="82" y="1372"/>
                </a:cxn>
                <a:cxn ang="0">
                  <a:pos x="100" y="1422"/>
                </a:cxn>
                <a:cxn ang="0">
                  <a:pos x="118" y="1474"/>
                </a:cxn>
                <a:cxn ang="0">
                  <a:pos x="140" y="1524"/>
                </a:cxn>
                <a:cxn ang="0">
                  <a:pos x="164" y="1572"/>
                </a:cxn>
                <a:cxn ang="0">
                  <a:pos x="188" y="1622"/>
                </a:cxn>
                <a:cxn ang="0">
                  <a:pos x="216" y="1670"/>
                </a:cxn>
                <a:cxn ang="0">
                  <a:pos x="290" y="1478"/>
                </a:cxn>
                <a:cxn ang="0">
                  <a:pos x="364" y="1286"/>
                </a:cxn>
                <a:cxn ang="0">
                  <a:pos x="568" y="1318"/>
                </a:cxn>
                <a:cxn ang="0">
                  <a:pos x="770" y="1350"/>
                </a:cxn>
                <a:cxn ang="0">
                  <a:pos x="770" y="1350"/>
                </a:cxn>
                <a:cxn ang="0">
                  <a:pos x="738" y="1292"/>
                </a:cxn>
                <a:cxn ang="0">
                  <a:pos x="712" y="1232"/>
                </a:cxn>
                <a:cxn ang="0">
                  <a:pos x="690" y="1170"/>
                </a:cxn>
                <a:cxn ang="0">
                  <a:pos x="670" y="1108"/>
                </a:cxn>
                <a:cxn ang="0">
                  <a:pos x="658" y="1046"/>
                </a:cxn>
                <a:cxn ang="0">
                  <a:pos x="648" y="984"/>
                </a:cxn>
                <a:cxn ang="0">
                  <a:pos x="642" y="922"/>
                </a:cxn>
                <a:cxn ang="0">
                  <a:pos x="642" y="860"/>
                </a:cxn>
                <a:cxn ang="0">
                  <a:pos x="644" y="796"/>
                </a:cxn>
                <a:cxn ang="0">
                  <a:pos x="650" y="734"/>
                </a:cxn>
                <a:cxn ang="0">
                  <a:pos x="662" y="674"/>
                </a:cxn>
                <a:cxn ang="0">
                  <a:pos x="676" y="614"/>
                </a:cxn>
                <a:cxn ang="0">
                  <a:pos x="694" y="554"/>
                </a:cxn>
                <a:cxn ang="0">
                  <a:pos x="718" y="496"/>
                </a:cxn>
                <a:cxn ang="0">
                  <a:pos x="744" y="440"/>
                </a:cxn>
                <a:cxn ang="0">
                  <a:pos x="774" y="384"/>
                </a:cxn>
                <a:cxn ang="0">
                  <a:pos x="700" y="192"/>
                </a:cxn>
                <a:cxn ang="0">
                  <a:pos x="626" y="0"/>
                </a:cxn>
                <a:cxn ang="0">
                  <a:pos x="422" y="32"/>
                </a:cxn>
                <a:cxn ang="0">
                  <a:pos x="218" y="64"/>
                </a:cxn>
              </a:cxnLst>
              <a:rect l="0" t="0" r="r" b="b"/>
              <a:pathLst>
                <a:path w="774" h="1670">
                  <a:moveTo>
                    <a:pt x="218" y="64"/>
                  </a:moveTo>
                  <a:lnTo>
                    <a:pt x="218" y="64"/>
                  </a:lnTo>
                  <a:lnTo>
                    <a:pt x="194" y="110"/>
                  </a:lnTo>
                  <a:lnTo>
                    <a:pt x="170" y="156"/>
                  </a:lnTo>
                  <a:lnTo>
                    <a:pt x="148" y="202"/>
                  </a:lnTo>
                  <a:lnTo>
                    <a:pt x="126" y="250"/>
                  </a:lnTo>
                  <a:lnTo>
                    <a:pt x="108" y="298"/>
                  </a:lnTo>
                  <a:lnTo>
                    <a:pt x="90" y="346"/>
                  </a:lnTo>
                  <a:lnTo>
                    <a:pt x="74" y="396"/>
                  </a:lnTo>
                  <a:lnTo>
                    <a:pt x="58" y="444"/>
                  </a:lnTo>
                  <a:lnTo>
                    <a:pt x="46" y="494"/>
                  </a:lnTo>
                  <a:lnTo>
                    <a:pt x="34" y="546"/>
                  </a:lnTo>
                  <a:lnTo>
                    <a:pt x="24" y="596"/>
                  </a:lnTo>
                  <a:lnTo>
                    <a:pt x="16" y="646"/>
                  </a:lnTo>
                  <a:lnTo>
                    <a:pt x="10" y="698"/>
                  </a:lnTo>
                  <a:lnTo>
                    <a:pt x="6" y="750"/>
                  </a:lnTo>
                  <a:lnTo>
                    <a:pt x="2" y="802"/>
                  </a:lnTo>
                  <a:lnTo>
                    <a:pt x="0" y="854"/>
                  </a:lnTo>
                  <a:lnTo>
                    <a:pt x="2" y="906"/>
                  </a:lnTo>
                  <a:lnTo>
                    <a:pt x="4" y="958"/>
                  </a:lnTo>
                  <a:lnTo>
                    <a:pt x="6" y="1010"/>
                  </a:lnTo>
                  <a:lnTo>
                    <a:pt x="12" y="1062"/>
                  </a:lnTo>
                  <a:lnTo>
                    <a:pt x="20" y="1114"/>
                  </a:lnTo>
                  <a:lnTo>
                    <a:pt x="28" y="1166"/>
                  </a:lnTo>
                  <a:lnTo>
                    <a:pt x="38" y="1218"/>
                  </a:lnTo>
                  <a:lnTo>
                    <a:pt x="52" y="1270"/>
                  </a:lnTo>
                  <a:lnTo>
                    <a:pt x="66" y="1320"/>
                  </a:lnTo>
                  <a:lnTo>
                    <a:pt x="82" y="1372"/>
                  </a:lnTo>
                  <a:lnTo>
                    <a:pt x="100" y="1422"/>
                  </a:lnTo>
                  <a:lnTo>
                    <a:pt x="118" y="1474"/>
                  </a:lnTo>
                  <a:lnTo>
                    <a:pt x="140" y="1524"/>
                  </a:lnTo>
                  <a:lnTo>
                    <a:pt x="164" y="1572"/>
                  </a:lnTo>
                  <a:lnTo>
                    <a:pt x="188" y="1622"/>
                  </a:lnTo>
                  <a:lnTo>
                    <a:pt x="216" y="1670"/>
                  </a:lnTo>
                  <a:lnTo>
                    <a:pt x="290" y="1478"/>
                  </a:lnTo>
                  <a:lnTo>
                    <a:pt x="364" y="1286"/>
                  </a:lnTo>
                  <a:lnTo>
                    <a:pt x="568" y="1318"/>
                  </a:lnTo>
                  <a:lnTo>
                    <a:pt x="770" y="1350"/>
                  </a:lnTo>
                  <a:lnTo>
                    <a:pt x="770" y="1350"/>
                  </a:lnTo>
                  <a:lnTo>
                    <a:pt x="738" y="1292"/>
                  </a:lnTo>
                  <a:lnTo>
                    <a:pt x="712" y="1232"/>
                  </a:lnTo>
                  <a:lnTo>
                    <a:pt x="690" y="1170"/>
                  </a:lnTo>
                  <a:lnTo>
                    <a:pt x="670" y="1108"/>
                  </a:lnTo>
                  <a:lnTo>
                    <a:pt x="658" y="1046"/>
                  </a:lnTo>
                  <a:lnTo>
                    <a:pt x="648" y="984"/>
                  </a:lnTo>
                  <a:lnTo>
                    <a:pt x="642" y="922"/>
                  </a:lnTo>
                  <a:lnTo>
                    <a:pt x="642" y="860"/>
                  </a:lnTo>
                  <a:lnTo>
                    <a:pt x="644" y="796"/>
                  </a:lnTo>
                  <a:lnTo>
                    <a:pt x="650" y="734"/>
                  </a:lnTo>
                  <a:lnTo>
                    <a:pt x="662" y="674"/>
                  </a:lnTo>
                  <a:lnTo>
                    <a:pt x="676" y="614"/>
                  </a:lnTo>
                  <a:lnTo>
                    <a:pt x="694" y="554"/>
                  </a:lnTo>
                  <a:lnTo>
                    <a:pt x="718" y="496"/>
                  </a:lnTo>
                  <a:lnTo>
                    <a:pt x="744" y="440"/>
                  </a:lnTo>
                  <a:lnTo>
                    <a:pt x="774" y="384"/>
                  </a:lnTo>
                  <a:lnTo>
                    <a:pt x="700" y="192"/>
                  </a:lnTo>
                  <a:lnTo>
                    <a:pt x="626" y="0"/>
                  </a:lnTo>
                  <a:lnTo>
                    <a:pt x="422" y="32"/>
                  </a:lnTo>
                  <a:lnTo>
                    <a:pt x="218" y="6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327275" y="1492250"/>
              <a:ext cx="2619375" cy="1778000"/>
            </a:xfrm>
            <a:custGeom>
              <a:avLst/>
              <a:gdLst/>
              <a:ahLst/>
              <a:cxnLst>
                <a:cxn ang="0">
                  <a:pos x="1392" y="0"/>
                </a:cxn>
                <a:cxn ang="0">
                  <a:pos x="1392" y="0"/>
                </a:cxn>
                <a:cxn ang="0">
                  <a:pos x="1340" y="2"/>
                </a:cxn>
                <a:cxn ang="0">
                  <a:pos x="1288" y="4"/>
                </a:cxn>
                <a:cxn ang="0">
                  <a:pos x="1238" y="8"/>
                </a:cxn>
                <a:cxn ang="0">
                  <a:pos x="1186" y="14"/>
                </a:cxn>
                <a:cxn ang="0">
                  <a:pos x="1134" y="20"/>
                </a:cxn>
                <a:cxn ang="0">
                  <a:pos x="1084" y="30"/>
                </a:cxn>
                <a:cxn ang="0">
                  <a:pos x="1032" y="40"/>
                </a:cxn>
                <a:cxn ang="0">
                  <a:pos x="982" y="52"/>
                </a:cxn>
                <a:cxn ang="0">
                  <a:pos x="932" y="66"/>
                </a:cxn>
                <a:cxn ang="0">
                  <a:pos x="884" y="82"/>
                </a:cxn>
                <a:cxn ang="0">
                  <a:pos x="834" y="98"/>
                </a:cxn>
                <a:cxn ang="0">
                  <a:pos x="786" y="118"/>
                </a:cxn>
                <a:cxn ang="0">
                  <a:pos x="738" y="138"/>
                </a:cxn>
                <a:cxn ang="0">
                  <a:pos x="692" y="158"/>
                </a:cxn>
                <a:cxn ang="0">
                  <a:pos x="646" y="182"/>
                </a:cxn>
                <a:cxn ang="0">
                  <a:pos x="600" y="206"/>
                </a:cxn>
                <a:cxn ang="0">
                  <a:pos x="554" y="234"/>
                </a:cxn>
                <a:cxn ang="0">
                  <a:pos x="510" y="260"/>
                </a:cxn>
                <a:cxn ang="0">
                  <a:pos x="468" y="290"/>
                </a:cxn>
                <a:cxn ang="0">
                  <a:pos x="424" y="320"/>
                </a:cxn>
                <a:cxn ang="0">
                  <a:pos x="384" y="354"/>
                </a:cxn>
                <a:cxn ang="0">
                  <a:pos x="342" y="386"/>
                </a:cxn>
                <a:cxn ang="0">
                  <a:pos x="304" y="422"/>
                </a:cxn>
                <a:cxn ang="0">
                  <a:pos x="264" y="458"/>
                </a:cxn>
                <a:cxn ang="0">
                  <a:pos x="228" y="496"/>
                </a:cxn>
                <a:cxn ang="0">
                  <a:pos x="190" y="536"/>
                </a:cxn>
                <a:cxn ang="0">
                  <a:pos x="156" y="576"/>
                </a:cxn>
                <a:cxn ang="0">
                  <a:pos x="122" y="618"/>
                </a:cxn>
                <a:cxn ang="0">
                  <a:pos x="90" y="662"/>
                </a:cxn>
                <a:cxn ang="0">
                  <a:pos x="58" y="708"/>
                </a:cxn>
                <a:cxn ang="0">
                  <a:pos x="28" y="754"/>
                </a:cxn>
                <a:cxn ang="0">
                  <a:pos x="0" y="802"/>
                </a:cxn>
                <a:cxn ang="0">
                  <a:pos x="202" y="770"/>
                </a:cxn>
                <a:cxn ang="0">
                  <a:pos x="406" y="738"/>
                </a:cxn>
                <a:cxn ang="0">
                  <a:pos x="480" y="930"/>
                </a:cxn>
                <a:cxn ang="0">
                  <a:pos x="554" y="1120"/>
                </a:cxn>
                <a:cxn ang="0">
                  <a:pos x="554" y="1120"/>
                </a:cxn>
                <a:cxn ang="0">
                  <a:pos x="590" y="1064"/>
                </a:cxn>
                <a:cxn ang="0">
                  <a:pos x="628" y="1012"/>
                </a:cxn>
                <a:cxn ang="0">
                  <a:pos x="670" y="962"/>
                </a:cxn>
                <a:cxn ang="0">
                  <a:pos x="714" y="914"/>
                </a:cxn>
                <a:cxn ang="0">
                  <a:pos x="760" y="872"/>
                </a:cxn>
                <a:cxn ang="0">
                  <a:pos x="810" y="832"/>
                </a:cxn>
                <a:cxn ang="0">
                  <a:pos x="862" y="796"/>
                </a:cxn>
                <a:cxn ang="0">
                  <a:pos x="914" y="764"/>
                </a:cxn>
                <a:cxn ang="0">
                  <a:pos x="970" y="736"/>
                </a:cxn>
                <a:cxn ang="0">
                  <a:pos x="1028" y="710"/>
                </a:cxn>
                <a:cxn ang="0">
                  <a:pos x="1086" y="690"/>
                </a:cxn>
                <a:cxn ang="0">
                  <a:pos x="1146" y="672"/>
                </a:cxn>
                <a:cxn ang="0">
                  <a:pos x="1206" y="658"/>
                </a:cxn>
                <a:cxn ang="0">
                  <a:pos x="1268" y="648"/>
                </a:cxn>
                <a:cxn ang="0">
                  <a:pos x="1330" y="642"/>
                </a:cxn>
                <a:cxn ang="0">
                  <a:pos x="1392" y="642"/>
                </a:cxn>
                <a:cxn ang="0">
                  <a:pos x="1522" y="482"/>
                </a:cxn>
                <a:cxn ang="0">
                  <a:pos x="1650" y="322"/>
                </a:cxn>
                <a:cxn ang="0">
                  <a:pos x="1522" y="162"/>
                </a:cxn>
                <a:cxn ang="0">
                  <a:pos x="1392" y="0"/>
                </a:cxn>
              </a:cxnLst>
              <a:rect l="0" t="0" r="r" b="b"/>
              <a:pathLst>
                <a:path w="1650" h="1120">
                  <a:moveTo>
                    <a:pt x="1392" y="0"/>
                  </a:moveTo>
                  <a:lnTo>
                    <a:pt x="1392" y="0"/>
                  </a:lnTo>
                  <a:lnTo>
                    <a:pt x="1340" y="2"/>
                  </a:lnTo>
                  <a:lnTo>
                    <a:pt x="1288" y="4"/>
                  </a:lnTo>
                  <a:lnTo>
                    <a:pt x="1238" y="8"/>
                  </a:lnTo>
                  <a:lnTo>
                    <a:pt x="1186" y="14"/>
                  </a:lnTo>
                  <a:lnTo>
                    <a:pt x="1134" y="20"/>
                  </a:lnTo>
                  <a:lnTo>
                    <a:pt x="1084" y="30"/>
                  </a:lnTo>
                  <a:lnTo>
                    <a:pt x="1032" y="40"/>
                  </a:lnTo>
                  <a:lnTo>
                    <a:pt x="982" y="52"/>
                  </a:lnTo>
                  <a:lnTo>
                    <a:pt x="932" y="66"/>
                  </a:lnTo>
                  <a:lnTo>
                    <a:pt x="884" y="82"/>
                  </a:lnTo>
                  <a:lnTo>
                    <a:pt x="834" y="98"/>
                  </a:lnTo>
                  <a:lnTo>
                    <a:pt x="786" y="118"/>
                  </a:lnTo>
                  <a:lnTo>
                    <a:pt x="738" y="138"/>
                  </a:lnTo>
                  <a:lnTo>
                    <a:pt x="692" y="158"/>
                  </a:lnTo>
                  <a:lnTo>
                    <a:pt x="646" y="182"/>
                  </a:lnTo>
                  <a:lnTo>
                    <a:pt x="600" y="206"/>
                  </a:lnTo>
                  <a:lnTo>
                    <a:pt x="554" y="234"/>
                  </a:lnTo>
                  <a:lnTo>
                    <a:pt x="510" y="260"/>
                  </a:lnTo>
                  <a:lnTo>
                    <a:pt x="468" y="290"/>
                  </a:lnTo>
                  <a:lnTo>
                    <a:pt x="424" y="320"/>
                  </a:lnTo>
                  <a:lnTo>
                    <a:pt x="384" y="354"/>
                  </a:lnTo>
                  <a:lnTo>
                    <a:pt x="342" y="386"/>
                  </a:lnTo>
                  <a:lnTo>
                    <a:pt x="304" y="422"/>
                  </a:lnTo>
                  <a:lnTo>
                    <a:pt x="264" y="458"/>
                  </a:lnTo>
                  <a:lnTo>
                    <a:pt x="228" y="496"/>
                  </a:lnTo>
                  <a:lnTo>
                    <a:pt x="190" y="536"/>
                  </a:lnTo>
                  <a:lnTo>
                    <a:pt x="156" y="576"/>
                  </a:lnTo>
                  <a:lnTo>
                    <a:pt x="122" y="618"/>
                  </a:lnTo>
                  <a:lnTo>
                    <a:pt x="90" y="662"/>
                  </a:lnTo>
                  <a:lnTo>
                    <a:pt x="58" y="708"/>
                  </a:lnTo>
                  <a:lnTo>
                    <a:pt x="28" y="754"/>
                  </a:lnTo>
                  <a:lnTo>
                    <a:pt x="0" y="802"/>
                  </a:lnTo>
                  <a:lnTo>
                    <a:pt x="202" y="770"/>
                  </a:lnTo>
                  <a:lnTo>
                    <a:pt x="406" y="738"/>
                  </a:lnTo>
                  <a:lnTo>
                    <a:pt x="480" y="930"/>
                  </a:lnTo>
                  <a:lnTo>
                    <a:pt x="554" y="1120"/>
                  </a:lnTo>
                  <a:lnTo>
                    <a:pt x="554" y="1120"/>
                  </a:lnTo>
                  <a:lnTo>
                    <a:pt x="590" y="1064"/>
                  </a:lnTo>
                  <a:lnTo>
                    <a:pt x="628" y="1012"/>
                  </a:lnTo>
                  <a:lnTo>
                    <a:pt x="670" y="962"/>
                  </a:lnTo>
                  <a:lnTo>
                    <a:pt x="714" y="914"/>
                  </a:lnTo>
                  <a:lnTo>
                    <a:pt x="760" y="872"/>
                  </a:lnTo>
                  <a:lnTo>
                    <a:pt x="810" y="832"/>
                  </a:lnTo>
                  <a:lnTo>
                    <a:pt x="862" y="796"/>
                  </a:lnTo>
                  <a:lnTo>
                    <a:pt x="914" y="764"/>
                  </a:lnTo>
                  <a:lnTo>
                    <a:pt x="970" y="736"/>
                  </a:lnTo>
                  <a:lnTo>
                    <a:pt x="1028" y="710"/>
                  </a:lnTo>
                  <a:lnTo>
                    <a:pt x="1086" y="690"/>
                  </a:lnTo>
                  <a:lnTo>
                    <a:pt x="1146" y="672"/>
                  </a:lnTo>
                  <a:lnTo>
                    <a:pt x="1206" y="658"/>
                  </a:lnTo>
                  <a:lnTo>
                    <a:pt x="1268" y="648"/>
                  </a:lnTo>
                  <a:lnTo>
                    <a:pt x="1330" y="642"/>
                  </a:lnTo>
                  <a:lnTo>
                    <a:pt x="1392" y="642"/>
                  </a:lnTo>
                  <a:lnTo>
                    <a:pt x="1522" y="482"/>
                  </a:lnTo>
                  <a:lnTo>
                    <a:pt x="1650" y="322"/>
                  </a:lnTo>
                  <a:lnTo>
                    <a:pt x="1522" y="162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51959" y="192728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2007" y="337508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1631" y="543248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159" y="528008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441" y="307028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1959" y="177488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0" y="1447800"/>
            <a:ext cx="9144000" cy="1676400"/>
            <a:chOff x="0" y="2086"/>
            <a:chExt cx="5760" cy="105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7 step cyclical process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11" name="Group 9"/>
          <p:cNvGrpSpPr/>
          <p:nvPr/>
        </p:nvGrpSpPr>
        <p:grpSpPr>
          <a:xfrm>
            <a:off x="1978025" y="883940"/>
            <a:ext cx="5095875" cy="5099050"/>
            <a:chOff x="1978025" y="1492250"/>
            <a:chExt cx="5095875" cy="5099050"/>
          </a:xfrm>
          <a:effectLst>
            <a:outerShdw blurRad="241300" dist="38100" dir="5400000" sx="105000" sy="105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5724525" y="2460625"/>
              <a:ext cx="1349375" cy="2359025"/>
            </a:xfrm>
            <a:custGeom>
              <a:avLst/>
              <a:gdLst/>
              <a:ahLst/>
              <a:cxnLst>
                <a:cxn ang="0">
                  <a:pos x="808" y="1354"/>
                </a:cxn>
                <a:cxn ang="0">
                  <a:pos x="808" y="1354"/>
                </a:cxn>
                <a:cxn ang="0">
                  <a:pos x="818" y="1312"/>
                </a:cxn>
                <a:cxn ang="0">
                  <a:pos x="826" y="1268"/>
                </a:cxn>
                <a:cxn ang="0">
                  <a:pos x="832" y="1226"/>
                </a:cxn>
                <a:cxn ang="0">
                  <a:pos x="838" y="1182"/>
                </a:cxn>
                <a:cxn ang="0">
                  <a:pos x="844" y="1138"/>
                </a:cxn>
                <a:cxn ang="0">
                  <a:pos x="846" y="1094"/>
                </a:cxn>
                <a:cxn ang="0">
                  <a:pos x="848" y="1050"/>
                </a:cxn>
                <a:cxn ang="0">
                  <a:pos x="850" y="1006"/>
                </a:cxn>
                <a:cxn ang="0">
                  <a:pos x="848" y="962"/>
                </a:cxn>
                <a:cxn ang="0">
                  <a:pos x="848" y="918"/>
                </a:cxn>
                <a:cxn ang="0">
                  <a:pos x="844" y="874"/>
                </a:cxn>
                <a:cxn ang="0">
                  <a:pos x="840" y="830"/>
                </a:cxn>
                <a:cxn ang="0">
                  <a:pos x="836" y="786"/>
                </a:cxn>
                <a:cxn ang="0">
                  <a:pos x="828" y="742"/>
                </a:cxn>
                <a:cxn ang="0">
                  <a:pos x="822" y="698"/>
                </a:cxn>
                <a:cxn ang="0">
                  <a:pos x="812" y="654"/>
                </a:cxn>
                <a:cxn ang="0">
                  <a:pos x="802" y="612"/>
                </a:cxn>
                <a:cxn ang="0">
                  <a:pos x="790" y="568"/>
                </a:cxn>
                <a:cxn ang="0">
                  <a:pos x="778" y="524"/>
                </a:cxn>
                <a:cxn ang="0">
                  <a:pos x="764" y="482"/>
                </a:cxn>
                <a:cxn ang="0">
                  <a:pos x="750" y="440"/>
                </a:cxn>
                <a:cxn ang="0">
                  <a:pos x="734" y="398"/>
                </a:cxn>
                <a:cxn ang="0">
                  <a:pos x="716" y="356"/>
                </a:cxn>
                <a:cxn ang="0">
                  <a:pos x="696" y="314"/>
                </a:cxn>
                <a:cxn ang="0">
                  <a:pos x="676" y="274"/>
                </a:cxn>
                <a:cxn ang="0">
                  <a:pos x="656" y="234"/>
                </a:cxn>
                <a:cxn ang="0">
                  <a:pos x="632" y="194"/>
                </a:cxn>
                <a:cxn ang="0">
                  <a:pos x="608" y="154"/>
                </a:cxn>
                <a:cxn ang="0">
                  <a:pos x="584" y="114"/>
                </a:cxn>
                <a:cxn ang="0">
                  <a:pos x="558" y="76"/>
                </a:cxn>
                <a:cxn ang="0">
                  <a:pos x="530" y="38"/>
                </a:cxn>
                <a:cxn ang="0">
                  <a:pos x="500" y="0"/>
                </a:cxn>
                <a:cxn ang="0">
                  <a:pos x="440" y="178"/>
                </a:cxn>
                <a:cxn ang="0">
                  <a:pos x="380" y="358"/>
                </a:cxn>
                <a:cxn ang="0">
                  <a:pos x="190" y="378"/>
                </a:cxn>
                <a:cxn ang="0">
                  <a:pos x="2" y="396"/>
                </a:cxn>
                <a:cxn ang="0">
                  <a:pos x="0" y="398"/>
                </a:cxn>
                <a:cxn ang="0">
                  <a:pos x="0" y="398"/>
                </a:cxn>
                <a:cxn ang="0">
                  <a:pos x="34" y="444"/>
                </a:cxn>
                <a:cxn ang="0">
                  <a:pos x="64" y="490"/>
                </a:cxn>
                <a:cxn ang="0">
                  <a:pos x="92" y="538"/>
                </a:cxn>
                <a:cxn ang="0">
                  <a:pos x="118" y="588"/>
                </a:cxn>
                <a:cxn ang="0">
                  <a:pos x="140" y="638"/>
                </a:cxn>
                <a:cxn ang="0">
                  <a:pos x="158" y="688"/>
                </a:cxn>
                <a:cxn ang="0">
                  <a:pos x="174" y="740"/>
                </a:cxn>
                <a:cxn ang="0">
                  <a:pos x="188" y="792"/>
                </a:cxn>
                <a:cxn ang="0">
                  <a:pos x="196" y="844"/>
                </a:cxn>
                <a:cxn ang="0">
                  <a:pos x="204" y="896"/>
                </a:cxn>
                <a:cxn ang="0">
                  <a:pos x="208" y="950"/>
                </a:cxn>
                <a:cxn ang="0">
                  <a:pos x="210" y="1002"/>
                </a:cxn>
                <a:cxn ang="0">
                  <a:pos x="208" y="1056"/>
                </a:cxn>
                <a:cxn ang="0">
                  <a:pos x="202" y="1108"/>
                </a:cxn>
                <a:cxn ang="0">
                  <a:pos x="196" y="1160"/>
                </a:cxn>
                <a:cxn ang="0">
                  <a:pos x="184" y="1212"/>
                </a:cxn>
                <a:cxn ang="0">
                  <a:pos x="316" y="1350"/>
                </a:cxn>
                <a:cxn ang="0">
                  <a:pos x="450" y="1486"/>
                </a:cxn>
                <a:cxn ang="0">
                  <a:pos x="628" y="1420"/>
                </a:cxn>
                <a:cxn ang="0">
                  <a:pos x="808" y="1354"/>
                </a:cxn>
              </a:cxnLst>
              <a:rect l="0" t="0" r="r" b="b"/>
              <a:pathLst>
                <a:path w="850" h="1486">
                  <a:moveTo>
                    <a:pt x="808" y="1354"/>
                  </a:moveTo>
                  <a:lnTo>
                    <a:pt x="808" y="1354"/>
                  </a:lnTo>
                  <a:lnTo>
                    <a:pt x="818" y="1312"/>
                  </a:lnTo>
                  <a:lnTo>
                    <a:pt x="826" y="1268"/>
                  </a:lnTo>
                  <a:lnTo>
                    <a:pt x="832" y="1226"/>
                  </a:lnTo>
                  <a:lnTo>
                    <a:pt x="838" y="1182"/>
                  </a:lnTo>
                  <a:lnTo>
                    <a:pt x="844" y="1138"/>
                  </a:lnTo>
                  <a:lnTo>
                    <a:pt x="846" y="1094"/>
                  </a:lnTo>
                  <a:lnTo>
                    <a:pt x="848" y="1050"/>
                  </a:lnTo>
                  <a:lnTo>
                    <a:pt x="850" y="1006"/>
                  </a:lnTo>
                  <a:lnTo>
                    <a:pt x="848" y="962"/>
                  </a:lnTo>
                  <a:lnTo>
                    <a:pt x="848" y="918"/>
                  </a:lnTo>
                  <a:lnTo>
                    <a:pt x="844" y="874"/>
                  </a:lnTo>
                  <a:lnTo>
                    <a:pt x="840" y="830"/>
                  </a:lnTo>
                  <a:lnTo>
                    <a:pt x="836" y="786"/>
                  </a:lnTo>
                  <a:lnTo>
                    <a:pt x="828" y="742"/>
                  </a:lnTo>
                  <a:lnTo>
                    <a:pt x="822" y="698"/>
                  </a:lnTo>
                  <a:lnTo>
                    <a:pt x="812" y="654"/>
                  </a:lnTo>
                  <a:lnTo>
                    <a:pt x="802" y="612"/>
                  </a:lnTo>
                  <a:lnTo>
                    <a:pt x="790" y="568"/>
                  </a:lnTo>
                  <a:lnTo>
                    <a:pt x="778" y="524"/>
                  </a:lnTo>
                  <a:lnTo>
                    <a:pt x="764" y="482"/>
                  </a:lnTo>
                  <a:lnTo>
                    <a:pt x="750" y="440"/>
                  </a:lnTo>
                  <a:lnTo>
                    <a:pt x="734" y="398"/>
                  </a:lnTo>
                  <a:lnTo>
                    <a:pt x="716" y="356"/>
                  </a:lnTo>
                  <a:lnTo>
                    <a:pt x="696" y="314"/>
                  </a:lnTo>
                  <a:lnTo>
                    <a:pt x="676" y="274"/>
                  </a:lnTo>
                  <a:lnTo>
                    <a:pt x="656" y="234"/>
                  </a:lnTo>
                  <a:lnTo>
                    <a:pt x="632" y="194"/>
                  </a:lnTo>
                  <a:lnTo>
                    <a:pt x="608" y="154"/>
                  </a:lnTo>
                  <a:lnTo>
                    <a:pt x="584" y="114"/>
                  </a:lnTo>
                  <a:lnTo>
                    <a:pt x="558" y="76"/>
                  </a:lnTo>
                  <a:lnTo>
                    <a:pt x="530" y="38"/>
                  </a:lnTo>
                  <a:lnTo>
                    <a:pt x="500" y="0"/>
                  </a:lnTo>
                  <a:lnTo>
                    <a:pt x="440" y="178"/>
                  </a:lnTo>
                  <a:lnTo>
                    <a:pt x="380" y="358"/>
                  </a:lnTo>
                  <a:lnTo>
                    <a:pt x="190" y="378"/>
                  </a:lnTo>
                  <a:lnTo>
                    <a:pt x="2" y="396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34" y="444"/>
                  </a:lnTo>
                  <a:lnTo>
                    <a:pt x="64" y="490"/>
                  </a:lnTo>
                  <a:lnTo>
                    <a:pt x="92" y="538"/>
                  </a:lnTo>
                  <a:lnTo>
                    <a:pt x="118" y="588"/>
                  </a:lnTo>
                  <a:lnTo>
                    <a:pt x="140" y="638"/>
                  </a:lnTo>
                  <a:lnTo>
                    <a:pt x="158" y="688"/>
                  </a:lnTo>
                  <a:lnTo>
                    <a:pt x="174" y="740"/>
                  </a:lnTo>
                  <a:lnTo>
                    <a:pt x="188" y="792"/>
                  </a:lnTo>
                  <a:lnTo>
                    <a:pt x="196" y="844"/>
                  </a:lnTo>
                  <a:lnTo>
                    <a:pt x="204" y="896"/>
                  </a:lnTo>
                  <a:lnTo>
                    <a:pt x="208" y="950"/>
                  </a:lnTo>
                  <a:lnTo>
                    <a:pt x="210" y="1002"/>
                  </a:lnTo>
                  <a:lnTo>
                    <a:pt x="208" y="1056"/>
                  </a:lnTo>
                  <a:lnTo>
                    <a:pt x="202" y="1108"/>
                  </a:lnTo>
                  <a:lnTo>
                    <a:pt x="196" y="1160"/>
                  </a:lnTo>
                  <a:lnTo>
                    <a:pt x="184" y="1212"/>
                  </a:lnTo>
                  <a:lnTo>
                    <a:pt x="316" y="1350"/>
                  </a:lnTo>
                  <a:lnTo>
                    <a:pt x="450" y="1486"/>
                  </a:lnTo>
                  <a:lnTo>
                    <a:pt x="628" y="1420"/>
                  </a:lnTo>
                  <a:lnTo>
                    <a:pt x="808" y="135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3336925" y="5422900"/>
              <a:ext cx="2279650" cy="1168400"/>
            </a:xfrm>
            <a:custGeom>
              <a:avLst/>
              <a:gdLst/>
              <a:ahLst/>
              <a:cxnLst>
                <a:cxn ang="0">
                  <a:pos x="46" y="576"/>
                </a:cxn>
                <a:cxn ang="0">
                  <a:pos x="46" y="576"/>
                </a:cxn>
                <a:cxn ang="0">
                  <a:pos x="86" y="594"/>
                </a:cxn>
                <a:cxn ang="0">
                  <a:pos x="128" y="612"/>
                </a:cxn>
                <a:cxn ang="0">
                  <a:pos x="168" y="628"/>
                </a:cxn>
                <a:cxn ang="0">
                  <a:pos x="210" y="644"/>
                </a:cxn>
                <a:cxn ang="0">
                  <a:pos x="252" y="658"/>
                </a:cxn>
                <a:cxn ang="0">
                  <a:pos x="294" y="670"/>
                </a:cxn>
                <a:cxn ang="0">
                  <a:pos x="336" y="682"/>
                </a:cxn>
                <a:cxn ang="0">
                  <a:pos x="378" y="694"/>
                </a:cxn>
                <a:cxn ang="0">
                  <a:pos x="422" y="702"/>
                </a:cxn>
                <a:cxn ang="0">
                  <a:pos x="464" y="710"/>
                </a:cxn>
                <a:cxn ang="0">
                  <a:pos x="508" y="718"/>
                </a:cxn>
                <a:cxn ang="0">
                  <a:pos x="552" y="724"/>
                </a:cxn>
                <a:cxn ang="0">
                  <a:pos x="596" y="728"/>
                </a:cxn>
                <a:cxn ang="0">
                  <a:pos x="640" y="732"/>
                </a:cxn>
                <a:cxn ang="0">
                  <a:pos x="684" y="734"/>
                </a:cxn>
                <a:cxn ang="0">
                  <a:pos x="728" y="736"/>
                </a:cxn>
                <a:cxn ang="0">
                  <a:pos x="774" y="736"/>
                </a:cxn>
                <a:cxn ang="0">
                  <a:pos x="818" y="734"/>
                </a:cxn>
                <a:cxn ang="0">
                  <a:pos x="862" y="732"/>
                </a:cxn>
                <a:cxn ang="0">
                  <a:pos x="908" y="728"/>
                </a:cxn>
                <a:cxn ang="0">
                  <a:pos x="952" y="722"/>
                </a:cxn>
                <a:cxn ang="0">
                  <a:pos x="996" y="716"/>
                </a:cxn>
                <a:cxn ang="0">
                  <a:pos x="1042" y="708"/>
                </a:cxn>
                <a:cxn ang="0">
                  <a:pos x="1086" y="698"/>
                </a:cxn>
                <a:cxn ang="0">
                  <a:pos x="1130" y="688"/>
                </a:cxn>
                <a:cxn ang="0">
                  <a:pos x="1174" y="676"/>
                </a:cxn>
                <a:cxn ang="0">
                  <a:pos x="1218" y="662"/>
                </a:cxn>
                <a:cxn ang="0">
                  <a:pos x="1262" y="648"/>
                </a:cxn>
                <a:cxn ang="0">
                  <a:pos x="1306" y="632"/>
                </a:cxn>
                <a:cxn ang="0">
                  <a:pos x="1350" y="616"/>
                </a:cxn>
                <a:cxn ang="0">
                  <a:pos x="1394" y="596"/>
                </a:cxn>
                <a:cxn ang="0">
                  <a:pos x="1436" y="576"/>
                </a:cxn>
                <a:cxn ang="0">
                  <a:pos x="1276" y="478"/>
                </a:cxn>
                <a:cxn ang="0">
                  <a:pos x="1114" y="380"/>
                </a:cxn>
                <a:cxn ang="0">
                  <a:pos x="1138" y="190"/>
                </a:cxn>
                <a:cxn ang="0">
                  <a:pos x="1160" y="2"/>
                </a:cxn>
                <a:cxn ang="0">
                  <a:pos x="1160" y="0"/>
                </a:cxn>
                <a:cxn ang="0">
                  <a:pos x="1160" y="0"/>
                </a:cxn>
                <a:cxn ang="0">
                  <a:pos x="1108" y="24"/>
                </a:cxn>
                <a:cxn ang="0">
                  <a:pos x="1056" y="42"/>
                </a:cxn>
                <a:cxn ang="0">
                  <a:pos x="1002" y="60"/>
                </a:cxn>
                <a:cxn ang="0">
                  <a:pos x="948" y="72"/>
                </a:cxn>
                <a:cxn ang="0">
                  <a:pos x="896" y="84"/>
                </a:cxn>
                <a:cxn ang="0">
                  <a:pos x="842" y="90"/>
                </a:cxn>
                <a:cxn ang="0">
                  <a:pos x="788" y="94"/>
                </a:cxn>
                <a:cxn ang="0">
                  <a:pos x="734" y="96"/>
                </a:cxn>
                <a:cxn ang="0">
                  <a:pos x="682" y="94"/>
                </a:cxn>
                <a:cxn ang="0">
                  <a:pos x="628" y="88"/>
                </a:cxn>
                <a:cxn ang="0">
                  <a:pos x="576" y="80"/>
                </a:cxn>
                <a:cxn ang="0">
                  <a:pos x="524" y="70"/>
                </a:cxn>
                <a:cxn ang="0">
                  <a:pos x="472" y="56"/>
                </a:cxn>
                <a:cxn ang="0">
                  <a:pos x="422" y="40"/>
                </a:cxn>
                <a:cxn ang="0">
                  <a:pos x="372" y="20"/>
                </a:cxn>
                <a:cxn ang="0">
                  <a:pos x="324" y="0"/>
                </a:cxn>
                <a:cxn ang="0">
                  <a:pos x="162" y="98"/>
                </a:cxn>
                <a:cxn ang="0">
                  <a:pos x="0" y="196"/>
                </a:cxn>
                <a:cxn ang="0">
                  <a:pos x="22" y="386"/>
                </a:cxn>
                <a:cxn ang="0">
                  <a:pos x="46" y="576"/>
                </a:cxn>
              </a:cxnLst>
              <a:rect l="0" t="0" r="r" b="b"/>
              <a:pathLst>
                <a:path w="1436" h="736">
                  <a:moveTo>
                    <a:pt x="46" y="576"/>
                  </a:moveTo>
                  <a:lnTo>
                    <a:pt x="46" y="576"/>
                  </a:lnTo>
                  <a:lnTo>
                    <a:pt x="86" y="594"/>
                  </a:lnTo>
                  <a:lnTo>
                    <a:pt x="128" y="612"/>
                  </a:lnTo>
                  <a:lnTo>
                    <a:pt x="168" y="628"/>
                  </a:lnTo>
                  <a:lnTo>
                    <a:pt x="210" y="644"/>
                  </a:lnTo>
                  <a:lnTo>
                    <a:pt x="252" y="658"/>
                  </a:lnTo>
                  <a:lnTo>
                    <a:pt x="294" y="670"/>
                  </a:lnTo>
                  <a:lnTo>
                    <a:pt x="336" y="682"/>
                  </a:lnTo>
                  <a:lnTo>
                    <a:pt x="378" y="694"/>
                  </a:lnTo>
                  <a:lnTo>
                    <a:pt x="422" y="702"/>
                  </a:lnTo>
                  <a:lnTo>
                    <a:pt x="464" y="710"/>
                  </a:lnTo>
                  <a:lnTo>
                    <a:pt x="508" y="718"/>
                  </a:lnTo>
                  <a:lnTo>
                    <a:pt x="552" y="724"/>
                  </a:lnTo>
                  <a:lnTo>
                    <a:pt x="596" y="728"/>
                  </a:lnTo>
                  <a:lnTo>
                    <a:pt x="640" y="732"/>
                  </a:lnTo>
                  <a:lnTo>
                    <a:pt x="684" y="734"/>
                  </a:lnTo>
                  <a:lnTo>
                    <a:pt x="728" y="736"/>
                  </a:lnTo>
                  <a:lnTo>
                    <a:pt x="774" y="736"/>
                  </a:lnTo>
                  <a:lnTo>
                    <a:pt x="818" y="734"/>
                  </a:lnTo>
                  <a:lnTo>
                    <a:pt x="862" y="732"/>
                  </a:lnTo>
                  <a:lnTo>
                    <a:pt x="908" y="728"/>
                  </a:lnTo>
                  <a:lnTo>
                    <a:pt x="952" y="722"/>
                  </a:lnTo>
                  <a:lnTo>
                    <a:pt x="996" y="716"/>
                  </a:lnTo>
                  <a:lnTo>
                    <a:pt x="1042" y="708"/>
                  </a:lnTo>
                  <a:lnTo>
                    <a:pt x="1086" y="698"/>
                  </a:lnTo>
                  <a:lnTo>
                    <a:pt x="1130" y="688"/>
                  </a:lnTo>
                  <a:lnTo>
                    <a:pt x="1174" y="676"/>
                  </a:lnTo>
                  <a:lnTo>
                    <a:pt x="1218" y="662"/>
                  </a:lnTo>
                  <a:lnTo>
                    <a:pt x="1262" y="648"/>
                  </a:lnTo>
                  <a:lnTo>
                    <a:pt x="1306" y="632"/>
                  </a:lnTo>
                  <a:lnTo>
                    <a:pt x="1350" y="616"/>
                  </a:lnTo>
                  <a:lnTo>
                    <a:pt x="1394" y="596"/>
                  </a:lnTo>
                  <a:lnTo>
                    <a:pt x="1436" y="576"/>
                  </a:lnTo>
                  <a:lnTo>
                    <a:pt x="1276" y="478"/>
                  </a:lnTo>
                  <a:lnTo>
                    <a:pt x="1114" y="380"/>
                  </a:lnTo>
                  <a:lnTo>
                    <a:pt x="1138" y="190"/>
                  </a:lnTo>
                  <a:lnTo>
                    <a:pt x="1160" y="2"/>
                  </a:lnTo>
                  <a:lnTo>
                    <a:pt x="1160" y="0"/>
                  </a:lnTo>
                  <a:lnTo>
                    <a:pt x="1160" y="0"/>
                  </a:lnTo>
                  <a:lnTo>
                    <a:pt x="1108" y="24"/>
                  </a:lnTo>
                  <a:lnTo>
                    <a:pt x="1056" y="42"/>
                  </a:lnTo>
                  <a:lnTo>
                    <a:pt x="1002" y="60"/>
                  </a:lnTo>
                  <a:lnTo>
                    <a:pt x="948" y="72"/>
                  </a:lnTo>
                  <a:lnTo>
                    <a:pt x="896" y="84"/>
                  </a:lnTo>
                  <a:lnTo>
                    <a:pt x="842" y="90"/>
                  </a:lnTo>
                  <a:lnTo>
                    <a:pt x="788" y="94"/>
                  </a:lnTo>
                  <a:lnTo>
                    <a:pt x="734" y="96"/>
                  </a:lnTo>
                  <a:lnTo>
                    <a:pt x="682" y="94"/>
                  </a:lnTo>
                  <a:lnTo>
                    <a:pt x="628" y="88"/>
                  </a:lnTo>
                  <a:lnTo>
                    <a:pt x="576" y="80"/>
                  </a:lnTo>
                  <a:lnTo>
                    <a:pt x="524" y="70"/>
                  </a:lnTo>
                  <a:lnTo>
                    <a:pt x="472" y="56"/>
                  </a:lnTo>
                  <a:lnTo>
                    <a:pt x="422" y="40"/>
                  </a:lnTo>
                  <a:lnTo>
                    <a:pt x="372" y="20"/>
                  </a:lnTo>
                  <a:lnTo>
                    <a:pt x="324" y="0"/>
                  </a:lnTo>
                  <a:lnTo>
                    <a:pt x="162" y="98"/>
                  </a:lnTo>
                  <a:lnTo>
                    <a:pt x="0" y="196"/>
                  </a:lnTo>
                  <a:lnTo>
                    <a:pt x="22" y="386"/>
                  </a:lnTo>
                  <a:lnTo>
                    <a:pt x="46" y="57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978025" y="2447925"/>
              <a:ext cx="1349375" cy="2152650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50" y="0"/>
                </a:cxn>
                <a:cxn ang="0">
                  <a:pos x="322" y="36"/>
                </a:cxn>
                <a:cxn ang="0">
                  <a:pos x="296" y="72"/>
                </a:cxn>
                <a:cxn ang="0">
                  <a:pos x="272" y="108"/>
                </a:cxn>
                <a:cxn ang="0">
                  <a:pos x="248" y="144"/>
                </a:cxn>
                <a:cxn ang="0">
                  <a:pos x="224" y="182"/>
                </a:cxn>
                <a:cxn ang="0">
                  <a:pos x="202" y="220"/>
                </a:cxn>
                <a:cxn ang="0">
                  <a:pos x="182" y="258"/>
                </a:cxn>
                <a:cxn ang="0">
                  <a:pos x="162" y="298"/>
                </a:cxn>
                <a:cxn ang="0">
                  <a:pos x="142" y="338"/>
                </a:cxn>
                <a:cxn ang="0">
                  <a:pos x="126" y="378"/>
                </a:cxn>
                <a:cxn ang="0">
                  <a:pos x="108" y="418"/>
                </a:cxn>
                <a:cxn ang="0">
                  <a:pos x="94" y="460"/>
                </a:cxn>
                <a:cxn ang="0">
                  <a:pos x="78" y="502"/>
                </a:cxn>
                <a:cxn ang="0">
                  <a:pos x="66" y="544"/>
                </a:cxn>
                <a:cxn ang="0">
                  <a:pos x="54" y="588"/>
                </a:cxn>
                <a:cxn ang="0">
                  <a:pos x="42" y="630"/>
                </a:cxn>
                <a:cxn ang="0">
                  <a:pos x="32" y="674"/>
                </a:cxn>
                <a:cxn ang="0">
                  <a:pos x="24" y="718"/>
                </a:cxn>
                <a:cxn ang="0">
                  <a:pos x="16" y="762"/>
                </a:cxn>
                <a:cxn ang="0">
                  <a:pos x="10" y="806"/>
                </a:cxn>
                <a:cxn ang="0">
                  <a:pos x="6" y="850"/>
                </a:cxn>
                <a:cxn ang="0">
                  <a:pos x="2" y="896"/>
                </a:cxn>
                <a:cxn ang="0">
                  <a:pos x="0" y="942"/>
                </a:cxn>
                <a:cxn ang="0">
                  <a:pos x="0" y="986"/>
                </a:cxn>
                <a:cxn ang="0">
                  <a:pos x="0" y="1032"/>
                </a:cxn>
                <a:cxn ang="0">
                  <a:pos x="2" y="1078"/>
                </a:cxn>
                <a:cxn ang="0">
                  <a:pos x="4" y="1124"/>
                </a:cxn>
                <a:cxn ang="0">
                  <a:pos x="8" y="1170"/>
                </a:cxn>
                <a:cxn ang="0">
                  <a:pos x="14" y="1216"/>
                </a:cxn>
                <a:cxn ang="0">
                  <a:pos x="22" y="1262"/>
                </a:cxn>
                <a:cxn ang="0">
                  <a:pos x="30" y="1308"/>
                </a:cxn>
                <a:cxn ang="0">
                  <a:pos x="40" y="1356"/>
                </a:cxn>
                <a:cxn ang="0">
                  <a:pos x="170" y="1220"/>
                </a:cxn>
                <a:cxn ang="0">
                  <a:pos x="304" y="1086"/>
                </a:cxn>
                <a:cxn ang="0">
                  <a:pos x="482" y="1150"/>
                </a:cxn>
                <a:cxn ang="0">
                  <a:pos x="660" y="1214"/>
                </a:cxn>
                <a:cxn ang="0">
                  <a:pos x="664" y="1214"/>
                </a:cxn>
                <a:cxn ang="0">
                  <a:pos x="664" y="1214"/>
                </a:cxn>
                <a:cxn ang="0">
                  <a:pos x="652" y="1158"/>
                </a:cxn>
                <a:cxn ang="0">
                  <a:pos x="646" y="1102"/>
                </a:cxn>
                <a:cxn ang="0">
                  <a:pos x="640" y="1048"/>
                </a:cxn>
                <a:cxn ang="0">
                  <a:pos x="640" y="992"/>
                </a:cxn>
                <a:cxn ang="0">
                  <a:pos x="642" y="938"/>
                </a:cxn>
                <a:cxn ang="0">
                  <a:pos x="646" y="884"/>
                </a:cxn>
                <a:cxn ang="0">
                  <a:pos x="654" y="830"/>
                </a:cxn>
                <a:cxn ang="0">
                  <a:pos x="666" y="778"/>
                </a:cxn>
                <a:cxn ang="0">
                  <a:pos x="680" y="726"/>
                </a:cxn>
                <a:cxn ang="0">
                  <a:pos x="696" y="676"/>
                </a:cxn>
                <a:cxn ang="0">
                  <a:pos x="716" y="626"/>
                </a:cxn>
                <a:cxn ang="0">
                  <a:pos x="738" y="578"/>
                </a:cxn>
                <a:cxn ang="0">
                  <a:pos x="762" y="532"/>
                </a:cxn>
                <a:cxn ang="0">
                  <a:pos x="788" y="486"/>
                </a:cxn>
                <a:cxn ang="0">
                  <a:pos x="818" y="442"/>
                </a:cxn>
                <a:cxn ang="0">
                  <a:pos x="850" y="400"/>
                </a:cxn>
                <a:cxn ang="0">
                  <a:pos x="790" y="218"/>
                </a:cxn>
                <a:cxn ang="0">
                  <a:pos x="730" y="38"/>
                </a:cxn>
                <a:cxn ang="0">
                  <a:pos x="542" y="20"/>
                </a:cxn>
                <a:cxn ang="0">
                  <a:pos x="350" y="0"/>
                </a:cxn>
              </a:cxnLst>
              <a:rect l="0" t="0" r="r" b="b"/>
              <a:pathLst>
                <a:path w="850" h="1356">
                  <a:moveTo>
                    <a:pt x="350" y="0"/>
                  </a:moveTo>
                  <a:lnTo>
                    <a:pt x="350" y="0"/>
                  </a:lnTo>
                  <a:lnTo>
                    <a:pt x="322" y="36"/>
                  </a:lnTo>
                  <a:lnTo>
                    <a:pt x="296" y="72"/>
                  </a:lnTo>
                  <a:lnTo>
                    <a:pt x="272" y="108"/>
                  </a:lnTo>
                  <a:lnTo>
                    <a:pt x="248" y="144"/>
                  </a:lnTo>
                  <a:lnTo>
                    <a:pt x="224" y="182"/>
                  </a:lnTo>
                  <a:lnTo>
                    <a:pt x="202" y="220"/>
                  </a:lnTo>
                  <a:lnTo>
                    <a:pt x="182" y="258"/>
                  </a:lnTo>
                  <a:lnTo>
                    <a:pt x="162" y="298"/>
                  </a:lnTo>
                  <a:lnTo>
                    <a:pt x="142" y="338"/>
                  </a:lnTo>
                  <a:lnTo>
                    <a:pt x="126" y="378"/>
                  </a:lnTo>
                  <a:lnTo>
                    <a:pt x="108" y="418"/>
                  </a:lnTo>
                  <a:lnTo>
                    <a:pt x="94" y="460"/>
                  </a:lnTo>
                  <a:lnTo>
                    <a:pt x="78" y="502"/>
                  </a:lnTo>
                  <a:lnTo>
                    <a:pt x="66" y="544"/>
                  </a:lnTo>
                  <a:lnTo>
                    <a:pt x="54" y="588"/>
                  </a:lnTo>
                  <a:lnTo>
                    <a:pt x="42" y="630"/>
                  </a:lnTo>
                  <a:lnTo>
                    <a:pt x="32" y="674"/>
                  </a:lnTo>
                  <a:lnTo>
                    <a:pt x="24" y="718"/>
                  </a:lnTo>
                  <a:lnTo>
                    <a:pt x="16" y="762"/>
                  </a:lnTo>
                  <a:lnTo>
                    <a:pt x="10" y="806"/>
                  </a:lnTo>
                  <a:lnTo>
                    <a:pt x="6" y="850"/>
                  </a:lnTo>
                  <a:lnTo>
                    <a:pt x="2" y="896"/>
                  </a:lnTo>
                  <a:lnTo>
                    <a:pt x="0" y="942"/>
                  </a:lnTo>
                  <a:lnTo>
                    <a:pt x="0" y="986"/>
                  </a:lnTo>
                  <a:lnTo>
                    <a:pt x="0" y="1032"/>
                  </a:lnTo>
                  <a:lnTo>
                    <a:pt x="2" y="1078"/>
                  </a:lnTo>
                  <a:lnTo>
                    <a:pt x="4" y="1124"/>
                  </a:lnTo>
                  <a:lnTo>
                    <a:pt x="8" y="1170"/>
                  </a:lnTo>
                  <a:lnTo>
                    <a:pt x="14" y="1216"/>
                  </a:lnTo>
                  <a:lnTo>
                    <a:pt x="22" y="1262"/>
                  </a:lnTo>
                  <a:lnTo>
                    <a:pt x="30" y="1308"/>
                  </a:lnTo>
                  <a:lnTo>
                    <a:pt x="40" y="1356"/>
                  </a:lnTo>
                  <a:lnTo>
                    <a:pt x="170" y="1220"/>
                  </a:lnTo>
                  <a:lnTo>
                    <a:pt x="304" y="1086"/>
                  </a:lnTo>
                  <a:lnTo>
                    <a:pt x="482" y="1150"/>
                  </a:lnTo>
                  <a:lnTo>
                    <a:pt x="660" y="1214"/>
                  </a:lnTo>
                  <a:lnTo>
                    <a:pt x="664" y="1214"/>
                  </a:lnTo>
                  <a:lnTo>
                    <a:pt x="664" y="1214"/>
                  </a:lnTo>
                  <a:lnTo>
                    <a:pt x="652" y="1158"/>
                  </a:lnTo>
                  <a:lnTo>
                    <a:pt x="646" y="1102"/>
                  </a:lnTo>
                  <a:lnTo>
                    <a:pt x="640" y="1048"/>
                  </a:lnTo>
                  <a:lnTo>
                    <a:pt x="640" y="992"/>
                  </a:lnTo>
                  <a:lnTo>
                    <a:pt x="642" y="938"/>
                  </a:lnTo>
                  <a:lnTo>
                    <a:pt x="646" y="884"/>
                  </a:lnTo>
                  <a:lnTo>
                    <a:pt x="654" y="830"/>
                  </a:lnTo>
                  <a:lnTo>
                    <a:pt x="666" y="778"/>
                  </a:lnTo>
                  <a:lnTo>
                    <a:pt x="680" y="726"/>
                  </a:lnTo>
                  <a:lnTo>
                    <a:pt x="696" y="676"/>
                  </a:lnTo>
                  <a:lnTo>
                    <a:pt x="716" y="626"/>
                  </a:lnTo>
                  <a:lnTo>
                    <a:pt x="738" y="578"/>
                  </a:lnTo>
                  <a:lnTo>
                    <a:pt x="762" y="532"/>
                  </a:lnTo>
                  <a:lnTo>
                    <a:pt x="788" y="486"/>
                  </a:lnTo>
                  <a:lnTo>
                    <a:pt x="818" y="442"/>
                  </a:lnTo>
                  <a:lnTo>
                    <a:pt x="850" y="400"/>
                  </a:lnTo>
                  <a:lnTo>
                    <a:pt x="790" y="218"/>
                  </a:lnTo>
                  <a:lnTo>
                    <a:pt x="730" y="38"/>
                  </a:lnTo>
                  <a:lnTo>
                    <a:pt x="542" y="2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106988" y="4379913"/>
              <a:ext cx="1895475" cy="1952625"/>
            </a:xfrm>
            <a:custGeom>
              <a:avLst/>
              <a:gdLst/>
              <a:ahLst/>
              <a:cxnLst>
                <a:cxn ang="0">
                  <a:pos x="326" y="1230"/>
                </a:cxn>
                <a:cxn ang="0">
                  <a:pos x="326" y="1230"/>
                </a:cxn>
                <a:cxn ang="0">
                  <a:pos x="366" y="1210"/>
                </a:cxn>
                <a:cxn ang="0">
                  <a:pos x="404" y="1190"/>
                </a:cxn>
                <a:cxn ang="0">
                  <a:pos x="442" y="1168"/>
                </a:cxn>
                <a:cxn ang="0">
                  <a:pos x="480" y="1146"/>
                </a:cxn>
                <a:cxn ang="0">
                  <a:pos x="518" y="1122"/>
                </a:cxn>
                <a:cxn ang="0">
                  <a:pos x="554" y="1096"/>
                </a:cxn>
                <a:cxn ang="0">
                  <a:pos x="590" y="1070"/>
                </a:cxn>
                <a:cxn ang="0">
                  <a:pos x="624" y="1044"/>
                </a:cxn>
                <a:cxn ang="0">
                  <a:pos x="658" y="1016"/>
                </a:cxn>
                <a:cxn ang="0">
                  <a:pos x="692" y="988"/>
                </a:cxn>
                <a:cxn ang="0">
                  <a:pos x="724" y="958"/>
                </a:cxn>
                <a:cxn ang="0">
                  <a:pos x="756" y="928"/>
                </a:cxn>
                <a:cxn ang="0">
                  <a:pos x="788" y="896"/>
                </a:cxn>
                <a:cxn ang="0">
                  <a:pos x="818" y="864"/>
                </a:cxn>
                <a:cxn ang="0">
                  <a:pos x="848" y="830"/>
                </a:cxn>
                <a:cxn ang="0">
                  <a:pos x="876" y="796"/>
                </a:cxn>
                <a:cxn ang="0">
                  <a:pos x="904" y="762"/>
                </a:cxn>
                <a:cxn ang="0">
                  <a:pos x="930" y="726"/>
                </a:cxn>
                <a:cxn ang="0">
                  <a:pos x="956" y="688"/>
                </a:cxn>
                <a:cxn ang="0">
                  <a:pos x="980" y="652"/>
                </a:cxn>
                <a:cxn ang="0">
                  <a:pos x="1004" y="614"/>
                </a:cxn>
                <a:cxn ang="0">
                  <a:pos x="1028" y="574"/>
                </a:cxn>
                <a:cxn ang="0">
                  <a:pos x="1048" y="534"/>
                </a:cxn>
                <a:cxn ang="0">
                  <a:pos x="1070" y="494"/>
                </a:cxn>
                <a:cxn ang="0">
                  <a:pos x="1090" y="452"/>
                </a:cxn>
                <a:cxn ang="0">
                  <a:pos x="1108" y="410"/>
                </a:cxn>
                <a:cxn ang="0">
                  <a:pos x="1124" y="368"/>
                </a:cxn>
                <a:cxn ang="0">
                  <a:pos x="1140" y="324"/>
                </a:cxn>
                <a:cxn ang="0">
                  <a:pos x="1156" y="280"/>
                </a:cxn>
                <a:cxn ang="0">
                  <a:pos x="1170" y="236"/>
                </a:cxn>
                <a:cxn ang="0">
                  <a:pos x="1182" y="190"/>
                </a:cxn>
                <a:cxn ang="0">
                  <a:pos x="1194" y="144"/>
                </a:cxn>
                <a:cxn ang="0">
                  <a:pos x="1016" y="208"/>
                </a:cxn>
                <a:cxn ang="0">
                  <a:pos x="838" y="272"/>
                </a:cxn>
                <a:cxn ang="0">
                  <a:pos x="706" y="138"/>
                </a:cxn>
                <a:cxn ang="0">
                  <a:pos x="572" y="2"/>
                </a:cxn>
                <a:cxn ang="0">
                  <a:pos x="570" y="0"/>
                </a:cxn>
                <a:cxn ang="0">
                  <a:pos x="570" y="0"/>
                </a:cxn>
                <a:cxn ang="0">
                  <a:pos x="556" y="56"/>
                </a:cxn>
                <a:cxn ang="0">
                  <a:pos x="538" y="110"/>
                </a:cxn>
                <a:cxn ang="0">
                  <a:pos x="518" y="160"/>
                </a:cxn>
                <a:cxn ang="0">
                  <a:pos x="496" y="210"/>
                </a:cxn>
                <a:cxn ang="0">
                  <a:pos x="470" y="260"/>
                </a:cxn>
                <a:cxn ang="0">
                  <a:pos x="442" y="306"/>
                </a:cxn>
                <a:cxn ang="0">
                  <a:pos x="412" y="350"/>
                </a:cxn>
                <a:cxn ang="0">
                  <a:pos x="380" y="392"/>
                </a:cxn>
                <a:cxn ang="0">
                  <a:pos x="344" y="434"/>
                </a:cxn>
                <a:cxn ang="0">
                  <a:pos x="308" y="472"/>
                </a:cxn>
                <a:cxn ang="0">
                  <a:pos x="268" y="508"/>
                </a:cxn>
                <a:cxn ang="0">
                  <a:pos x="228" y="542"/>
                </a:cxn>
                <a:cxn ang="0">
                  <a:pos x="186" y="574"/>
                </a:cxn>
                <a:cxn ang="0">
                  <a:pos x="142" y="602"/>
                </a:cxn>
                <a:cxn ang="0">
                  <a:pos x="96" y="628"/>
                </a:cxn>
                <a:cxn ang="0">
                  <a:pos x="48" y="654"/>
                </a:cxn>
                <a:cxn ang="0">
                  <a:pos x="24" y="842"/>
                </a:cxn>
                <a:cxn ang="0">
                  <a:pos x="0" y="1030"/>
                </a:cxn>
                <a:cxn ang="0">
                  <a:pos x="162" y="1130"/>
                </a:cxn>
                <a:cxn ang="0">
                  <a:pos x="326" y="1230"/>
                </a:cxn>
              </a:cxnLst>
              <a:rect l="0" t="0" r="r" b="b"/>
              <a:pathLst>
                <a:path w="1194" h="1230">
                  <a:moveTo>
                    <a:pt x="326" y="1230"/>
                  </a:moveTo>
                  <a:lnTo>
                    <a:pt x="326" y="1230"/>
                  </a:lnTo>
                  <a:lnTo>
                    <a:pt x="366" y="1210"/>
                  </a:lnTo>
                  <a:lnTo>
                    <a:pt x="404" y="1190"/>
                  </a:lnTo>
                  <a:lnTo>
                    <a:pt x="442" y="1168"/>
                  </a:lnTo>
                  <a:lnTo>
                    <a:pt x="480" y="1146"/>
                  </a:lnTo>
                  <a:lnTo>
                    <a:pt x="518" y="1122"/>
                  </a:lnTo>
                  <a:lnTo>
                    <a:pt x="554" y="1096"/>
                  </a:lnTo>
                  <a:lnTo>
                    <a:pt x="590" y="1070"/>
                  </a:lnTo>
                  <a:lnTo>
                    <a:pt x="624" y="1044"/>
                  </a:lnTo>
                  <a:lnTo>
                    <a:pt x="658" y="1016"/>
                  </a:lnTo>
                  <a:lnTo>
                    <a:pt x="692" y="988"/>
                  </a:lnTo>
                  <a:lnTo>
                    <a:pt x="724" y="958"/>
                  </a:lnTo>
                  <a:lnTo>
                    <a:pt x="756" y="928"/>
                  </a:lnTo>
                  <a:lnTo>
                    <a:pt x="788" y="896"/>
                  </a:lnTo>
                  <a:lnTo>
                    <a:pt x="818" y="864"/>
                  </a:lnTo>
                  <a:lnTo>
                    <a:pt x="848" y="830"/>
                  </a:lnTo>
                  <a:lnTo>
                    <a:pt x="876" y="796"/>
                  </a:lnTo>
                  <a:lnTo>
                    <a:pt x="904" y="762"/>
                  </a:lnTo>
                  <a:lnTo>
                    <a:pt x="930" y="726"/>
                  </a:lnTo>
                  <a:lnTo>
                    <a:pt x="956" y="688"/>
                  </a:lnTo>
                  <a:lnTo>
                    <a:pt x="980" y="652"/>
                  </a:lnTo>
                  <a:lnTo>
                    <a:pt x="1004" y="614"/>
                  </a:lnTo>
                  <a:lnTo>
                    <a:pt x="1028" y="574"/>
                  </a:lnTo>
                  <a:lnTo>
                    <a:pt x="1048" y="534"/>
                  </a:lnTo>
                  <a:lnTo>
                    <a:pt x="1070" y="494"/>
                  </a:lnTo>
                  <a:lnTo>
                    <a:pt x="1090" y="452"/>
                  </a:lnTo>
                  <a:lnTo>
                    <a:pt x="1108" y="410"/>
                  </a:lnTo>
                  <a:lnTo>
                    <a:pt x="1124" y="368"/>
                  </a:lnTo>
                  <a:lnTo>
                    <a:pt x="1140" y="324"/>
                  </a:lnTo>
                  <a:lnTo>
                    <a:pt x="1156" y="280"/>
                  </a:lnTo>
                  <a:lnTo>
                    <a:pt x="1170" y="236"/>
                  </a:lnTo>
                  <a:lnTo>
                    <a:pt x="1182" y="190"/>
                  </a:lnTo>
                  <a:lnTo>
                    <a:pt x="1194" y="144"/>
                  </a:lnTo>
                  <a:lnTo>
                    <a:pt x="1016" y="208"/>
                  </a:lnTo>
                  <a:lnTo>
                    <a:pt x="838" y="272"/>
                  </a:lnTo>
                  <a:lnTo>
                    <a:pt x="706" y="138"/>
                  </a:lnTo>
                  <a:lnTo>
                    <a:pt x="572" y="2"/>
                  </a:lnTo>
                  <a:lnTo>
                    <a:pt x="570" y="0"/>
                  </a:lnTo>
                  <a:lnTo>
                    <a:pt x="570" y="0"/>
                  </a:lnTo>
                  <a:lnTo>
                    <a:pt x="556" y="56"/>
                  </a:lnTo>
                  <a:lnTo>
                    <a:pt x="538" y="110"/>
                  </a:lnTo>
                  <a:lnTo>
                    <a:pt x="518" y="160"/>
                  </a:lnTo>
                  <a:lnTo>
                    <a:pt x="496" y="210"/>
                  </a:lnTo>
                  <a:lnTo>
                    <a:pt x="470" y="260"/>
                  </a:lnTo>
                  <a:lnTo>
                    <a:pt x="442" y="306"/>
                  </a:lnTo>
                  <a:lnTo>
                    <a:pt x="412" y="350"/>
                  </a:lnTo>
                  <a:lnTo>
                    <a:pt x="380" y="392"/>
                  </a:lnTo>
                  <a:lnTo>
                    <a:pt x="344" y="434"/>
                  </a:lnTo>
                  <a:lnTo>
                    <a:pt x="308" y="472"/>
                  </a:lnTo>
                  <a:lnTo>
                    <a:pt x="268" y="508"/>
                  </a:lnTo>
                  <a:lnTo>
                    <a:pt x="228" y="542"/>
                  </a:lnTo>
                  <a:lnTo>
                    <a:pt x="186" y="574"/>
                  </a:lnTo>
                  <a:lnTo>
                    <a:pt x="142" y="602"/>
                  </a:lnTo>
                  <a:lnTo>
                    <a:pt x="96" y="628"/>
                  </a:lnTo>
                  <a:lnTo>
                    <a:pt x="48" y="654"/>
                  </a:lnTo>
                  <a:lnTo>
                    <a:pt x="24" y="842"/>
                  </a:lnTo>
                  <a:lnTo>
                    <a:pt x="0" y="1030"/>
                  </a:lnTo>
                  <a:lnTo>
                    <a:pt x="162" y="1130"/>
                  </a:lnTo>
                  <a:lnTo>
                    <a:pt x="326" y="123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524375" y="1492250"/>
              <a:ext cx="1990725" cy="1590675"/>
            </a:xfrm>
            <a:custGeom>
              <a:avLst/>
              <a:gdLst/>
              <a:ahLst/>
              <a:cxnLst>
                <a:cxn ang="0">
                  <a:pos x="1254" y="604"/>
                </a:cxn>
                <a:cxn ang="0">
                  <a:pos x="1254" y="604"/>
                </a:cxn>
                <a:cxn ang="0">
                  <a:pos x="1226" y="570"/>
                </a:cxn>
                <a:cxn ang="0">
                  <a:pos x="1196" y="536"/>
                </a:cxn>
                <a:cxn ang="0">
                  <a:pos x="1166" y="504"/>
                </a:cxn>
                <a:cxn ang="0">
                  <a:pos x="1136" y="472"/>
                </a:cxn>
                <a:cxn ang="0">
                  <a:pos x="1104" y="442"/>
                </a:cxn>
                <a:cxn ang="0">
                  <a:pos x="1072" y="412"/>
                </a:cxn>
                <a:cxn ang="0">
                  <a:pos x="1040" y="382"/>
                </a:cxn>
                <a:cxn ang="0">
                  <a:pos x="1006" y="354"/>
                </a:cxn>
                <a:cxn ang="0">
                  <a:pos x="970" y="328"/>
                </a:cxn>
                <a:cxn ang="0">
                  <a:pos x="936" y="300"/>
                </a:cxn>
                <a:cxn ang="0">
                  <a:pos x="900" y="276"/>
                </a:cxn>
                <a:cxn ang="0">
                  <a:pos x="862" y="252"/>
                </a:cxn>
                <a:cxn ang="0">
                  <a:pos x="824" y="228"/>
                </a:cxn>
                <a:cxn ang="0">
                  <a:pos x="786" y="206"/>
                </a:cxn>
                <a:cxn ang="0">
                  <a:pos x="748" y="184"/>
                </a:cxn>
                <a:cxn ang="0">
                  <a:pos x="708" y="164"/>
                </a:cxn>
                <a:cxn ang="0">
                  <a:pos x="668" y="144"/>
                </a:cxn>
                <a:cxn ang="0">
                  <a:pos x="626" y="126"/>
                </a:cxn>
                <a:cxn ang="0">
                  <a:pos x="586" y="110"/>
                </a:cxn>
                <a:cxn ang="0">
                  <a:pos x="544" y="94"/>
                </a:cxn>
                <a:cxn ang="0">
                  <a:pos x="500" y="80"/>
                </a:cxn>
                <a:cxn ang="0">
                  <a:pos x="458" y="66"/>
                </a:cxn>
                <a:cxn ang="0">
                  <a:pos x="414" y="54"/>
                </a:cxn>
                <a:cxn ang="0">
                  <a:pos x="370" y="42"/>
                </a:cxn>
                <a:cxn ang="0">
                  <a:pos x="326" y="32"/>
                </a:cxn>
                <a:cxn ang="0">
                  <a:pos x="280" y="24"/>
                </a:cxn>
                <a:cxn ang="0">
                  <a:pos x="236" y="18"/>
                </a:cxn>
                <a:cxn ang="0">
                  <a:pos x="190" y="10"/>
                </a:cxn>
                <a:cxn ang="0">
                  <a:pos x="142" y="6"/>
                </a:cxn>
                <a:cxn ang="0">
                  <a:pos x="96" y="2"/>
                </a:cxn>
                <a:cxn ang="0">
                  <a:pos x="50" y="0"/>
                </a:cxn>
                <a:cxn ang="0">
                  <a:pos x="2" y="0"/>
                </a:cxn>
                <a:cxn ang="0">
                  <a:pos x="104" y="158"/>
                </a:cxn>
                <a:cxn ang="0">
                  <a:pos x="206" y="318"/>
                </a:cxn>
                <a:cxn ang="0">
                  <a:pos x="104" y="478"/>
                </a:cxn>
                <a:cxn ang="0">
                  <a:pos x="0" y="638"/>
                </a:cxn>
                <a:cxn ang="0">
                  <a:pos x="0" y="640"/>
                </a:cxn>
                <a:cxn ang="0">
                  <a:pos x="0" y="640"/>
                </a:cxn>
                <a:cxn ang="0">
                  <a:pos x="58" y="642"/>
                </a:cxn>
                <a:cxn ang="0">
                  <a:pos x="114" y="646"/>
                </a:cxn>
                <a:cxn ang="0">
                  <a:pos x="168" y="654"/>
                </a:cxn>
                <a:cxn ang="0">
                  <a:pos x="222" y="666"/>
                </a:cxn>
                <a:cxn ang="0">
                  <a:pos x="274" y="680"/>
                </a:cxn>
                <a:cxn ang="0">
                  <a:pos x="326" y="696"/>
                </a:cxn>
                <a:cxn ang="0">
                  <a:pos x="376" y="716"/>
                </a:cxn>
                <a:cxn ang="0">
                  <a:pos x="426" y="738"/>
                </a:cxn>
                <a:cxn ang="0">
                  <a:pos x="472" y="764"/>
                </a:cxn>
                <a:cxn ang="0">
                  <a:pos x="518" y="790"/>
                </a:cxn>
                <a:cxn ang="0">
                  <a:pos x="562" y="820"/>
                </a:cxn>
                <a:cxn ang="0">
                  <a:pos x="604" y="852"/>
                </a:cxn>
                <a:cxn ang="0">
                  <a:pos x="644" y="888"/>
                </a:cxn>
                <a:cxn ang="0">
                  <a:pos x="682" y="924"/>
                </a:cxn>
                <a:cxn ang="0">
                  <a:pos x="718" y="962"/>
                </a:cxn>
                <a:cxn ang="0">
                  <a:pos x="752" y="1002"/>
                </a:cxn>
                <a:cxn ang="0">
                  <a:pos x="942" y="986"/>
                </a:cxn>
                <a:cxn ang="0">
                  <a:pos x="1132" y="966"/>
                </a:cxn>
                <a:cxn ang="0">
                  <a:pos x="1192" y="786"/>
                </a:cxn>
                <a:cxn ang="0">
                  <a:pos x="1254" y="604"/>
                </a:cxn>
              </a:cxnLst>
              <a:rect l="0" t="0" r="r" b="b"/>
              <a:pathLst>
                <a:path w="1254" h="1002">
                  <a:moveTo>
                    <a:pt x="1254" y="604"/>
                  </a:moveTo>
                  <a:lnTo>
                    <a:pt x="1254" y="604"/>
                  </a:lnTo>
                  <a:lnTo>
                    <a:pt x="1226" y="570"/>
                  </a:lnTo>
                  <a:lnTo>
                    <a:pt x="1196" y="536"/>
                  </a:lnTo>
                  <a:lnTo>
                    <a:pt x="1166" y="504"/>
                  </a:lnTo>
                  <a:lnTo>
                    <a:pt x="1136" y="472"/>
                  </a:lnTo>
                  <a:lnTo>
                    <a:pt x="1104" y="442"/>
                  </a:lnTo>
                  <a:lnTo>
                    <a:pt x="1072" y="412"/>
                  </a:lnTo>
                  <a:lnTo>
                    <a:pt x="1040" y="382"/>
                  </a:lnTo>
                  <a:lnTo>
                    <a:pt x="1006" y="354"/>
                  </a:lnTo>
                  <a:lnTo>
                    <a:pt x="970" y="328"/>
                  </a:lnTo>
                  <a:lnTo>
                    <a:pt x="936" y="300"/>
                  </a:lnTo>
                  <a:lnTo>
                    <a:pt x="900" y="276"/>
                  </a:lnTo>
                  <a:lnTo>
                    <a:pt x="862" y="252"/>
                  </a:lnTo>
                  <a:lnTo>
                    <a:pt x="824" y="228"/>
                  </a:lnTo>
                  <a:lnTo>
                    <a:pt x="786" y="206"/>
                  </a:lnTo>
                  <a:lnTo>
                    <a:pt x="748" y="184"/>
                  </a:lnTo>
                  <a:lnTo>
                    <a:pt x="708" y="164"/>
                  </a:lnTo>
                  <a:lnTo>
                    <a:pt x="668" y="144"/>
                  </a:lnTo>
                  <a:lnTo>
                    <a:pt x="626" y="126"/>
                  </a:lnTo>
                  <a:lnTo>
                    <a:pt x="586" y="110"/>
                  </a:lnTo>
                  <a:lnTo>
                    <a:pt x="544" y="94"/>
                  </a:lnTo>
                  <a:lnTo>
                    <a:pt x="500" y="80"/>
                  </a:lnTo>
                  <a:lnTo>
                    <a:pt x="458" y="66"/>
                  </a:lnTo>
                  <a:lnTo>
                    <a:pt x="414" y="54"/>
                  </a:lnTo>
                  <a:lnTo>
                    <a:pt x="370" y="42"/>
                  </a:lnTo>
                  <a:lnTo>
                    <a:pt x="326" y="32"/>
                  </a:lnTo>
                  <a:lnTo>
                    <a:pt x="280" y="24"/>
                  </a:lnTo>
                  <a:lnTo>
                    <a:pt x="236" y="18"/>
                  </a:lnTo>
                  <a:lnTo>
                    <a:pt x="190" y="10"/>
                  </a:lnTo>
                  <a:lnTo>
                    <a:pt x="142" y="6"/>
                  </a:lnTo>
                  <a:lnTo>
                    <a:pt x="96" y="2"/>
                  </a:lnTo>
                  <a:lnTo>
                    <a:pt x="50" y="0"/>
                  </a:lnTo>
                  <a:lnTo>
                    <a:pt x="2" y="0"/>
                  </a:lnTo>
                  <a:lnTo>
                    <a:pt x="104" y="158"/>
                  </a:lnTo>
                  <a:lnTo>
                    <a:pt x="206" y="318"/>
                  </a:lnTo>
                  <a:lnTo>
                    <a:pt x="104" y="478"/>
                  </a:lnTo>
                  <a:lnTo>
                    <a:pt x="0" y="638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58" y="642"/>
                  </a:lnTo>
                  <a:lnTo>
                    <a:pt x="114" y="646"/>
                  </a:lnTo>
                  <a:lnTo>
                    <a:pt x="168" y="654"/>
                  </a:lnTo>
                  <a:lnTo>
                    <a:pt x="222" y="666"/>
                  </a:lnTo>
                  <a:lnTo>
                    <a:pt x="274" y="680"/>
                  </a:lnTo>
                  <a:lnTo>
                    <a:pt x="326" y="696"/>
                  </a:lnTo>
                  <a:lnTo>
                    <a:pt x="376" y="716"/>
                  </a:lnTo>
                  <a:lnTo>
                    <a:pt x="426" y="738"/>
                  </a:lnTo>
                  <a:lnTo>
                    <a:pt x="472" y="764"/>
                  </a:lnTo>
                  <a:lnTo>
                    <a:pt x="518" y="790"/>
                  </a:lnTo>
                  <a:lnTo>
                    <a:pt x="562" y="820"/>
                  </a:lnTo>
                  <a:lnTo>
                    <a:pt x="604" y="852"/>
                  </a:lnTo>
                  <a:lnTo>
                    <a:pt x="644" y="888"/>
                  </a:lnTo>
                  <a:lnTo>
                    <a:pt x="682" y="924"/>
                  </a:lnTo>
                  <a:lnTo>
                    <a:pt x="718" y="962"/>
                  </a:lnTo>
                  <a:lnTo>
                    <a:pt x="752" y="1002"/>
                  </a:lnTo>
                  <a:lnTo>
                    <a:pt x="942" y="986"/>
                  </a:lnTo>
                  <a:lnTo>
                    <a:pt x="1132" y="966"/>
                  </a:lnTo>
                  <a:lnTo>
                    <a:pt x="1192" y="786"/>
                  </a:lnTo>
                  <a:lnTo>
                    <a:pt x="1254" y="60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536825" y="1492250"/>
              <a:ext cx="2317750" cy="1590675"/>
            </a:xfrm>
            <a:custGeom>
              <a:avLst/>
              <a:gdLst/>
              <a:ahLst/>
              <a:cxnLst>
                <a:cxn ang="0">
                  <a:pos x="1252" y="0"/>
                </a:cxn>
                <a:cxn ang="0">
                  <a:pos x="1252" y="0"/>
                </a:cxn>
                <a:cxn ang="0">
                  <a:pos x="1208" y="0"/>
                </a:cxn>
                <a:cxn ang="0">
                  <a:pos x="1164" y="2"/>
                </a:cxn>
                <a:cxn ang="0">
                  <a:pos x="1120" y="6"/>
                </a:cxn>
                <a:cxn ang="0">
                  <a:pos x="1076" y="10"/>
                </a:cxn>
                <a:cxn ang="0">
                  <a:pos x="1032" y="14"/>
                </a:cxn>
                <a:cxn ang="0">
                  <a:pos x="990" y="22"/>
                </a:cxn>
                <a:cxn ang="0">
                  <a:pos x="946" y="30"/>
                </a:cxn>
                <a:cxn ang="0">
                  <a:pos x="902" y="38"/>
                </a:cxn>
                <a:cxn ang="0">
                  <a:pos x="860" y="48"/>
                </a:cxn>
                <a:cxn ang="0">
                  <a:pos x="818" y="60"/>
                </a:cxn>
                <a:cxn ang="0">
                  <a:pos x="774" y="72"/>
                </a:cxn>
                <a:cxn ang="0">
                  <a:pos x="732" y="86"/>
                </a:cxn>
                <a:cxn ang="0">
                  <a:pos x="690" y="100"/>
                </a:cxn>
                <a:cxn ang="0">
                  <a:pos x="650" y="116"/>
                </a:cxn>
                <a:cxn ang="0">
                  <a:pos x="608" y="134"/>
                </a:cxn>
                <a:cxn ang="0">
                  <a:pos x="568" y="152"/>
                </a:cxn>
                <a:cxn ang="0">
                  <a:pos x="528" y="172"/>
                </a:cxn>
                <a:cxn ang="0">
                  <a:pos x="488" y="192"/>
                </a:cxn>
                <a:cxn ang="0">
                  <a:pos x="450" y="214"/>
                </a:cxn>
                <a:cxn ang="0">
                  <a:pos x="412" y="238"/>
                </a:cxn>
                <a:cxn ang="0">
                  <a:pos x="374" y="262"/>
                </a:cxn>
                <a:cxn ang="0">
                  <a:pos x="336" y="286"/>
                </a:cxn>
                <a:cxn ang="0">
                  <a:pos x="298" y="314"/>
                </a:cxn>
                <a:cxn ang="0">
                  <a:pos x="262" y="340"/>
                </a:cxn>
                <a:cxn ang="0">
                  <a:pos x="228" y="370"/>
                </a:cxn>
                <a:cxn ang="0">
                  <a:pos x="192" y="400"/>
                </a:cxn>
                <a:cxn ang="0">
                  <a:pos x="158" y="430"/>
                </a:cxn>
                <a:cxn ang="0">
                  <a:pos x="126" y="462"/>
                </a:cxn>
                <a:cxn ang="0">
                  <a:pos x="92" y="496"/>
                </a:cxn>
                <a:cxn ang="0">
                  <a:pos x="60" y="530"/>
                </a:cxn>
                <a:cxn ang="0">
                  <a:pos x="30" y="566"/>
                </a:cxn>
                <a:cxn ang="0">
                  <a:pos x="0" y="602"/>
                </a:cxn>
                <a:cxn ang="0">
                  <a:pos x="186" y="620"/>
                </a:cxn>
                <a:cxn ang="0">
                  <a:pos x="376" y="640"/>
                </a:cxn>
                <a:cxn ang="0">
                  <a:pos x="436" y="820"/>
                </a:cxn>
                <a:cxn ang="0">
                  <a:pos x="498" y="1000"/>
                </a:cxn>
                <a:cxn ang="0">
                  <a:pos x="500" y="1002"/>
                </a:cxn>
                <a:cxn ang="0">
                  <a:pos x="500" y="1002"/>
                </a:cxn>
                <a:cxn ang="0">
                  <a:pos x="536" y="958"/>
                </a:cxn>
                <a:cxn ang="0">
                  <a:pos x="574" y="918"/>
                </a:cxn>
                <a:cxn ang="0">
                  <a:pos x="616" y="880"/>
                </a:cxn>
                <a:cxn ang="0">
                  <a:pos x="658" y="844"/>
                </a:cxn>
                <a:cxn ang="0">
                  <a:pos x="702" y="812"/>
                </a:cxn>
                <a:cxn ang="0">
                  <a:pos x="746" y="782"/>
                </a:cxn>
                <a:cxn ang="0">
                  <a:pos x="794" y="756"/>
                </a:cxn>
                <a:cxn ang="0">
                  <a:pos x="842" y="732"/>
                </a:cxn>
                <a:cxn ang="0">
                  <a:pos x="890" y="710"/>
                </a:cxn>
                <a:cxn ang="0">
                  <a:pos x="940" y="692"/>
                </a:cxn>
                <a:cxn ang="0">
                  <a:pos x="990" y="676"/>
                </a:cxn>
                <a:cxn ang="0">
                  <a:pos x="1042" y="662"/>
                </a:cxn>
                <a:cxn ang="0">
                  <a:pos x="1094" y="652"/>
                </a:cxn>
                <a:cxn ang="0">
                  <a:pos x="1146" y="646"/>
                </a:cxn>
                <a:cxn ang="0">
                  <a:pos x="1200" y="642"/>
                </a:cxn>
                <a:cxn ang="0">
                  <a:pos x="1252" y="640"/>
                </a:cxn>
                <a:cxn ang="0">
                  <a:pos x="1356" y="480"/>
                </a:cxn>
                <a:cxn ang="0">
                  <a:pos x="1460" y="322"/>
                </a:cxn>
                <a:cxn ang="0">
                  <a:pos x="1356" y="162"/>
                </a:cxn>
                <a:cxn ang="0">
                  <a:pos x="1252" y="0"/>
                </a:cxn>
              </a:cxnLst>
              <a:rect l="0" t="0" r="r" b="b"/>
              <a:pathLst>
                <a:path w="1460" h="1002">
                  <a:moveTo>
                    <a:pt x="1252" y="0"/>
                  </a:moveTo>
                  <a:lnTo>
                    <a:pt x="1252" y="0"/>
                  </a:lnTo>
                  <a:lnTo>
                    <a:pt x="1208" y="0"/>
                  </a:lnTo>
                  <a:lnTo>
                    <a:pt x="1164" y="2"/>
                  </a:lnTo>
                  <a:lnTo>
                    <a:pt x="1120" y="6"/>
                  </a:lnTo>
                  <a:lnTo>
                    <a:pt x="1076" y="10"/>
                  </a:lnTo>
                  <a:lnTo>
                    <a:pt x="1032" y="14"/>
                  </a:lnTo>
                  <a:lnTo>
                    <a:pt x="990" y="22"/>
                  </a:lnTo>
                  <a:lnTo>
                    <a:pt x="946" y="30"/>
                  </a:lnTo>
                  <a:lnTo>
                    <a:pt x="902" y="38"/>
                  </a:lnTo>
                  <a:lnTo>
                    <a:pt x="860" y="48"/>
                  </a:lnTo>
                  <a:lnTo>
                    <a:pt x="818" y="60"/>
                  </a:lnTo>
                  <a:lnTo>
                    <a:pt x="774" y="72"/>
                  </a:lnTo>
                  <a:lnTo>
                    <a:pt x="732" y="86"/>
                  </a:lnTo>
                  <a:lnTo>
                    <a:pt x="690" y="100"/>
                  </a:lnTo>
                  <a:lnTo>
                    <a:pt x="650" y="116"/>
                  </a:lnTo>
                  <a:lnTo>
                    <a:pt x="608" y="134"/>
                  </a:lnTo>
                  <a:lnTo>
                    <a:pt x="568" y="152"/>
                  </a:lnTo>
                  <a:lnTo>
                    <a:pt x="528" y="172"/>
                  </a:lnTo>
                  <a:lnTo>
                    <a:pt x="488" y="192"/>
                  </a:lnTo>
                  <a:lnTo>
                    <a:pt x="450" y="214"/>
                  </a:lnTo>
                  <a:lnTo>
                    <a:pt x="412" y="238"/>
                  </a:lnTo>
                  <a:lnTo>
                    <a:pt x="374" y="262"/>
                  </a:lnTo>
                  <a:lnTo>
                    <a:pt x="336" y="286"/>
                  </a:lnTo>
                  <a:lnTo>
                    <a:pt x="298" y="314"/>
                  </a:lnTo>
                  <a:lnTo>
                    <a:pt x="262" y="340"/>
                  </a:lnTo>
                  <a:lnTo>
                    <a:pt x="228" y="370"/>
                  </a:lnTo>
                  <a:lnTo>
                    <a:pt x="192" y="400"/>
                  </a:lnTo>
                  <a:lnTo>
                    <a:pt x="158" y="430"/>
                  </a:lnTo>
                  <a:lnTo>
                    <a:pt x="126" y="462"/>
                  </a:lnTo>
                  <a:lnTo>
                    <a:pt x="92" y="496"/>
                  </a:lnTo>
                  <a:lnTo>
                    <a:pt x="60" y="530"/>
                  </a:lnTo>
                  <a:lnTo>
                    <a:pt x="30" y="566"/>
                  </a:lnTo>
                  <a:lnTo>
                    <a:pt x="0" y="602"/>
                  </a:lnTo>
                  <a:lnTo>
                    <a:pt x="186" y="620"/>
                  </a:lnTo>
                  <a:lnTo>
                    <a:pt x="376" y="640"/>
                  </a:lnTo>
                  <a:lnTo>
                    <a:pt x="436" y="820"/>
                  </a:lnTo>
                  <a:lnTo>
                    <a:pt x="498" y="1000"/>
                  </a:lnTo>
                  <a:lnTo>
                    <a:pt x="500" y="1002"/>
                  </a:lnTo>
                  <a:lnTo>
                    <a:pt x="500" y="1002"/>
                  </a:lnTo>
                  <a:lnTo>
                    <a:pt x="536" y="958"/>
                  </a:lnTo>
                  <a:lnTo>
                    <a:pt x="574" y="918"/>
                  </a:lnTo>
                  <a:lnTo>
                    <a:pt x="616" y="880"/>
                  </a:lnTo>
                  <a:lnTo>
                    <a:pt x="658" y="844"/>
                  </a:lnTo>
                  <a:lnTo>
                    <a:pt x="702" y="812"/>
                  </a:lnTo>
                  <a:lnTo>
                    <a:pt x="746" y="782"/>
                  </a:lnTo>
                  <a:lnTo>
                    <a:pt x="794" y="756"/>
                  </a:lnTo>
                  <a:lnTo>
                    <a:pt x="842" y="732"/>
                  </a:lnTo>
                  <a:lnTo>
                    <a:pt x="890" y="710"/>
                  </a:lnTo>
                  <a:lnTo>
                    <a:pt x="940" y="692"/>
                  </a:lnTo>
                  <a:lnTo>
                    <a:pt x="990" y="676"/>
                  </a:lnTo>
                  <a:lnTo>
                    <a:pt x="1042" y="662"/>
                  </a:lnTo>
                  <a:lnTo>
                    <a:pt x="1094" y="652"/>
                  </a:lnTo>
                  <a:lnTo>
                    <a:pt x="1146" y="646"/>
                  </a:lnTo>
                  <a:lnTo>
                    <a:pt x="1200" y="642"/>
                  </a:lnTo>
                  <a:lnTo>
                    <a:pt x="1252" y="640"/>
                  </a:lnTo>
                  <a:lnTo>
                    <a:pt x="1356" y="480"/>
                  </a:lnTo>
                  <a:lnTo>
                    <a:pt x="1460" y="322"/>
                  </a:lnTo>
                  <a:lnTo>
                    <a:pt x="1356" y="162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8100" cmpd="sng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035175" y="4175125"/>
              <a:ext cx="1816100" cy="2162175"/>
            </a:xfrm>
            <a:custGeom>
              <a:avLst/>
              <a:gdLst/>
              <a:ahLst/>
              <a:cxnLst>
                <a:cxn ang="0">
                  <a:pos x="0" y="274"/>
                </a:cxn>
                <a:cxn ang="0">
                  <a:pos x="0" y="274"/>
                </a:cxn>
                <a:cxn ang="0">
                  <a:pos x="10" y="316"/>
                </a:cxn>
                <a:cxn ang="0">
                  <a:pos x="22" y="360"/>
                </a:cxn>
                <a:cxn ang="0">
                  <a:pos x="34" y="402"/>
                </a:cxn>
                <a:cxn ang="0">
                  <a:pos x="48" y="444"/>
                </a:cxn>
                <a:cxn ang="0">
                  <a:pos x="64" y="484"/>
                </a:cxn>
                <a:cxn ang="0">
                  <a:pos x="80" y="526"/>
                </a:cxn>
                <a:cxn ang="0">
                  <a:pos x="98" y="566"/>
                </a:cxn>
                <a:cxn ang="0">
                  <a:pos x="116" y="606"/>
                </a:cxn>
                <a:cxn ang="0">
                  <a:pos x="134" y="646"/>
                </a:cxn>
                <a:cxn ang="0">
                  <a:pos x="156" y="684"/>
                </a:cxn>
                <a:cxn ang="0">
                  <a:pos x="176" y="724"/>
                </a:cxn>
                <a:cxn ang="0">
                  <a:pos x="200" y="762"/>
                </a:cxn>
                <a:cxn ang="0">
                  <a:pos x="224" y="798"/>
                </a:cxn>
                <a:cxn ang="0">
                  <a:pos x="248" y="836"/>
                </a:cxn>
                <a:cxn ang="0">
                  <a:pos x="274" y="872"/>
                </a:cxn>
                <a:cxn ang="0">
                  <a:pos x="300" y="906"/>
                </a:cxn>
                <a:cxn ang="0">
                  <a:pos x="328" y="942"/>
                </a:cxn>
                <a:cxn ang="0">
                  <a:pos x="358" y="976"/>
                </a:cxn>
                <a:cxn ang="0">
                  <a:pos x="388" y="1008"/>
                </a:cxn>
                <a:cxn ang="0">
                  <a:pos x="418" y="1042"/>
                </a:cxn>
                <a:cxn ang="0">
                  <a:pos x="450" y="1072"/>
                </a:cxn>
                <a:cxn ang="0">
                  <a:pos x="484" y="1104"/>
                </a:cxn>
                <a:cxn ang="0">
                  <a:pos x="518" y="1134"/>
                </a:cxn>
                <a:cxn ang="0">
                  <a:pos x="552" y="1162"/>
                </a:cxn>
                <a:cxn ang="0">
                  <a:pos x="588" y="1190"/>
                </a:cxn>
                <a:cxn ang="0">
                  <a:pos x="626" y="1218"/>
                </a:cxn>
                <a:cxn ang="0">
                  <a:pos x="664" y="1244"/>
                </a:cxn>
                <a:cxn ang="0">
                  <a:pos x="702" y="1270"/>
                </a:cxn>
                <a:cxn ang="0">
                  <a:pos x="742" y="1294"/>
                </a:cxn>
                <a:cxn ang="0">
                  <a:pos x="782" y="1318"/>
                </a:cxn>
                <a:cxn ang="0">
                  <a:pos x="824" y="1340"/>
                </a:cxn>
                <a:cxn ang="0">
                  <a:pos x="866" y="1362"/>
                </a:cxn>
                <a:cxn ang="0">
                  <a:pos x="842" y="1174"/>
                </a:cxn>
                <a:cxn ang="0">
                  <a:pos x="820" y="986"/>
                </a:cxn>
                <a:cxn ang="0">
                  <a:pos x="982" y="886"/>
                </a:cxn>
                <a:cxn ang="0">
                  <a:pos x="1144" y="788"/>
                </a:cxn>
                <a:cxn ang="0">
                  <a:pos x="1144" y="784"/>
                </a:cxn>
                <a:cxn ang="0">
                  <a:pos x="1144" y="784"/>
                </a:cxn>
                <a:cxn ang="0">
                  <a:pos x="1094" y="758"/>
                </a:cxn>
                <a:cxn ang="0">
                  <a:pos x="1046" y="730"/>
                </a:cxn>
                <a:cxn ang="0">
                  <a:pos x="1000" y="700"/>
                </a:cxn>
                <a:cxn ang="0">
                  <a:pos x="956" y="666"/>
                </a:cxn>
                <a:cxn ang="0">
                  <a:pos x="914" y="630"/>
                </a:cxn>
                <a:cxn ang="0">
                  <a:pos x="876" y="592"/>
                </a:cxn>
                <a:cxn ang="0">
                  <a:pos x="840" y="554"/>
                </a:cxn>
                <a:cxn ang="0">
                  <a:pos x="804" y="512"/>
                </a:cxn>
                <a:cxn ang="0">
                  <a:pos x="774" y="470"/>
                </a:cxn>
                <a:cxn ang="0">
                  <a:pos x="744" y="424"/>
                </a:cxn>
                <a:cxn ang="0">
                  <a:pos x="718" y="378"/>
                </a:cxn>
                <a:cxn ang="0">
                  <a:pos x="694" y="332"/>
                </a:cxn>
                <a:cxn ang="0">
                  <a:pos x="672" y="282"/>
                </a:cxn>
                <a:cxn ang="0">
                  <a:pos x="654" y="234"/>
                </a:cxn>
                <a:cxn ang="0">
                  <a:pos x="638" y="182"/>
                </a:cxn>
                <a:cxn ang="0">
                  <a:pos x="624" y="132"/>
                </a:cxn>
                <a:cxn ang="0">
                  <a:pos x="446" y="66"/>
                </a:cxn>
                <a:cxn ang="0">
                  <a:pos x="268" y="0"/>
                </a:cxn>
                <a:cxn ang="0">
                  <a:pos x="134" y="136"/>
                </a:cxn>
                <a:cxn ang="0">
                  <a:pos x="0" y="274"/>
                </a:cxn>
              </a:cxnLst>
              <a:rect l="0" t="0" r="r" b="b"/>
              <a:pathLst>
                <a:path w="1144" h="1362">
                  <a:moveTo>
                    <a:pt x="0" y="274"/>
                  </a:moveTo>
                  <a:lnTo>
                    <a:pt x="0" y="274"/>
                  </a:lnTo>
                  <a:lnTo>
                    <a:pt x="10" y="316"/>
                  </a:lnTo>
                  <a:lnTo>
                    <a:pt x="22" y="360"/>
                  </a:lnTo>
                  <a:lnTo>
                    <a:pt x="34" y="402"/>
                  </a:lnTo>
                  <a:lnTo>
                    <a:pt x="48" y="444"/>
                  </a:lnTo>
                  <a:lnTo>
                    <a:pt x="64" y="484"/>
                  </a:lnTo>
                  <a:lnTo>
                    <a:pt x="80" y="526"/>
                  </a:lnTo>
                  <a:lnTo>
                    <a:pt x="98" y="566"/>
                  </a:lnTo>
                  <a:lnTo>
                    <a:pt x="116" y="606"/>
                  </a:lnTo>
                  <a:lnTo>
                    <a:pt x="134" y="646"/>
                  </a:lnTo>
                  <a:lnTo>
                    <a:pt x="156" y="684"/>
                  </a:lnTo>
                  <a:lnTo>
                    <a:pt x="176" y="724"/>
                  </a:lnTo>
                  <a:lnTo>
                    <a:pt x="200" y="762"/>
                  </a:lnTo>
                  <a:lnTo>
                    <a:pt x="224" y="798"/>
                  </a:lnTo>
                  <a:lnTo>
                    <a:pt x="248" y="836"/>
                  </a:lnTo>
                  <a:lnTo>
                    <a:pt x="274" y="872"/>
                  </a:lnTo>
                  <a:lnTo>
                    <a:pt x="300" y="906"/>
                  </a:lnTo>
                  <a:lnTo>
                    <a:pt x="328" y="942"/>
                  </a:lnTo>
                  <a:lnTo>
                    <a:pt x="358" y="976"/>
                  </a:lnTo>
                  <a:lnTo>
                    <a:pt x="388" y="1008"/>
                  </a:lnTo>
                  <a:lnTo>
                    <a:pt x="418" y="1042"/>
                  </a:lnTo>
                  <a:lnTo>
                    <a:pt x="450" y="1072"/>
                  </a:lnTo>
                  <a:lnTo>
                    <a:pt x="484" y="1104"/>
                  </a:lnTo>
                  <a:lnTo>
                    <a:pt x="518" y="1134"/>
                  </a:lnTo>
                  <a:lnTo>
                    <a:pt x="552" y="1162"/>
                  </a:lnTo>
                  <a:lnTo>
                    <a:pt x="588" y="1190"/>
                  </a:lnTo>
                  <a:lnTo>
                    <a:pt x="626" y="1218"/>
                  </a:lnTo>
                  <a:lnTo>
                    <a:pt x="664" y="1244"/>
                  </a:lnTo>
                  <a:lnTo>
                    <a:pt x="702" y="1270"/>
                  </a:lnTo>
                  <a:lnTo>
                    <a:pt x="742" y="1294"/>
                  </a:lnTo>
                  <a:lnTo>
                    <a:pt x="782" y="1318"/>
                  </a:lnTo>
                  <a:lnTo>
                    <a:pt x="824" y="1340"/>
                  </a:lnTo>
                  <a:lnTo>
                    <a:pt x="866" y="1362"/>
                  </a:lnTo>
                  <a:lnTo>
                    <a:pt x="842" y="1174"/>
                  </a:lnTo>
                  <a:lnTo>
                    <a:pt x="820" y="986"/>
                  </a:lnTo>
                  <a:lnTo>
                    <a:pt x="982" y="886"/>
                  </a:lnTo>
                  <a:lnTo>
                    <a:pt x="1144" y="788"/>
                  </a:lnTo>
                  <a:lnTo>
                    <a:pt x="1144" y="784"/>
                  </a:lnTo>
                  <a:lnTo>
                    <a:pt x="1144" y="784"/>
                  </a:lnTo>
                  <a:lnTo>
                    <a:pt x="1094" y="758"/>
                  </a:lnTo>
                  <a:lnTo>
                    <a:pt x="1046" y="730"/>
                  </a:lnTo>
                  <a:lnTo>
                    <a:pt x="1000" y="700"/>
                  </a:lnTo>
                  <a:lnTo>
                    <a:pt x="956" y="666"/>
                  </a:lnTo>
                  <a:lnTo>
                    <a:pt x="914" y="630"/>
                  </a:lnTo>
                  <a:lnTo>
                    <a:pt x="876" y="592"/>
                  </a:lnTo>
                  <a:lnTo>
                    <a:pt x="840" y="554"/>
                  </a:lnTo>
                  <a:lnTo>
                    <a:pt x="804" y="512"/>
                  </a:lnTo>
                  <a:lnTo>
                    <a:pt x="774" y="470"/>
                  </a:lnTo>
                  <a:lnTo>
                    <a:pt x="744" y="424"/>
                  </a:lnTo>
                  <a:lnTo>
                    <a:pt x="718" y="378"/>
                  </a:lnTo>
                  <a:lnTo>
                    <a:pt x="694" y="332"/>
                  </a:lnTo>
                  <a:lnTo>
                    <a:pt x="672" y="282"/>
                  </a:lnTo>
                  <a:lnTo>
                    <a:pt x="654" y="234"/>
                  </a:lnTo>
                  <a:lnTo>
                    <a:pt x="638" y="182"/>
                  </a:lnTo>
                  <a:lnTo>
                    <a:pt x="624" y="132"/>
                  </a:lnTo>
                  <a:lnTo>
                    <a:pt x="446" y="66"/>
                  </a:lnTo>
                  <a:lnTo>
                    <a:pt x="268" y="0"/>
                  </a:lnTo>
                  <a:lnTo>
                    <a:pt x="134" y="136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81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923558" y="1827213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3900" y="3048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90952" y="4953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77133" y="586516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6352" y="449133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352" y="29718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7104" y="1750367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62" grpId="0"/>
      <p:bldP spid="63" grpId="0"/>
      <p:bldP spid="6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0" y="1447800"/>
            <a:ext cx="9144000" cy="1676400"/>
            <a:chOff x="0" y="2086"/>
            <a:chExt cx="5760" cy="1056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8 step cyclical process</a:t>
            </a:r>
            <a:endParaRPr lang="en-US" sz="4000" dirty="0"/>
          </a:p>
        </p:txBody>
      </p:sp>
      <p:grpSp>
        <p:nvGrpSpPr>
          <p:cNvPr id="20" name="Group 10"/>
          <p:cNvGrpSpPr/>
          <p:nvPr/>
        </p:nvGrpSpPr>
        <p:grpSpPr>
          <a:xfrm>
            <a:off x="1905000" y="1066800"/>
            <a:ext cx="5083175" cy="5095875"/>
            <a:chOff x="1978025" y="1492250"/>
            <a:chExt cx="5083175" cy="5095875"/>
          </a:xfrm>
          <a:effectLst>
            <a:outerShdw blurRad="2794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4511675" y="1492250"/>
              <a:ext cx="1800225" cy="1466850"/>
            </a:xfrm>
            <a:custGeom>
              <a:avLst/>
              <a:gdLst/>
              <a:ahLst/>
              <a:cxnLst>
                <a:cxn ang="0">
                  <a:pos x="1134" y="472"/>
                </a:cxn>
                <a:cxn ang="0">
                  <a:pos x="1134" y="472"/>
                </a:cxn>
                <a:cxn ang="0">
                  <a:pos x="1078" y="418"/>
                </a:cxn>
                <a:cxn ang="0">
                  <a:pos x="1020" y="368"/>
                </a:cxn>
                <a:cxn ang="0">
                  <a:pos x="960" y="320"/>
                </a:cxn>
                <a:cxn ang="0">
                  <a:pos x="896" y="274"/>
                </a:cxn>
                <a:cxn ang="0">
                  <a:pos x="832" y="234"/>
                </a:cxn>
                <a:cxn ang="0">
                  <a:pos x="764" y="194"/>
                </a:cxn>
                <a:cxn ang="0">
                  <a:pos x="696" y="160"/>
                </a:cxn>
                <a:cxn ang="0">
                  <a:pos x="624" y="126"/>
                </a:cxn>
                <a:cxn ang="0">
                  <a:pos x="552" y="98"/>
                </a:cxn>
                <a:cxn ang="0">
                  <a:pos x="478" y="72"/>
                </a:cxn>
                <a:cxn ang="0">
                  <a:pos x="400" y="52"/>
                </a:cxn>
                <a:cxn ang="0">
                  <a:pos x="324" y="34"/>
                </a:cxn>
                <a:cxn ang="0">
                  <a:pos x="244" y="20"/>
                </a:cxn>
                <a:cxn ang="0">
                  <a:pos x="164" y="10"/>
                </a:cxn>
                <a:cxn ang="0">
                  <a:pos x="82" y="2"/>
                </a:cxn>
                <a:cxn ang="0">
                  <a:pos x="0" y="0"/>
                </a:cxn>
                <a:cxn ang="0">
                  <a:pos x="128" y="160"/>
                </a:cxn>
                <a:cxn ang="0">
                  <a:pos x="256" y="320"/>
                </a:cxn>
                <a:cxn ang="0">
                  <a:pos x="128" y="480"/>
                </a:cxn>
                <a:cxn ang="0">
                  <a:pos x="0" y="640"/>
                </a:cxn>
                <a:cxn ang="0">
                  <a:pos x="0" y="640"/>
                </a:cxn>
                <a:cxn ang="0">
                  <a:pos x="0" y="640"/>
                </a:cxn>
                <a:cxn ang="0">
                  <a:pos x="50" y="642"/>
                </a:cxn>
                <a:cxn ang="0">
                  <a:pos x="98" y="646"/>
                </a:cxn>
                <a:cxn ang="0">
                  <a:pos x="146" y="652"/>
                </a:cxn>
                <a:cxn ang="0">
                  <a:pos x="194" y="660"/>
                </a:cxn>
                <a:cxn ang="0">
                  <a:pos x="240" y="672"/>
                </a:cxn>
                <a:cxn ang="0">
                  <a:pos x="286" y="684"/>
                </a:cxn>
                <a:cxn ang="0">
                  <a:pos x="330" y="700"/>
                </a:cxn>
                <a:cxn ang="0">
                  <a:pos x="374" y="716"/>
                </a:cxn>
                <a:cxn ang="0">
                  <a:pos x="418" y="736"/>
                </a:cxn>
                <a:cxn ang="0">
                  <a:pos x="458" y="758"/>
                </a:cxn>
                <a:cxn ang="0">
                  <a:pos x="500" y="780"/>
                </a:cxn>
                <a:cxn ang="0">
                  <a:pos x="538" y="806"/>
                </a:cxn>
                <a:cxn ang="0">
                  <a:pos x="576" y="832"/>
                </a:cxn>
                <a:cxn ang="0">
                  <a:pos x="612" y="860"/>
                </a:cxn>
                <a:cxn ang="0">
                  <a:pos x="646" y="892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2" y="924"/>
                </a:cxn>
                <a:cxn ang="0">
                  <a:pos x="884" y="900"/>
                </a:cxn>
                <a:cxn ang="0">
                  <a:pos x="1088" y="878"/>
                </a:cxn>
                <a:cxn ang="0">
                  <a:pos x="1110" y="674"/>
                </a:cxn>
                <a:cxn ang="0">
                  <a:pos x="1132" y="472"/>
                </a:cxn>
                <a:cxn ang="0">
                  <a:pos x="1134" y="472"/>
                </a:cxn>
              </a:cxnLst>
              <a:rect l="0" t="0" r="r" b="b"/>
              <a:pathLst>
                <a:path w="1134" h="924">
                  <a:moveTo>
                    <a:pt x="1134" y="472"/>
                  </a:moveTo>
                  <a:lnTo>
                    <a:pt x="1134" y="472"/>
                  </a:lnTo>
                  <a:lnTo>
                    <a:pt x="1078" y="418"/>
                  </a:lnTo>
                  <a:lnTo>
                    <a:pt x="1020" y="368"/>
                  </a:lnTo>
                  <a:lnTo>
                    <a:pt x="960" y="320"/>
                  </a:lnTo>
                  <a:lnTo>
                    <a:pt x="896" y="274"/>
                  </a:lnTo>
                  <a:lnTo>
                    <a:pt x="832" y="234"/>
                  </a:lnTo>
                  <a:lnTo>
                    <a:pt x="764" y="194"/>
                  </a:lnTo>
                  <a:lnTo>
                    <a:pt x="696" y="160"/>
                  </a:lnTo>
                  <a:lnTo>
                    <a:pt x="624" y="126"/>
                  </a:lnTo>
                  <a:lnTo>
                    <a:pt x="552" y="98"/>
                  </a:lnTo>
                  <a:lnTo>
                    <a:pt x="478" y="72"/>
                  </a:lnTo>
                  <a:lnTo>
                    <a:pt x="400" y="52"/>
                  </a:lnTo>
                  <a:lnTo>
                    <a:pt x="324" y="34"/>
                  </a:lnTo>
                  <a:lnTo>
                    <a:pt x="244" y="20"/>
                  </a:lnTo>
                  <a:lnTo>
                    <a:pt x="164" y="10"/>
                  </a:lnTo>
                  <a:lnTo>
                    <a:pt x="82" y="2"/>
                  </a:lnTo>
                  <a:lnTo>
                    <a:pt x="0" y="0"/>
                  </a:lnTo>
                  <a:lnTo>
                    <a:pt x="128" y="160"/>
                  </a:lnTo>
                  <a:lnTo>
                    <a:pt x="256" y="320"/>
                  </a:lnTo>
                  <a:lnTo>
                    <a:pt x="128" y="480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50" y="642"/>
                  </a:lnTo>
                  <a:lnTo>
                    <a:pt x="98" y="646"/>
                  </a:lnTo>
                  <a:lnTo>
                    <a:pt x="146" y="652"/>
                  </a:lnTo>
                  <a:lnTo>
                    <a:pt x="194" y="660"/>
                  </a:lnTo>
                  <a:lnTo>
                    <a:pt x="240" y="672"/>
                  </a:lnTo>
                  <a:lnTo>
                    <a:pt x="286" y="684"/>
                  </a:lnTo>
                  <a:lnTo>
                    <a:pt x="330" y="700"/>
                  </a:lnTo>
                  <a:lnTo>
                    <a:pt x="374" y="716"/>
                  </a:lnTo>
                  <a:lnTo>
                    <a:pt x="418" y="736"/>
                  </a:lnTo>
                  <a:lnTo>
                    <a:pt x="458" y="758"/>
                  </a:lnTo>
                  <a:lnTo>
                    <a:pt x="500" y="780"/>
                  </a:lnTo>
                  <a:lnTo>
                    <a:pt x="538" y="806"/>
                  </a:lnTo>
                  <a:lnTo>
                    <a:pt x="576" y="832"/>
                  </a:lnTo>
                  <a:lnTo>
                    <a:pt x="612" y="860"/>
                  </a:lnTo>
                  <a:lnTo>
                    <a:pt x="646" y="892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2" y="924"/>
                  </a:lnTo>
                  <a:lnTo>
                    <a:pt x="884" y="900"/>
                  </a:lnTo>
                  <a:lnTo>
                    <a:pt x="1088" y="878"/>
                  </a:lnTo>
                  <a:lnTo>
                    <a:pt x="1110" y="674"/>
                  </a:lnTo>
                  <a:lnTo>
                    <a:pt x="1132" y="472"/>
                  </a:lnTo>
                  <a:lnTo>
                    <a:pt x="1134" y="47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2717800" y="1492250"/>
              <a:ext cx="2203450" cy="1463675"/>
            </a:xfrm>
            <a:custGeom>
              <a:avLst/>
              <a:gdLst/>
              <a:ahLst/>
              <a:cxnLst>
                <a:cxn ang="0">
                  <a:pos x="1134" y="0"/>
                </a:cxn>
                <a:cxn ang="0">
                  <a:pos x="1134" y="0"/>
                </a:cxn>
                <a:cxn ang="0">
                  <a:pos x="1056" y="2"/>
                </a:cxn>
                <a:cxn ang="0">
                  <a:pos x="980" y="8"/>
                </a:cxn>
                <a:cxn ang="0">
                  <a:pos x="904" y="16"/>
                </a:cxn>
                <a:cxn ang="0">
                  <a:pos x="828" y="30"/>
                </a:cxn>
                <a:cxn ang="0">
                  <a:pos x="752" y="46"/>
                </a:cxn>
                <a:cxn ang="0">
                  <a:pos x="676" y="66"/>
                </a:cxn>
                <a:cxn ang="0">
                  <a:pos x="602" y="90"/>
                </a:cxn>
                <a:cxn ang="0">
                  <a:pos x="530" y="118"/>
                </a:cxn>
                <a:cxn ang="0">
                  <a:pos x="458" y="148"/>
                </a:cxn>
                <a:cxn ang="0">
                  <a:pos x="388" y="184"/>
                </a:cxn>
                <a:cxn ang="0">
                  <a:pos x="318" y="222"/>
                </a:cxn>
                <a:cxn ang="0">
                  <a:pos x="250" y="264"/>
                </a:cxn>
                <a:cxn ang="0">
                  <a:pos x="186" y="310"/>
                </a:cxn>
                <a:cxn ang="0">
                  <a:pos x="122" y="360"/>
                </a:cxn>
                <a:cxn ang="0">
                  <a:pos x="60" y="412"/>
                </a:cxn>
                <a:cxn ang="0">
                  <a:pos x="0" y="470"/>
                </a:cxn>
                <a:cxn ang="0">
                  <a:pos x="202" y="492"/>
                </a:cxn>
                <a:cxn ang="0">
                  <a:pos x="406" y="514"/>
                </a:cxn>
                <a:cxn ang="0">
                  <a:pos x="428" y="718"/>
                </a:cxn>
                <a:cxn ang="0">
                  <a:pos x="452" y="922"/>
                </a:cxn>
                <a:cxn ang="0">
                  <a:pos x="452" y="922"/>
                </a:cxn>
                <a:cxn ang="0">
                  <a:pos x="452" y="922"/>
                </a:cxn>
                <a:cxn ang="0">
                  <a:pos x="488" y="888"/>
                </a:cxn>
                <a:cxn ang="0">
                  <a:pos x="524" y="856"/>
                </a:cxn>
                <a:cxn ang="0">
                  <a:pos x="564" y="826"/>
                </a:cxn>
                <a:cxn ang="0">
                  <a:pos x="602" y="798"/>
                </a:cxn>
                <a:cxn ang="0">
                  <a:pos x="644" y="774"/>
                </a:cxn>
                <a:cxn ang="0">
                  <a:pos x="684" y="750"/>
                </a:cxn>
                <a:cxn ang="0">
                  <a:pos x="728" y="730"/>
                </a:cxn>
                <a:cxn ang="0">
                  <a:pos x="770" y="710"/>
                </a:cxn>
                <a:cxn ang="0">
                  <a:pos x="814" y="694"/>
                </a:cxn>
                <a:cxn ang="0">
                  <a:pos x="858" y="680"/>
                </a:cxn>
                <a:cxn ang="0">
                  <a:pos x="904" y="668"/>
                </a:cxn>
                <a:cxn ang="0">
                  <a:pos x="948" y="658"/>
                </a:cxn>
                <a:cxn ang="0">
                  <a:pos x="994" y="650"/>
                </a:cxn>
                <a:cxn ang="0">
                  <a:pos x="1040" y="646"/>
                </a:cxn>
                <a:cxn ang="0">
                  <a:pos x="1086" y="642"/>
                </a:cxn>
                <a:cxn ang="0">
                  <a:pos x="1132" y="640"/>
                </a:cxn>
                <a:cxn ang="0">
                  <a:pos x="1132" y="642"/>
                </a:cxn>
                <a:cxn ang="0">
                  <a:pos x="1132" y="640"/>
                </a:cxn>
                <a:cxn ang="0">
                  <a:pos x="1132" y="640"/>
                </a:cxn>
                <a:cxn ang="0">
                  <a:pos x="1134" y="640"/>
                </a:cxn>
                <a:cxn ang="0">
                  <a:pos x="1134" y="640"/>
                </a:cxn>
                <a:cxn ang="0">
                  <a:pos x="1260" y="482"/>
                </a:cxn>
                <a:cxn ang="0">
                  <a:pos x="1388" y="322"/>
                </a:cxn>
                <a:cxn ang="0">
                  <a:pos x="1260" y="162"/>
                </a:cxn>
                <a:cxn ang="0">
                  <a:pos x="1134" y="2"/>
                </a:cxn>
                <a:cxn ang="0">
                  <a:pos x="1134" y="0"/>
                </a:cxn>
              </a:cxnLst>
              <a:rect l="0" t="0" r="r" b="b"/>
              <a:pathLst>
                <a:path w="1388" h="922">
                  <a:moveTo>
                    <a:pt x="1134" y="0"/>
                  </a:moveTo>
                  <a:lnTo>
                    <a:pt x="1134" y="0"/>
                  </a:lnTo>
                  <a:lnTo>
                    <a:pt x="1056" y="2"/>
                  </a:lnTo>
                  <a:lnTo>
                    <a:pt x="980" y="8"/>
                  </a:lnTo>
                  <a:lnTo>
                    <a:pt x="904" y="16"/>
                  </a:lnTo>
                  <a:lnTo>
                    <a:pt x="828" y="30"/>
                  </a:lnTo>
                  <a:lnTo>
                    <a:pt x="752" y="46"/>
                  </a:lnTo>
                  <a:lnTo>
                    <a:pt x="676" y="66"/>
                  </a:lnTo>
                  <a:lnTo>
                    <a:pt x="602" y="90"/>
                  </a:lnTo>
                  <a:lnTo>
                    <a:pt x="530" y="118"/>
                  </a:lnTo>
                  <a:lnTo>
                    <a:pt x="458" y="148"/>
                  </a:lnTo>
                  <a:lnTo>
                    <a:pt x="388" y="184"/>
                  </a:lnTo>
                  <a:lnTo>
                    <a:pt x="318" y="222"/>
                  </a:lnTo>
                  <a:lnTo>
                    <a:pt x="250" y="264"/>
                  </a:lnTo>
                  <a:lnTo>
                    <a:pt x="186" y="310"/>
                  </a:lnTo>
                  <a:lnTo>
                    <a:pt x="122" y="360"/>
                  </a:lnTo>
                  <a:lnTo>
                    <a:pt x="60" y="412"/>
                  </a:lnTo>
                  <a:lnTo>
                    <a:pt x="0" y="470"/>
                  </a:lnTo>
                  <a:lnTo>
                    <a:pt x="202" y="492"/>
                  </a:lnTo>
                  <a:lnTo>
                    <a:pt x="406" y="514"/>
                  </a:lnTo>
                  <a:lnTo>
                    <a:pt x="428" y="718"/>
                  </a:lnTo>
                  <a:lnTo>
                    <a:pt x="452" y="922"/>
                  </a:lnTo>
                  <a:lnTo>
                    <a:pt x="452" y="922"/>
                  </a:lnTo>
                  <a:lnTo>
                    <a:pt x="452" y="922"/>
                  </a:lnTo>
                  <a:lnTo>
                    <a:pt x="488" y="888"/>
                  </a:lnTo>
                  <a:lnTo>
                    <a:pt x="524" y="856"/>
                  </a:lnTo>
                  <a:lnTo>
                    <a:pt x="564" y="826"/>
                  </a:lnTo>
                  <a:lnTo>
                    <a:pt x="602" y="798"/>
                  </a:lnTo>
                  <a:lnTo>
                    <a:pt x="644" y="774"/>
                  </a:lnTo>
                  <a:lnTo>
                    <a:pt x="684" y="750"/>
                  </a:lnTo>
                  <a:lnTo>
                    <a:pt x="728" y="730"/>
                  </a:lnTo>
                  <a:lnTo>
                    <a:pt x="770" y="710"/>
                  </a:lnTo>
                  <a:lnTo>
                    <a:pt x="814" y="694"/>
                  </a:lnTo>
                  <a:lnTo>
                    <a:pt x="858" y="680"/>
                  </a:lnTo>
                  <a:lnTo>
                    <a:pt x="904" y="668"/>
                  </a:lnTo>
                  <a:lnTo>
                    <a:pt x="948" y="658"/>
                  </a:lnTo>
                  <a:lnTo>
                    <a:pt x="994" y="650"/>
                  </a:lnTo>
                  <a:lnTo>
                    <a:pt x="1040" y="646"/>
                  </a:lnTo>
                  <a:lnTo>
                    <a:pt x="1086" y="642"/>
                  </a:lnTo>
                  <a:lnTo>
                    <a:pt x="1132" y="640"/>
                  </a:lnTo>
                  <a:lnTo>
                    <a:pt x="1132" y="642"/>
                  </a:lnTo>
                  <a:lnTo>
                    <a:pt x="1132" y="640"/>
                  </a:lnTo>
                  <a:lnTo>
                    <a:pt x="1132" y="640"/>
                  </a:lnTo>
                  <a:lnTo>
                    <a:pt x="1134" y="640"/>
                  </a:lnTo>
                  <a:lnTo>
                    <a:pt x="1134" y="640"/>
                  </a:lnTo>
                  <a:lnTo>
                    <a:pt x="1260" y="482"/>
                  </a:lnTo>
                  <a:lnTo>
                    <a:pt x="1388" y="322"/>
                  </a:lnTo>
                  <a:lnTo>
                    <a:pt x="1260" y="162"/>
                  </a:lnTo>
                  <a:lnTo>
                    <a:pt x="1134" y="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594350" y="4035425"/>
              <a:ext cx="1466850" cy="1800225"/>
            </a:xfrm>
            <a:custGeom>
              <a:avLst/>
              <a:gdLst/>
              <a:ahLst/>
              <a:cxnLst>
                <a:cxn ang="0">
                  <a:pos x="454" y="1134"/>
                </a:cxn>
                <a:cxn ang="0">
                  <a:pos x="454" y="1134"/>
                </a:cxn>
                <a:cxn ang="0">
                  <a:pos x="506" y="1078"/>
                </a:cxn>
                <a:cxn ang="0">
                  <a:pos x="556" y="1020"/>
                </a:cxn>
                <a:cxn ang="0">
                  <a:pos x="604" y="960"/>
                </a:cxn>
                <a:cxn ang="0">
                  <a:pos x="650" y="896"/>
                </a:cxn>
                <a:cxn ang="0">
                  <a:pos x="690" y="832"/>
                </a:cxn>
                <a:cxn ang="0">
                  <a:pos x="730" y="764"/>
                </a:cxn>
                <a:cxn ang="0">
                  <a:pos x="764" y="696"/>
                </a:cxn>
                <a:cxn ang="0">
                  <a:pos x="798" y="624"/>
                </a:cxn>
                <a:cxn ang="0">
                  <a:pos x="826" y="552"/>
                </a:cxn>
                <a:cxn ang="0">
                  <a:pos x="852" y="478"/>
                </a:cxn>
                <a:cxn ang="0">
                  <a:pos x="872" y="402"/>
                </a:cxn>
                <a:cxn ang="0">
                  <a:pos x="890" y="324"/>
                </a:cxn>
                <a:cxn ang="0">
                  <a:pos x="904" y="244"/>
                </a:cxn>
                <a:cxn ang="0">
                  <a:pos x="914" y="164"/>
                </a:cxn>
                <a:cxn ang="0">
                  <a:pos x="922" y="82"/>
                </a:cxn>
                <a:cxn ang="0">
                  <a:pos x="924" y="0"/>
                </a:cxn>
                <a:cxn ang="0">
                  <a:pos x="764" y="128"/>
                </a:cxn>
                <a:cxn ang="0">
                  <a:pos x="604" y="256"/>
                </a:cxn>
                <a:cxn ang="0">
                  <a:pos x="444" y="128"/>
                </a:cxn>
                <a:cxn ang="0">
                  <a:pos x="284" y="0"/>
                </a:cxn>
                <a:cxn ang="0">
                  <a:pos x="284" y="0"/>
                </a:cxn>
                <a:cxn ang="0">
                  <a:pos x="284" y="0"/>
                </a:cxn>
                <a:cxn ang="0">
                  <a:pos x="282" y="50"/>
                </a:cxn>
                <a:cxn ang="0">
                  <a:pos x="278" y="98"/>
                </a:cxn>
                <a:cxn ang="0">
                  <a:pos x="272" y="146"/>
                </a:cxn>
                <a:cxn ang="0">
                  <a:pos x="264" y="194"/>
                </a:cxn>
                <a:cxn ang="0">
                  <a:pos x="252" y="240"/>
                </a:cxn>
                <a:cxn ang="0">
                  <a:pos x="240" y="286"/>
                </a:cxn>
                <a:cxn ang="0">
                  <a:pos x="224" y="332"/>
                </a:cxn>
                <a:cxn ang="0">
                  <a:pos x="208" y="374"/>
                </a:cxn>
                <a:cxn ang="0">
                  <a:pos x="188" y="418"/>
                </a:cxn>
                <a:cxn ang="0">
                  <a:pos x="166" y="458"/>
                </a:cxn>
                <a:cxn ang="0">
                  <a:pos x="144" y="500"/>
                </a:cxn>
                <a:cxn ang="0">
                  <a:pos x="118" y="538"/>
                </a:cxn>
                <a:cxn ang="0">
                  <a:pos x="92" y="576"/>
                </a:cxn>
                <a:cxn ang="0">
                  <a:pos x="64" y="612"/>
                </a:cxn>
                <a:cxn ang="0">
                  <a:pos x="32" y="646"/>
                </a:cxn>
                <a:cxn ang="0">
                  <a:pos x="0" y="680"/>
                </a:cxn>
                <a:cxn ang="0">
                  <a:pos x="0" y="680"/>
                </a:cxn>
                <a:cxn ang="0">
                  <a:pos x="0" y="680"/>
                </a:cxn>
                <a:cxn ang="0">
                  <a:pos x="0" y="680"/>
                </a:cxn>
                <a:cxn ang="0">
                  <a:pos x="0" y="680"/>
                </a:cxn>
                <a:cxn ang="0">
                  <a:pos x="0" y="682"/>
                </a:cxn>
                <a:cxn ang="0">
                  <a:pos x="24" y="884"/>
                </a:cxn>
                <a:cxn ang="0">
                  <a:pos x="46" y="1088"/>
                </a:cxn>
                <a:cxn ang="0">
                  <a:pos x="250" y="1110"/>
                </a:cxn>
                <a:cxn ang="0">
                  <a:pos x="452" y="1132"/>
                </a:cxn>
                <a:cxn ang="0">
                  <a:pos x="454" y="1134"/>
                </a:cxn>
              </a:cxnLst>
              <a:rect l="0" t="0" r="r" b="b"/>
              <a:pathLst>
                <a:path w="924" h="1134">
                  <a:moveTo>
                    <a:pt x="454" y="1134"/>
                  </a:moveTo>
                  <a:lnTo>
                    <a:pt x="454" y="1134"/>
                  </a:lnTo>
                  <a:lnTo>
                    <a:pt x="506" y="1078"/>
                  </a:lnTo>
                  <a:lnTo>
                    <a:pt x="556" y="1020"/>
                  </a:lnTo>
                  <a:lnTo>
                    <a:pt x="604" y="960"/>
                  </a:lnTo>
                  <a:lnTo>
                    <a:pt x="650" y="896"/>
                  </a:lnTo>
                  <a:lnTo>
                    <a:pt x="690" y="832"/>
                  </a:lnTo>
                  <a:lnTo>
                    <a:pt x="730" y="764"/>
                  </a:lnTo>
                  <a:lnTo>
                    <a:pt x="764" y="696"/>
                  </a:lnTo>
                  <a:lnTo>
                    <a:pt x="798" y="624"/>
                  </a:lnTo>
                  <a:lnTo>
                    <a:pt x="826" y="552"/>
                  </a:lnTo>
                  <a:lnTo>
                    <a:pt x="852" y="478"/>
                  </a:lnTo>
                  <a:lnTo>
                    <a:pt x="872" y="402"/>
                  </a:lnTo>
                  <a:lnTo>
                    <a:pt x="890" y="324"/>
                  </a:lnTo>
                  <a:lnTo>
                    <a:pt x="904" y="244"/>
                  </a:lnTo>
                  <a:lnTo>
                    <a:pt x="914" y="164"/>
                  </a:lnTo>
                  <a:lnTo>
                    <a:pt x="922" y="82"/>
                  </a:lnTo>
                  <a:lnTo>
                    <a:pt x="924" y="0"/>
                  </a:lnTo>
                  <a:lnTo>
                    <a:pt x="764" y="128"/>
                  </a:lnTo>
                  <a:lnTo>
                    <a:pt x="604" y="256"/>
                  </a:lnTo>
                  <a:lnTo>
                    <a:pt x="444" y="128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2" y="50"/>
                  </a:lnTo>
                  <a:lnTo>
                    <a:pt x="278" y="98"/>
                  </a:lnTo>
                  <a:lnTo>
                    <a:pt x="272" y="146"/>
                  </a:lnTo>
                  <a:lnTo>
                    <a:pt x="264" y="194"/>
                  </a:lnTo>
                  <a:lnTo>
                    <a:pt x="252" y="240"/>
                  </a:lnTo>
                  <a:lnTo>
                    <a:pt x="240" y="286"/>
                  </a:lnTo>
                  <a:lnTo>
                    <a:pt x="224" y="332"/>
                  </a:lnTo>
                  <a:lnTo>
                    <a:pt x="208" y="374"/>
                  </a:lnTo>
                  <a:lnTo>
                    <a:pt x="188" y="418"/>
                  </a:lnTo>
                  <a:lnTo>
                    <a:pt x="166" y="458"/>
                  </a:lnTo>
                  <a:lnTo>
                    <a:pt x="144" y="500"/>
                  </a:lnTo>
                  <a:lnTo>
                    <a:pt x="118" y="538"/>
                  </a:lnTo>
                  <a:lnTo>
                    <a:pt x="92" y="576"/>
                  </a:lnTo>
                  <a:lnTo>
                    <a:pt x="64" y="612"/>
                  </a:lnTo>
                  <a:lnTo>
                    <a:pt x="32" y="646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0" y="682"/>
                  </a:lnTo>
                  <a:lnTo>
                    <a:pt x="24" y="884"/>
                  </a:lnTo>
                  <a:lnTo>
                    <a:pt x="46" y="1088"/>
                  </a:lnTo>
                  <a:lnTo>
                    <a:pt x="250" y="1110"/>
                  </a:lnTo>
                  <a:lnTo>
                    <a:pt x="452" y="1132"/>
                  </a:lnTo>
                  <a:lnTo>
                    <a:pt x="454" y="113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978025" y="3635375"/>
              <a:ext cx="1463675" cy="2203450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0" y="254"/>
                </a:cxn>
                <a:cxn ang="0">
                  <a:pos x="2" y="332"/>
                </a:cxn>
                <a:cxn ang="0">
                  <a:pos x="6" y="408"/>
                </a:cxn>
                <a:cxn ang="0">
                  <a:pos x="16" y="484"/>
                </a:cxn>
                <a:cxn ang="0">
                  <a:pos x="28" y="560"/>
                </a:cxn>
                <a:cxn ang="0">
                  <a:pos x="44" y="636"/>
                </a:cxn>
                <a:cxn ang="0">
                  <a:pos x="66" y="712"/>
                </a:cxn>
                <a:cxn ang="0">
                  <a:pos x="88" y="786"/>
                </a:cxn>
                <a:cxn ang="0">
                  <a:pos x="116" y="858"/>
                </a:cxn>
                <a:cxn ang="0">
                  <a:pos x="148" y="930"/>
                </a:cxn>
                <a:cxn ang="0">
                  <a:pos x="182" y="1000"/>
                </a:cxn>
                <a:cxn ang="0">
                  <a:pos x="220" y="1070"/>
                </a:cxn>
                <a:cxn ang="0">
                  <a:pos x="264" y="1138"/>
                </a:cxn>
                <a:cxn ang="0">
                  <a:pos x="308" y="1202"/>
                </a:cxn>
                <a:cxn ang="0">
                  <a:pos x="358" y="1266"/>
                </a:cxn>
                <a:cxn ang="0">
                  <a:pos x="412" y="1328"/>
                </a:cxn>
                <a:cxn ang="0">
                  <a:pos x="468" y="1388"/>
                </a:cxn>
                <a:cxn ang="0">
                  <a:pos x="492" y="1186"/>
                </a:cxn>
                <a:cxn ang="0">
                  <a:pos x="514" y="982"/>
                </a:cxn>
                <a:cxn ang="0">
                  <a:pos x="718" y="960"/>
                </a:cxn>
                <a:cxn ang="0">
                  <a:pos x="920" y="936"/>
                </a:cxn>
                <a:cxn ang="0">
                  <a:pos x="922" y="936"/>
                </a:cxn>
                <a:cxn ang="0">
                  <a:pos x="922" y="936"/>
                </a:cxn>
                <a:cxn ang="0">
                  <a:pos x="886" y="900"/>
                </a:cxn>
                <a:cxn ang="0">
                  <a:pos x="856" y="864"/>
                </a:cxn>
                <a:cxn ang="0">
                  <a:pos x="826" y="824"/>
                </a:cxn>
                <a:cxn ang="0">
                  <a:pos x="798" y="786"/>
                </a:cxn>
                <a:cxn ang="0">
                  <a:pos x="772" y="744"/>
                </a:cxn>
                <a:cxn ang="0">
                  <a:pos x="750" y="704"/>
                </a:cxn>
                <a:cxn ang="0">
                  <a:pos x="728" y="660"/>
                </a:cxn>
                <a:cxn ang="0">
                  <a:pos x="710" y="618"/>
                </a:cxn>
                <a:cxn ang="0">
                  <a:pos x="694" y="574"/>
                </a:cxn>
                <a:cxn ang="0">
                  <a:pos x="680" y="530"/>
                </a:cxn>
                <a:cxn ang="0">
                  <a:pos x="666" y="484"/>
                </a:cxn>
                <a:cxn ang="0">
                  <a:pos x="658" y="440"/>
                </a:cxn>
                <a:cxn ang="0">
                  <a:pos x="650" y="394"/>
                </a:cxn>
                <a:cxn ang="0">
                  <a:pos x="644" y="348"/>
                </a:cxn>
                <a:cxn ang="0">
                  <a:pos x="640" y="302"/>
                </a:cxn>
                <a:cxn ang="0">
                  <a:pos x="640" y="256"/>
                </a:cxn>
                <a:cxn ang="0">
                  <a:pos x="640" y="256"/>
                </a:cxn>
                <a:cxn ang="0">
                  <a:pos x="640" y="256"/>
                </a:cxn>
                <a:cxn ang="0">
                  <a:pos x="640" y="256"/>
                </a:cxn>
                <a:cxn ang="0">
                  <a:pos x="640" y="254"/>
                </a:cxn>
                <a:cxn ang="0">
                  <a:pos x="640" y="254"/>
                </a:cxn>
                <a:cxn ang="0">
                  <a:pos x="480" y="128"/>
                </a:cxn>
                <a:cxn ang="0">
                  <a:pos x="320" y="0"/>
                </a:cxn>
                <a:cxn ang="0">
                  <a:pos x="160" y="128"/>
                </a:cxn>
                <a:cxn ang="0">
                  <a:pos x="2" y="254"/>
                </a:cxn>
                <a:cxn ang="0">
                  <a:pos x="0" y="254"/>
                </a:cxn>
              </a:cxnLst>
              <a:rect l="0" t="0" r="r" b="b"/>
              <a:pathLst>
                <a:path w="922" h="1388">
                  <a:moveTo>
                    <a:pt x="0" y="254"/>
                  </a:moveTo>
                  <a:lnTo>
                    <a:pt x="0" y="254"/>
                  </a:lnTo>
                  <a:lnTo>
                    <a:pt x="2" y="332"/>
                  </a:lnTo>
                  <a:lnTo>
                    <a:pt x="6" y="408"/>
                  </a:lnTo>
                  <a:lnTo>
                    <a:pt x="16" y="484"/>
                  </a:lnTo>
                  <a:lnTo>
                    <a:pt x="28" y="560"/>
                  </a:lnTo>
                  <a:lnTo>
                    <a:pt x="44" y="636"/>
                  </a:lnTo>
                  <a:lnTo>
                    <a:pt x="66" y="712"/>
                  </a:lnTo>
                  <a:lnTo>
                    <a:pt x="88" y="786"/>
                  </a:lnTo>
                  <a:lnTo>
                    <a:pt x="116" y="858"/>
                  </a:lnTo>
                  <a:lnTo>
                    <a:pt x="148" y="930"/>
                  </a:lnTo>
                  <a:lnTo>
                    <a:pt x="182" y="1000"/>
                  </a:lnTo>
                  <a:lnTo>
                    <a:pt x="220" y="1070"/>
                  </a:lnTo>
                  <a:lnTo>
                    <a:pt x="264" y="1138"/>
                  </a:lnTo>
                  <a:lnTo>
                    <a:pt x="308" y="1202"/>
                  </a:lnTo>
                  <a:lnTo>
                    <a:pt x="358" y="1266"/>
                  </a:lnTo>
                  <a:lnTo>
                    <a:pt x="412" y="1328"/>
                  </a:lnTo>
                  <a:lnTo>
                    <a:pt x="468" y="1388"/>
                  </a:lnTo>
                  <a:lnTo>
                    <a:pt x="492" y="1186"/>
                  </a:lnTo>
                  <a:lnTo>
                    <a:pt x="514" y="982"/>
                  </a:lnTo>
                  <a:lnTo>
                    <a:pt x="718" y="960"/>
                  </a:lnTo>
                  <a:lnTo>
                    <a:pt x="920" y="936"/>
                  </a:lnTo>
                  <a:lnTo>
                    <a:pt x="922" y="936"/>
                  </a:lnTo>
                  <a:lnTo>
                    <a:pt x="922" y="936"/>
                  </a:lnTo>
                  <a:lnTo>
                    <a:pt x="886" y="900"/>
                  </a:lnTo>
                  <a:lnTo>
                    <a:pt x="856" y="864"/>
                  </a:lnTo>
                  <a:lnTo>
                    <a:pt x="826" y="824"/>
                  </a:lnTo>
                  <a:lnTo>
                    <a:pt x="798" y="786"/>
                  </a:lnTo>
                  <a:lnTo>
                    <a:pt x="772" y="744"/>
                  </a:lnTo>
                  <a:lnTo>
                    <a:pt x="750" y="704"/>
                  </a:lnTo>
                  <a:lnTo>
                    <a:pt x="728" y="660"/>
                  </a:lnTo>
                  <a:lnTo>
                    <a:pt x="710" y="618"/>
                  </a:lnTo>
                  <a:lnTo>
                    <a:pt x="694" y="574"/>
                  </a:lnTo>
                  <a:lnTo>
                    <a:pt x="680" y="530"/>
                  </a:lnTo>
                  <a:lnTo>
                    <a:pt x="666" y="484"/>
                  </a:lnTo>
                  <a:lnTo>
                    <a:pt x="658" y="440"/>
                  </a:lnTo>
                  <a:lnTo>
                    <a:pt x="650" y="394"/>
                  </a:lnTo>
                  <a:lnTo>
                    <a:pt x="644" y="348"/>
                  </a:lnTo>
                  <a:lnTo>
                    <a:pt x="640" y="302"/>
                  </a:lnTo>
                  <a:lnTo>
                    <a:pt x="640" y="256"/>
                  </a:lnTo>
                  <a:lnTo>
                    <a:pt x="640" y="256"/>
                  </a:lnTo>
                  <a:lnTo>
                    <a:pt x="640" y="256"/>
                  </a:lnTo>
                  <a:lnTo>
                    <a:pt x="640" y="256"/>
                  </a:lnTo>
                  <a:lnTo>
                    <a:pt x="640" y="254"/>
                  </a:lnTo>
                  <a:lnTo>
                    <a:pt x="640" y="254"/>
                  </a:lnTo>
                  <a:lnTo>
                    <a:pt x="480" y="128"/>
                  </a:lnTo>
                  <a:lnTo>
                    <a:pt x="320" y="0"/>
                  </a:lnTo>
                  <a:lnTo>
                    <a:pt x="160" y="128"/>
                  </a:lnTo>
                  <a:lnTo>
                    <a:pt x="2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978025" y="2235200"/>
              <a:ext cx="1463675" cy="1800225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470" y="0"/>
                </a:cxn>
                <a:cxn ang="0">
                  <a:pos x="416" y="56"/>
                </a:cxn>
                <a:cxn ang="0">
                  <a:pos x="366" y="114"/>
                </a:cxn>
                <a:cxn ang="0">
                  <a:pos x="318" y="174"/>
                </a:cxn>
                <a:cxn ang="0">
                  <a:pos x="274" y="238"/>
                </a:cxn>
                <a:cxn ang="0">
                  <a:pos x="232" y="302"/>
                </a:cxn>
                <a:cxn ang="0">
                  <a:pos x="194" y="370"/>
                </a:cxn>
                <a:cxn ang="0">
                  <a:pos x="158" y="438"/>
                </a:cxn>
                <a:cxn ang="0">
                  <a:pos x="126" y="510"/>
                </a:cxn>
                <a:cxn ang="0">
                  <a:pos x="98" y="582"/>
                </a:cxn>
                <a:cxn ang="0">
                  <a:pos x="72" y="658"/>
                </a:cxn>
                <a:cxn ang="0">
                  <a:pos x="50" y="734"/>
                </a:cxn>
                <a:cxn ang="0">
                  <a:pos x="32" y="810"/>
                </a:cxn>
                <a:cxn ang="0">
                  <a:pos x="18" y="890"/>
                </a:cxn>
                <a:cxn ang="0">
                  <a:pos x="8" y="970"/>
                </a:cxn>
                <a:cxn ang="0">
                  <a:pos x="2" y="1052"/>
                </a:cxn>
                <a:cxn ang="0">
                  <a:pos x="0" y="1134"/>
                </a:cxn>
                <a:cxn ang="0">
                  <a:pos x="160" y="1006"/>
                </a:cxn>
                <a:cxn ang="0">
                  <a:pos x="320" y="878"/>
                </a:cxn>
                <a:cxn ang="0">
                  <a:pos x="480" y="1006"/>
                </a:cxn>
                <a:cxn ang="0">
                  <a:pos x="640" y="1134"/>
                </a:cxn>
                <a:cxn ang="0">
                  <a:pos x="640" y="1134"/>
                </a:cxn>
                <a:cxn ang="0">
                  <a:pos x="640" y="1134"/>
                </a:cxn>
                <a:cxn ang="0">
                  <a:pos x="640" y="1084"/>
                </a:cxn>
                <a:cxn ang="0">
                  <a:pos x="644" y="1036"/>
                </a:cxn>
                <a:cxn ang="0">
                  <a:pos x="650" y="988"/>
                </a:cxn>
                <a:cxn ang="0">
                  <a:pos x="660" y="940"/>
                </a:cxn>
                <a:cxn ang="0">
                  <a:pos x="670" y="894"/>
                </a:cxn>
                <a:cxn ang="0">
                  <a:pos x="682" y="848"/>
                </a:cxn>
                <a:cxn ang="0">
                  <a:pos x="698" y="804"/>
                </a:cxn>
                <a:cxn ang="0">
                  <a:pos x="716" y="760"/>
                </a:cxn>
                <a:cxn ang="0">
                  <a:pos x="734" y="716"/>
                </a:cxn>
                <a:cxn ang="0">
                  <a:pos x="756" y="676"/>
                </a:cxn>
                <a:cxn ang="0">
                  <a:pos x="780" y="636"/>
                </a:cxn>
                <a:cxn ang="0">
                  <a:pos x="804" y="596"/>
                </a:cxn>
                <a:cxn ang="0">
                  <a:pos x="832" y="558"/>
                </a:cxn>
                <a:cxn ang="0">
                  <a:pos x="860" y="522"/>
                </a:cxn>
                <a:cxn ang="0">
                  <a:pos x="890" y="488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2"/>
                </a:cxn>
                <a:cxn ang="0">
                  <a:pos x="900" y="250"/>
                </a:cxn>
                <a:cxn ang="0">
                  <a:pos x="878" y="48"/>
                </a:cxn>
                <a:cxn ang="0">
                  <a:pos x="674" y="24"/>
                </a:cxn>
                <a:cxn ang="0">
                  <a:pos x="472" y="2"/>
                </a:cxn>
                <a:cxn ang="0">
                  <a:pos x="470" y="0"/>
                </a:cxn>
              </a:cxnLst>
              <a:rect l="0" t="0" r="r" b="b"/>
              <a:pathLst>
                <a:path w="922" h="1134">
                  <a:moveTo>
                    <a:pt x="470" y="0"/>
                  </a:moveTo>
                  <a:lnTo>
                    <a:pt x="470" y="0"/>
                  </a:lnTo>
                  <a:lnTo>
                    <a:pt x="416" y="56"/>
                  </a:lnTo>
                  <a:lnTo>
                    <a:pt x="366" y="114"/>
                  </a:lnTo>
                  <a:lnTo>
                    <a:pt x="318" y="174"/>
                  </a:lnTo>
                  <a:lnTo>
                    <a:pt x="274" y="238"/>
                  </a:lnTo>
                  <a:lnTo>
                    <a:pt x="232" y="302"/>
                  </a:lnTo>
                  <a:lnTo>
                    <a:pt x="194" y="370"/>
                  </a:lnTo>
                  <a:lnTo>
                    <a:pt x="158" y="438"/>
                  </a:lnTo>
                  <a:lnTo>
                    <a:pt x="126" y="510"/>
                  </a:lnTo>
                  <a:lnTo>
                    <a:pt x="98" y="582"/>
                  </a:lnTo>
                  <a:lnTo>
                    <a:pt x="72" y="658"/>
                  </a:lnTo>
                  <a:lnTo>
                    <a:pt x="50" y="734"/>
                  </a:lnTo>
                  <a:lnTo>
                    <a:pt x="32" y="810"/>
                  </a:lnTo>
                  <a:lnTo>
                    <a:pt x="18" y="890"/>
                  </a:lnTo>
                  <a:lnTo>
                    <a:pt x="8" y="970"/>
                  </a:lnTo>
                  <a:lnTo>
                    <a:pt x="2" y="1052"/>
                  </a:lnTo>
                  <a:lnTo>
                    <a:pt x="0" y="1134"/>
                  </a:lnTo>
                  <a:lnTo>
                    <a:pt x="160" y="1006"/>
                  </a:lnTo>
                  <a:lnTo>
                    <a:pt x="320" y="878"/>
                  </a:lnTo>
                  <a:lnTo>
                    <a:pt x="480" y="1006"/>
                  </a:lnTo>
                  <a:lnTo>
                    <a:pt x="640" y="1134"/>
                  </a:lnTo>
                  <a:lnTo>
                    <a:pt x="640" y="1134"/>
                  </a:lnTo>
                  <a:lnTo>
                    <a:pt x="640" y="1134"/>
                  </a:lnTo>
                  <a:lnTo>
                    <a:pt x="640" y="1084"/>
                  </a:lnTo>
                  <a:lnTo>
                    <a:pt x="644" y="1036"/>
                  </a:lnTo>
                  <a:lnTo>
                    <a:pt x="650" y="988"/>
                  </a:lnTo>
                  <a:lnTo>
                    <a:pt x="660" y="940"/>
                  </a:lnTo>
                  <a:lnTo>
                    <a:pt x="670" y="894"/>
                  </a:lnTo>
                  <a:lnTo>
                    <a:pt x="682" y="848"/>
                  </a:lnTo>
                  <a:lnTo>
                    <a:pt x="698" y="804"/>
                  </a:lnTo>
                  <a:lnTo>
                    <a:pt x="716" y="760"/>
                  </a:lnTo>
                  <a:lnTo>
                    <a:pt x="734" y="716"/>
                  </a:lnTo>
                  <a:lnTo>
                    <a:pt x="756" y="676"/>
                  </a:lnTo>
                  <a:lnTo>
                    <a:pt x="780" y="636"/>
                  </a:lnTo>
                  <a:lnTo>
                    <a:pt x="804" y="596"/>
                  </a:lnTo>
                  <a:lnTo>
                    <a:pt x="832" y="558"/>
                  </a:lnTo>
                  <a:lnTo>
                    <a:pt x="860" y="522"/>
                  </a:lnTo>
                  <a:lnTo>
                    <a:pt x="890" y="488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00" y="250"/>
                  </a:lnTo>
                  <a:lnTo>
                    <a:pt x="878" y="48"/>
                  </a:lnTo>
                  <a:lnTo>
                    <a:pt x="674" y="24"/>
                  </a:lnTo>
                  <a:lnTo>
                    <a:pt x="472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720975" y="5121275"/>
              <a:ext cx="1800225" cy="1466850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0" y="454"/>
                </a:cxn>
                <a:cxn ang="0">
                  <a:pos x="56" y="506"/>
                </a:cxn>
                <a:cxn ang="0">
                  <a:pos x="114" y="556"/>
                </a:cxn>
                <a:cxn ang="0">
                  <a:pos x="174" y="604"/>
                </a:cxn>
                <a:cxn ang="0">
                  <a:pos x="236" y="650"/>
                </a:cxn>
                <a:cxn ang="0">
                  <a:pos x="302" y="692"/>
                </a:cxn>
                <a:cxn ang="0">
                  <a:pos x="370" y="730"/>
                </a:cxn>
                <a:cxn ang="0">
                  <a:pos x="438" y="766"/>
                </a:cxn>
                <a:cxn ang="0">
                  <a:pos x="510" y="798"/>
                </a:cxn>
                <a:cxn ang="0">
                  <a:pos x="582" y="826"/>
                </a:cxn>
                <a:cxn ang="0">
                  <a:pos x="656" y="852"/>
                </a:cxn>
                <a:cxn ang="0">
                  <a:pos x="732" y="874"/>
                </a:cxn>
                <a:cxn ang="0">
                  <a:pos x="810" y="892"/>
                </a:cxn>
                <a:cxn ang="0">
                  <a:pos x="890" y="906"/>
                </a:cxn>
                <a:cxn ang="0">
                  <a:pos x="970" y="916"/>
                </a:cxn>
                <a:cxn ang="0">
                  <a:pos x="1050" y="922"/>
                </a:cxn>
                <a:cxn ang="0">
                  <a:pos x="1134" y="924"/>
                </a:cxn>
                <a:cxn ang="0">
                  <a:pos x="1006" y="764"/>
                </a:cxn>
                <a:cxn ang="0">
                  <a:pos x="878" y="604"/>
                </a:cxn>
                <a:cxn ang="0">
                  <a:pos x="1006" y="444"/>
                </a:cxn>
                <a:cxn ang="0">
                  <a:pos x="1134" y="284"/>
                </a:cxn>
                <a:cxn ang="0">
                  <a:pos x="1134" y="284"/>
                </a:cxn>
                <a:cxn ang="0">
                  <a:pos x="1134" y="284"/>
                </a:cxn>
                <a:cxn ang="0">
                  <a:pos x="1084" y="282"/>
                </a:cxn>
                <a:cxn ang="0">
                  <a:pos x="1036" y="278"/>
                </a:cxn>
                <a:cxn ang="0">
                  <a:pos x="986" y="272"/>
                </a:cxn>
                <a:cxn ang="0">
                  <a:pos x="940" y="264"/>
                </a:cxn>
                <a:cxn ang="0">
                  <a:pos x="892" y="254"/>
                </a:cxn>
                <a:cxn ang="0">
                  <a:pos x="848" y="240"/>
                </a:cxn>
                <a:cxn ang="0">
                  <a:pos x="802" y="226"/>
                </a:cxn>
                <a:cxn ang="0">
                  <a:pos x="758" y="208"/>
                </a:cxn>
                <a:cxn ang="0">
                  <a:pos x="716" y="188"/>
                </a:cxn>
                <a:cxn ang="0">
                  <a:pos x="674" y="168"/>
                </a:cxn>
                <a:cxn ang="0">
                  <a:pos x="634" y="144"/>
                </a:cxn>
                <a:cxn ang="0">
                  <a:pos x="596" y="120"/>
                </a:cxn>
                <a:cxn ang="0">
                  <a:pos x="558" y="92"/>
                </a:cxn>
                <a:cxn ang="0">
                  <a:pos x="522" y="64"/>
                </a:cxn>
                <a:cxn ang="0">
                  <a:pos x="486" y="34"/>
                </a:cxn>
                <a:cxn ang="0">
                  <a:pos x="454" y="2"/>
                </a:cxn>
                <a:cxn ang="0">
                  <a:pos x="454" y="0"/>
                </a:cxn>
                <a:cxn ang="0">
                  <a:pos x="452" y="2"/>
                </a:cxn>
                <a:cxn ang="0">
                  <a:pos x="452" y="2"/>
                </a:cxn>
                <a:cxn ang="0">
                  <a:pos x="452" y="0"/>
                </a:cxn>
                <a:cxn ang="0">
                  <a:pos x="452" y="2"/>
                </a:cxn>
                <a:cxn ang="0">
                  <a:pos x="250" y="24"/>
                </a:cxn>
                <a:cxn ang="0">
                  <a:pos x="46" y="46"/>
                </a:cxn>
                <a:cxn ang="0">
                  <a:pos x="24" y="250"/>
                </a:cxn>
                <a:cxn ang="0">
                  <a:pos x="2" y="452"/>
                </a:cxn>
                <a:cxn ang="0">
                  <a:pos x="0" y="454"/>
                </a:cxn>
              </a:cxnLst>
              <a:rect l="0" t="0" r="r" b="b"/>
              <a:pathLst>
                <a:path w="1134" h="924">
                  <a:moveTo>
                    <a:pt x="0" y="454"/>
                  </a:moveTo>
                  <a:lnTo>
                    <a:pt x="0" y="454"/>
                  </a:lnTo>
                  <a:lnTo>
                    <a:pt x="56" y="506"/>
                  </a:lnTo>
                  <a:lnTo>
                    <a:pt x="114" y="556"/>
                  </a:lnTo>
                  <a:lnTo>
                    <a:pt x="174" y="604"/>
                  </a:lnTo>
                  <a:lnTo>
                    <a:pt x="236" y="650"/>
                  </a:lnTo>
                  <a:lnTo>
                    <a:pt x="302" y="692"/>
                  </a:lnTo>
                  <a:lnTo>
                    <a:pt x="370" y="730"/>
                  </a:lnTo>
                  <a:lnTo>
                    <a:pt x="438" y="766"/>
                  </a:lnTo>
                  <a:lnTo>
                    <a:pt x="510" y="798"/>
                  </a:lnTo>
                  <a:lnTo>
                    <a:pt x="582" y="826"/>
                  </a:lnTo>
                  <a:lnTo>
                    <a:pt x="656" y="852"/>
                  </a:lnTo>
                  <a:lnTo>
                    <a:pt x="732" y="874"/>
                  </a:lnTo>
                  <a:lnTo>
                    <a:pt x="810" y="892"/>
                  </a:lnTo>
                  <a:lnTo>
                    <a:pt x="890" y="906"/>
                  </a:lnTo>
                  <a:lnTo>
                    <a:pt x="970" y="916"/>
                  </a:lnTo>
                  <a:lnTo>
                    <a:pt x="1050" y="922"/>
                  </a:lnTo>
                  <a:lnTo>
                    <a:pt x="1134" y="924"/>
                  </a:lnTo>
                  <a:lnTo>
                    <a:pt x="1006" y="764"/>
                  </a:lnTo>
                  <a:lnTo>
                    <a:pt x="878" y="604"/>
                  </a:lnTo>
                  <a:lnTo>
                    <a:pt x="1006" y="444"/>
                  </a:lnTo>
                  <a:lnTo>
                    <a:pt x="1134" y="284"/>
                  </a:lnTo>
                  <a:lnTo>
                    <a:pt x="1134" y="284"/>
                  </a:lnTo>
                  <a:lnTo>
                    <a:pt x="1134" y="284"/>
                  </a:lnTo>
                  <a:lnTo>
                    <a:pt x="1084" y="282"/>
                  </a:lnTo>
                  <a:lnTo>
                    <a:pt x="1036" y="278"/>
                  </a:lnTo>
                  <a:lnTo>
                    <a:pt x="986" y="272"/>
                  </a:lnTo>
                  <a:lnTo>
                    <a:pt x="940" y="264"/>
                  </a:lnTo>
                  <a:lnTo>
                    <a:pt x="892" y="254"/>
                  </a:lnTo>
                  <a:lnTo>
                    <a:pt x="848" y="240"/>
                  </a:lnTo>
                  <a:lnTo>
                    <a:pt x="802" y="226"/>
                  </a:lnTo>
                  <a:lnTo>
                    <a:pt x="758" y="208"/>
                  </a:lnTo>
                  <a:lnTo>
                    <a:pt x="716" y="188"/>
                  </a:lnTo>
                  <a:lnTo>
                    <a:pt x="674" y="168"/>
                  </a:lnTo>
                  <a:lnTo>
                    <a:pt x="634" y="144"/>
                  </a:lnTo>
                  <a:lnTo>
                    <a:pt x="596" y="120"/>
                  </a:lnTo>
                  <a:lnTo>
                    <a:pt x="558" y="92"/>
                  </a:lnTo>
                  <a:lnTo>
                    <a:pt x="522" y="64"/>
                  </a:lnTo>
                  <a:lnTo>
                    <a:pt x="486" y="34"/>
                  </a:lnTo>
                  <a:lnTo>
                    <a:pt x="454" y="2"/>
                  </a:lnTo>
                  <a:lnTo>
                    <a:pt x="454" y="0"/>
                  </a:lnTo>
                  <a:lnTo>
                    <a:pt x="452" y="2"/>
                  </a:lnTo>
                  <a:lnTo>
                    <a:pt x="452" y="2"/>
                  </a:lnTo>
                  <a:lnTo>
                    <a:pt x="452" y="0"/>
                  </a:lnTo>
                  <a:lnTo>
                    <a:pt x="452" y="2"/>
                  </a:lnTo>
                  <a:lnTo>
                    <a:pt x="250" y="24"/>
                  </a:lnTo>
                  <a:lnTo>
                    <a:pt x="46" y="46"/>
                  </a:lnTo>
                  <a:lnTo>
                    <a:pt x="24" y="250"/>
                  </a:lnTo>
                  <a:lnTo>
                    <a:pt x="2" y="452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597525" y="2238375"/>
              <a:ext cx="1463675" cy="2206625"/>
            </a:xfrm>
            <a:custGeom>
              <a:avLst/>
              <a:gdLst/>
              <a:ahLst/>
              <a:cxnLst>
                <a:cxn ang="0">
                  <a:pos x="922" y="1134"/>
                </a:cxn>
                <a:cxn ang="0">
                  <a:pos x="922" y="1134"/>
                </a:cxn>
                <a:cxn ang="0">
                  <a:pos x="920" y="1058"/>
                </a:cxn>
                <a:cxn ang="0">
                  <a:pos x="914" y="982"/>
                </a:cxn>
                <a:cxn ang="0">
                  <a:pos x="906" y="904"/>
                </a:cxn>
                <a:cxn ang="0">
                  <a:pos x="892" y="828"/>
                </a:cxn>
                <a:cxn ang="0">
                  <a:pos x="876" y="754"/>
                </a:cxn>
                <a:cxn ang="0">
                  <a:pos x="856" y="678"/>
                </a:cxn>
                <a:cxn ang="0">
                  <a:pos x="832" y="604"/>
                </a:cxn>
                <a:cxn ang="0">
                  <a:pos x="804" y="532"/>
                </a:cxn>
                <a:cxn ang="0">
                  <a:pos x="774" y="460"/>
                </a:cxn>
                <a:cxn ang="0">
                  <a:pos x="738" y="390"/>
                </a:cxn>
                <a:cxn ang="0">
                  <a:pos x="700" y="320"/>
                </a:cxn>
                <a:cxn ang="0">
                  <a:pos x="658" y="252"/>
                </a:cxn>
                <a:cxn ang="0">
                  <a:pos x="612" y="186"/>
                </a:cxn>
                <a:cxn ang="0">
                  <a:pos x="562" y="122"/>
                </a:cxn>
                <a:cxn ang="0">
                  <a:pos x="510" y="60"/>
                </a:cxn>
                <a:cxn ang="0">
                  <a:pos x="452" y="0"/>
                </a:cxn>
                <a:cxn ang="0">
                  <a:pos x="430" y="204"/>
                </a:cxn>
                <a:cxn ang="0">
                  <a:pos x="408" y="408"/>
                </a:cxn>
                <a:cxn ang="0">
                  <a:pos x="204" y="430"/>
                </a:cxn>
                <a:cxn ang="0">
                  <a:pos x="0" y="452"/>
                </a:cxn>
                <a:cxn ang="0">
                  <a:pos x="0" y="454"/>
                </a:cxn>
                <a:cxn ang="0">
                  <a:pos x="0" y="454"/>
                </a:cxn>
                <a:cxn ang="0">
                  <a:pos x="34" y="490"/>
                </a:cxn>
                <a:cxn ang="0">
                  <a:pos x="66" y="526"/>
                </a:cxn>
                <a:cxn ang="0">
                  <a:pos x="96" y="564"/>
                </a:cxn>
                <a:cxn ang="0">
                  <a:pos x="124" y="604"/>
                </a:cxn>
                <a:cxn ang="0">
                  <a:pos x="148" y="644"/>
                </a:cxn>
                <a:cxn ang="0">
                  <a:pos x="172" y="686"/>
                </a:cxn>
                <a:cxn ang="0">
                  <a:pos x="192" y="728"/>
                </a:cxn>
                <a:cxn ang="0">
                  <a:pos x="212" y="772"/>
                </a:cxn>
                <a:cxn ang="0">
                  <a:pos x="228" y="816"/>
                </a:cxn>
                <a:cxn ang="0">
                  <a:pos x="242" y="860"/>
                </a:cxn>
                <a:cxn ang="0">
                  <a:pos x="254" y="904"/>
                </a:cxn>
                <a:cxn ang="0">
                  <a:pos x="264" y="950"/>
                </a:cxn>
                <a:cxn ang="0">
                  <a:pos x="272" y="996"/>
                </a:cxn>
                <a:cxn ang="0">
                  <a:pos x="276" y="1042"/>
                </a:cxn>
                <a:cxn ang="0">
                  <a:pos x="280" y="1088"/>
                </a:cxn>
                <a:cxn ang="0">
                  <a:pos x="282" y="1134"/>
                </a:cxn>
                <a:cxn ang="0">
                  <a:pos x="280" y="1134"/>
                </a:cxn>
                <a:cxn ang="0">
                  <a:pos x="282" y="1134"/>
                </a:cxn>
                <a:cxn ang="0">
                  <a:pos x="282" y="1134"/>
                </a:cxn>
                <a:cxn ang="0">
                  <a:pos x="282" y="1134"/>
                </a:cxn>
                <a:cxn ang="0">
                  <a:pos x="282" y="1134"/>
                </a:cxn>
                <a:cxn ang="0">
                  <a:pos x="440" y="1262"/>
                </a:cxn>
                <a:cxn ang="0">
                  <a:pos x="600" y="1390"/>
                </a:cxn>
                <a:cxn ang="0">
                  <a:pos x="760" y="1262"/>
                </a:cxn>
                <a:cxn ang="0">
                  <a:pos x="920" y="1134"/>
                </a:cxn>
                <a:cxn ang="0">
                  <a:pos x="922" y="1134"/>
                </a:cxn>
              </a:cxnLst>
              <a:rect l="0" t="0" r="r" b="b"/>
              <a:pathLst>
                <a:path w="922" h="1390">
                  <a:moveTo>
                    <a:pt x="922" y="1134"/>
                  </a:moveTo>
                  <a:lnTo>
                    <a:pt x="922" y="1134"/>
                  </a:lnTo>
                  <a:lnTo>
                    <a:pt x="920" y="1058"/>
                  </a:lnTo>
                  <a:lnTo>
                    <a:pt x="914" y="982"/>
                  </a:lnTo>
                  <a:lnTo>
                    <a:pt x="906" y="904"/>
                  </a:lnTo>
                  <a:lnTo>
                    <a:pt x="892" y="828"/>
                  </a:lnTo>
                  <a:lnTo>
                    <a:pt x="876" y="754"/>
                  </a:lnTo>
                  <a:lnTo>
                    <a:pt x="856" y="678"/>
                  </a:lnTo>
                  <a:lnTo>
                    <a:pt x="832" y="604"/>
                  </a:lnTo>
                  <a:lnTo>
                    <a:pt x="804" y="532"/>
                  </a:lnTo>
                  <a:lnTo>
                    <a:pt x="774" y="460"/>
                  </a:lnTo>
                  <a:lnTo>
                    <a:pt x="738" y="390"/>
                  </a:lnTo>
                  <a:lnTo>
                    <a:pt x="700" y="320"/>
                  </a:lnTo>
                  <a:lnTo>
                    <a:pt x="658" y="252"/>
                  </a:lnTo>
                  <a:lnTo>
                    <a:pt x="612" y="186"/>
                  </a:lnTo>
                  <a:lnTo>
                    <a:pt x="562" y="122"/>
                  </a:lnTo>
                  <a:lnTo>
                    <a:pt x="510" y="60"/>
                  </a:lnTo>
                  <a:lnTo>
                    <a:pt x="452" y="0"/>
                  </a:lnTo>
                  <a:lnTo>
                    <a:pt x="430" y="204"/>
                  </a:lnTo>
                  <a:lnTo>
                    <a:pt x="408" y="408"/>
                  </a:lnTo>
                  <a:lnTo>
                    <a:pt x="204" y="430"/>
                  </a:lnTo>
                  <a:lnTo>
                    <a:pt x="0" y="452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34" y="490"/>
                  </a:lnTo>
                  <a:lnTo>
                    <a:pt x="66" y="526"/>
                  </a:lnTo>
                  <a:lnTo>
                    <a:pt x="96" y="564"/>
                  </a:lnTo>
                  <a:lnTo>
                    <a:pt x="124" y="604"/>
                  </a:lnTo>
                  <a:lnTo>
                    <a:pt x="148" y="644"/>
                  </a:lnTo>
                  <a:lnTo>
                    <a:pt x="172" y="686"/>
                  </a:lnTo>
                  <a:lnTo>
                    <a:pt x="192" y="728"/>
                  </a:lnTo>
                  <a:lnTo>
                    <a:pt x="212" y="772"/>
                  </a:lnTo>
                  <a:lnTo>
                    <a:pt x="228" y="816"/>
                  </a:lnTo>
                  <a:lnTo>
                    <a:pt x="242" y="860"/>
                  </a:lnTo>
                  <a:lnTo>
                    <a:pt x="254" y="904"/>
                  </a:lnTo>
                  <a:lnTo>
                    <a:pt x="264" y="950"/>
                  </a:lnTo>
                  <a:lnTo>
                    <a:pt x="272" y="996"/>
                  </a:lnTo>
                  <a:lnTo>
                    <a:pt x="276" y="1042"/>
                  </a:lnTo>
                  <a:lnTo>
                    <a:pt x="280" y="1088"/>
                  </a:lnTo>
                  <a:lnTo>
                    <a:pt x="282" y="1134"/>
                  </a:lnTo>
                  <a:lnTo>
                    <a:pt x="280" y="1134"/>
                  </a:lnTo>
                  <a:lnTo>
                    <a:pt x="282" y="1134"/>
                  </a:lnTo>
                  <a:lnTo>
                    <a:pt x="282" y="1134"/>
                  </a:lnTo>
                  <a:lnTo>
                    <a:pt x="282" y="1134"/>
                  </a:lnTo>
                  <a:lnTo>
                    <a:pt x="282" y="1134"/>
                  </a:lnTo>
                  <a:lnTo>
                    <a:pt x="440" y="1262"/>
                  </a:lnTo>
                  <a:lnTo>
                    <a:pt x="600" y="1390"/>
                  </a:lnTo>
                  <a:lnTo>
                    <a:pt x="760" y="1262"/>
                  </a:lnTo>
                  <a:lnTo>
                    <a:pt x="920" y="1134"/>
                  </a:lnTo>
                  <a:lnTo>
                    <a:pt x="922" y="113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105275" y="5124450"/>
              <a:ext cx="2206625" cy="1463675"/>
            </a:xfrm>
            <a:custGeom>
              <a:avLst/>
              <a:gdLst/>
              <a:ahLst/>
              <a:cxnLst>
                <a:cxn ang="0">
                  <a:pos x="256" y="922"/>
                </a:cxn>
                <a:cxn ang="0">
                  <a:pos x="256" y="922"/>
                </a:cxn>
                <a:cxn ang="0">
                  <a:pos x="332" y="920"/>
                </a:cxn>
                <a:cxn ang="0">
                  <a:pos x="408" y="914"/>
                </a:cxn>
                <a:cxn ang="0">
                  <a:pos x="486" y="906"/>
                </a:cxn>
                <a:cxn ang="0">
                  <a:pos x="562" y="892"/>
                </a:cxn>
                <a:cxn ang="0">
                  <a:pos x="636" y="876"/>
                </a:cxn>
                <a:cxn ang="0">
                  <a:pos x="712" y="856"/>
                </a:cxn>
                <a:cxn ang="0">
                  <a:pos x="786" y="832"/>
                </a:cxn>
                <a:cxn ang="0">
                  <a:pos x="858" y="804"/>
                </a:cxn>
                <a:cxn ang="0">
                  <a:pos x="930" y="774"/>
                </a:cxn>
                <a:cxn ang="0">
                  <a:pos x="1000" y="738"/>
                </a:cxn>
                <a:cxn ang="0">
                  <a:pos x="1070" y="700"/>
                </a:cxn>
                <a:cxn ang="0">
                  <a:pos x="1138" y="658"/>
                </a:cxn>
                <a:cxn ang="0">
                  <a:pos x="1204" y="612"/>
                </a:cxn>
                <a:cxn ang="0">
                  <a:pos x="1268" y="562"/>
                </a:cxn>
                <a:cxn ang="0">
                  <a:pos x="1330" y="510"/>
                </a:cxn>
                <a:cxn ang="0">
                  <a:pos x="1390" y="452"/>
                </a:cxn>
                <a:cxn ang="0">
                  <a:pos x="1186" y="430"/>
                </a:cxn>
                <a:cxn ang="0">
                  <a:pos x="982" y="408"/>
                </a:cxn>
                <a:cxn ang="0">
                  <a:pos x="960" y="204"/>
                </a:cxn>
                <a:cxn ang="0">
                  <a:pos x="938" y="0"/>
                </a:cxn>
                <a:cxn ang="0">
                  <a:pos x="936" y="0"/>
                </a:cxn>
                <a:cxn ang="0">
                  <a:pos x="936" y="0"/>
                </a:cxn>
                <a:cxn ang="0">
                  <a:pos x="900" y="34"/>
                </a:cxn>
                <a:cxn ang="0">
                  <a:pos x="864" y="66"/>
                </a:cxn>
                <a:cxn ang="0">
                  <a:pos x="826" y="96"/>
                </a:cxn>
                <a:cxn ang="0">
                  <a:pos x="786" y="124"/>
                </a:cxn>
                <a:cxn ang="0">
                  <a:pos x="746" y="148"/>
                </a:cxn>
                <a:cxn ang="0">
                  <a:pos x="704" y="172"/>
                </a:cxn>
                <a:cxn ang="0">
                  <a:pos x="662" y="192"/>
                </a:cxn>
                <a:cxn ang="0">
                  <a:pos x="618" y="212"/>
                </a:cxn>
                <a:cxn ang="0">
                  <a:pos x="574" y="228"/>
                </a:cxn>
                <a:cxn ang="0">
                  <a:pos x="530" y="242"/>
                </a:cxn>
                <a:cxn ang="0">
                  <a:pos x="486" y="254"/>
                </a:cxn>
                <a:cxn ang="0">
                  <a:pos x="440" y="264"/>
                </a:cxn>
                <a:cxn ang="0">
                  <a:pos x="394" y="272"/>
                </a:cxn>
                <a:cxn ang="0">
                  <a:pos x="348" y="278"/>
                </a:cxn>
                <a:cxn ang="0">
                  <a:pos x="302" y="280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128" y="440"/>
                </a:cxn>
                <a:cxn ang="0">
                  <a:pos x="0" y="600"/>
                </a:cxn>
                <a:cxn ang="0">
                  <a:pos x="128" y="760"/>
                </a:cxn>
                <a:cxn ang="0">
                  <a:pos x="256" y="920"/>
                </a:cxn>
                <a:cxn ang="0">
                  <a:pos x="256" y="922"/>
                </a:cxn>
              </a:cxnLst>
              <a:rect l="0" t="0" r="r" b="b"/>
              <a:pathLst>
                <a:path w="1390" h="922">
                  <a:moveTo>
                    <a:pt x="256" y="922"/>
                  </a:moveTo>
                  <a:lnTo>
                    <a:pt x="256" y="922"/>
                  </a:lnTo>
                  <a:lnTo>
                    <a:pt x="332" y="920"/>
                  </a:lnTo>
                  <a:lnTo>
                    <a:pt x="408" y="914"/>
                  </a:lnTo>
                  <a:lnTo>
                    <a:pt x="486" y="906"/>
                  </a:lnTo>
                  <a:lnTo>
                    <a:pt x="562" y="892"/>
                  </a:lnTo>
                  <a:lnTo>
                    <a:pt x="636" y="876"/>
                  </a:lnTo>
                  <a:lnTo>
                    <a:pt x="712" y="856"/>
                  </a:lnTo>
                  <a:lnTo>
                    <a:pt x="786" y="832"/>
                  </a:lnTo>
                  <a:lnTo>
                    <a:pt x="858" y="804"/>
                  </a:lnTo>
                  <a:lnTo>
                    <a:pt x="930" y="774"/>
                  </a:lnTo>
                  <a:lnTo>
                    <a:pt x="1000" y="738"/>
                  </a:lnTo>
                  <a:lnTo>
                    <a:pt x="1070" y="700"/>
                  </a:lnTo>
                  <a:lnTo>
                    <a:pt x="1138" y="658"/>
                  </a:lnTo>
                  <a:lnTo>
                    <a:pt x="1204" y="612"/>
                  </a:lnTo>
                  <a:lnTo>
                    <a:pt x="1268" y="562"/>
                  </a:lnTo>
                  <a:lnTo>
                    <a:pt x="1330" y="510"/>
                  </a:lnTo>
                  <a:lnTo>
                    <a:pt x="1390" y="452"/>
                  </a:lnTo>
                  <a:lnTo>
                    <a:pt x="1186" y="430"/>
                  </a:lnTo>
                  <a:lnTo>
                    <a:pt x="982" y="408"/>
                  </a:lnTo>
                  <a:lnTo>
                    <a:pt x="960" y="204"/>
                  </a:lnTo>
                  <a:lnTo>
                    <a:pt x="938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00" y="34"/>
                  </a:lnTo>
                  <a:lnTo>
                    <a:pt x="864" y="66"/>
                  </a:lnTo>
                  <a:lnTo>
                    <a:pt x="826" y="96"/>
                  </a:lnTo>
                  <a:lnTo>
                    <a:pt x="786" y="124"/>
                  </a:lnTo>
                  <a:lnTo>
                    <a:pt x="746" y="148"/>
                  </a:lnTo>
                  <a:lnTo>
                    <a:pt x="704" y="172"/>
                  </a:lnTo>
                  <a:lnTo>
                    <a:pt x="662" y="192"/>
                  </a:lnTo>
                  <a:lnTo>
                    <a:pt x="618" y="212"/>
                  </a:lnTo>
                  <a:lnTo>
                    <a:pt x="574" y="228"/>
                  </a:lnTo>
                  <a:lnTo>
                    <a:pt x="530" y="242"/>
                  </a:lnTo>
                  <a:lnTo>
                    <a:pt x="486" y="254"/>
                  </a:lnTo>
                  <a:lnTo>
                    <a:pt x="440" y="264"/>
                  </a:lnTo>
                  <a:lnTo>
                    <a:pt x="394" y="272"/>
                  </a:lnTo>
                  <a:lnTo>
                    <a:pt x="348" y="278"/>
                  </a:lnTo>
                  <a:lnTo>
                    <a:pt x="302" y="280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128" y="440"/>
                  </a:lnTo>
                  <a:lnTo>
                    <a:pt x="0" y="600"/>
                  </a:lnTo>
                  <a:lnTo>
                    <a:pt x="128" y="760"/>
                  </a:lnTo>
                  <a:lnTo>
                    <a:pt x="256" y="920"/>
                  </a:lnTo>
                  <a:lnTo>
                    <a:pt x="256" y="92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61902" y="196932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3502" y="280752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8175" y="448392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6702" y="570312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02" y="417912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302" y="265512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5302" y="189312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5702" y="562692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693" y="3583910"/>
            <a:ext cx="9144000" cy="2049462"/>
            <a:chOff x="0" y="2086"/>
            <a:chExt cx="5760" cy="1056"/>
          </a:xfrm>
        </p:grpSpPr>
        <p:sp>
          <p:nvSpPr>
            <p:cNvPr id="6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2220624" y="1180528"/>
            <a:ext cx="4332576" cy="4343400"/>
            <a:chOff x="1978024" y="1492251"/>
            <a:chExt cx="5083176" cy="5095878"/>
          </a:xfrm>
          <a:effectLst>
            <a:outerShdw blurRad="241300" dist="965200" dir="3000000" sx="78000" sy="78000" kx="-800400" algn="bl" rotWithShape="0">
              <a:schemeClr val="bg1">
                <a:lumMod val="50000"/>
                <a:alpha val="17000"/>
              </a:schemeClr>
            </a:outerShdw>
          </a:effectLst>
          <a:scene3d>
            <a:camera prst="isometricOffAxis2Top">
              <a:rot lat="18448669" lon="2370244" rev="18834421"/>
            </a:camera>
            <a:lightRig rig="sunrise" dir="t">
              <a:rot lat="0" lon="0" rev="600000"/>
            </a:lightRig>
          </a:scene3d>
        </p:grpSpPr>
        <p:sp>
          <p:nvSpPr>
            <p:cNvPr id="58371" name="Freeform 3"/>
            <p:cNvSpPr>
              <a:spLocks/>
            </p:cNvSpPr>
            <p:nvPr/>
          </p:nvSpPr>
          <p:spPr bwMode="auto">
            <a:xfrm>
              <a:off x="4511675" y="1492251"/>
              <a:ext cx="1800225" cy="1466851"/>
            </a:xfrm>
            <a:custGeom>
              <a:avLst/>
              <a:gdLst/>
              <a:ahLst/>
              <a:cxnLst>
                <a:cxn ang="0">
                  <a:pos x="1134" y="472"/>
                </a:cxn>
                <a:cxn ang="0">
                  <a:pos x="1134" y="472"/>
                </a:cxn>
                <a:cxn ang="0">
                  <a:pos x="1078" y="418"/>
                </a:cxn>
                <a:cxn ang="0">
                  <a:pos x="1020" y="368"/>
                </a:cxn>
                <a:cxn ang="0">
                  <a:pos x="960" y="320"/>
                </a:cxn>
                <a:cxn ang="0">
                  <a:pos x="896" y="274"/>
                </a:cxn>
                <a:cxn ang="0">
                  <a:pos x="832" y="234"/>
                </a:cxn>
                <a:cxn ang="0">
                  <a:pos x="764" y="194"/>
                </a:cxn>
                <a:cxn ang="0">
                  <a:pos x="696" y="160"/>
                </a:cxn>
                <a:cxn ang="0">
                  <a:pos x="624" y="126"/>
                </a:cxn>
                <a:cxn ang="0">
                  <a:pos x="552" y="98"/>
                </a:cxn>
                <a:cxn ang="0">
                  <a:pos x="478" y="72"/>
                </a:cxn>
                <a:cxn ang="0">
                  <a:pos x="400" y="52"/>
                </a:cxn>
                <a:cxn ang="0">
                  <a:pos x="324" y="34"/>
                </a:cxn>
                <a:cxn ang="0">
                  <a:pos x="244" y="20"/>
                </a:cxn>
                <a:cxn ang="0">
                  <a:pos x="164" y="10"/>
                </a:cxn>
                <a:cxn ang="0">
                  <a:pos x="82" y="2"/>
                </a:cxn>
                <a:cxn ang="0">
                  <a:pos x="0" y="0"/>
                </a:cxn>
                <a:cxn ang="0">
                  <a:pos x="128" y="160"/>
                </a:cxn>
                <a:cxn ang="0">
                  <a:pos x="256" y="320"/>
                </a:cxn>
                <a:cxn ang="0">
                  <a:pos x="128" y="480"/>
                </a:cxn>
                <a:cxn ang="0">
                  <a:pos x="0" y="640"/>
                </a:cxn>
                <a:cxn ang="0">
                  <a:pos x="0" y="640"/>
                </a:cxn>
                <a:cxn ang="0">
                  <a:pos x="0" y="640"/>
                </a:cxn>
                <a:cxn ang="0">
                  <a:pos x="50" y="642"/>
                </a:cxn>
                <a:cxn ang="0">
                  <a:pos x="98" y="646"/>
                </a:cxn>
                <a:cxn ang="0">
                  <a:pos x="146" y="652"/>
                </a:cxn>
                <a:cxn ang="0">
                  <a:pos x="194" y="660"/>
                </a:cxn>
                <a:cxn ang="0">
                  <a:pos x="240" y="672"/>
                </a:cxn>
                <a:cxn ang="0">
                  <a:pos x="286" y="684"/>
                </a:cxn>
                <a:cxn ang="0">
                  <a:pos x="330" y="700"/>
                </a:cxn>
                <a:cxn ang="0">
                  <a:pos x="374" y="716"/>
                </a:cxn>
                <a:cxn ang="0">
                  <a:pos x="418" y="736"/>
                </a:cxn>
                <a:cxn ang="0">
                  <a:pos x="458" y="758"/>
                </a:cxn>
                <a:cxn ang="0">
                  <a:pos x="500" y="780"/>
                </a:cxn>
                <a:cxn ang="0">
                  <a:pos x="538" y="806"/>
                </a:cxn>
                <a:cxn ang="0">
                  <a:pos x="576" y="832"/>
                </a:cxn>
                <a:cxn ang="0">
                  <a:pos x="612" y="860"/>
                </a:cxn>
                <a:cxn ang="0">
                  <a:pos x="646" y="892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2" y="924"/>
                </a:cxn>
                <a:cxn ang="0">
                  <a:pos x="884" y="900"/>
                </a:cxn>
                <a:cxn ang="0">
                  <a:pos x="1088" y="878"/>
                </a:cxn>
                <a:cxn ang="0">
                  <a:pos x="1110" y="674"/>
                </a:cxn>
                <a:cxn ang="0">
                  <a:pos x="1132" y="472"/>
                </a:cxn>
                <a:cxn ang="0">
                  <a:pos x="1134" y="472"/>
                </a:cxn>
              </a:cxnLst>
              <a:rect l="0" t="0" r="r" b="b"/>
              <a:pathLst>
                <a:path w="1134" h="924">
                  <a:moveTo>
                    <a:pt x="1134" y="472"/>
                  </a:moveTo>
                  <a:lnTo>
                    <a:pt x="1134" y="472"/>
                  </a:lnTo>
                  <a:lnTo>
                    <a:pt x="1078" y="418"/>
                  </a:lnTo>
                  <a:lnTo>
                    <a:pt x="1020" y="368"/>
                  </a:lnTo>
                  <a:lnTo>
                    <a:pt x="960" y="320"/>
                  </a:lnTo>
                  <a:lnTo>
                    <a:pt x="896" y="274"/>
                  </a:lnTo>
                  <a:lnTo>
                    <a:pt x="832" y="234"/>
                  </a:lnTo>
                  <a:lnTo>
                    <a:pt x="764" y="194"/>
                  </a:lnTo>
                  <a:lnTo>
                    <a:pt x="696" y="160"/>
                  </a:lnTo>
                  <a:lnTo>
                    <a:pt x="624" y="126"/>
                  </a:lnTo>
                  <a:lnTo>
                    <a:pt x="552" y="98"/>
                  </a:lnTo>
                  <a:lnTo>
                    <a:pt x="478" y="72"/>
                  </a:lnTo>
                  <a:lnTo>
                    <a:pt x="400" y="52"/>
                  </a:lnTo>
                  <a:lnTo>
                    <a:pt x="324" y="34"/>
                  </a:lnTo>
                  <a:lnTo>
                    <a:pt x="244" y="20"/>
                  </a:lnTo>
                  <a:lnTo>
                    <a:pt x="164" y="10"/>
                  </a:lnTo>
                  <a:lnTo>
                    <a:pt x="82" y="2"/>
                  </a:lnTo>
                  <a:lnTo>
                    <a:pt x="0" y="0"/>
                  </a:lnTo>
                  <a:lnTo>
                    <a:pt x="128" y="160"/>
                  </a:lnTo>
                  <a:lnTo>
                    <a:pt x="256" y="320"/>
                  </a:lnTo>
                  <a:lnTo>
                    <a:pt x="128" y="480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50" y="642"/>
                  </a:lnTo>
                  <a:lnTo>
                    <a:pt x="98" y="646"/>
                  </a:lnTo>
                  <a:lnTo>
                    <a:pt x="146" y="652"/>
                  </a:lnTo>
                  <a:lnTo>
                    <a:pt x="194" y="660"/>
                  </a:lnTo>
                  <a:lnTo>
                    <a:pt x="240" y="672"/>
                  </a:lnTo>
                  <a:lnTo>
                    <a:pt x="286" y="684"/>
                  </a:lnTo>
                  <a:lnTo>
                    <a:pt x="330" y="700"/>
                  </a:lnTo>
                  <a:lnTo>
                    <a:pt x="374" y="716"/>
                  </a:lnTo>
                  <a:lnTo>
                    <a:pt x="418" y="736"/>
                  </a:lnTo>
                  <a:lnTo>
                    <a:pt x="458" y="758"/>
                  </a:lnTo>
                  <a:lnTo>
                    <a:pt x="500" y="780"/>
                  </a:lnTo>
                  <a:lnTo>
                    <a:pt x="538" y="806"/>
                  </a:lnTo>
                  <a:lnTo>
                    <a:pt x="576" y="832"/>
                  </a:lnTo>
                  <a:lnTo>
                    <a:pt x="612" y="860"/>
                  </a:lnTo>
                  <a:lnTo>
                    <a:pt x="646" y="892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2" y="924"/>
                  </a:lnTo>
                  <a:lnTo>
                    <a:pt x="884" y="900"/>
                  </a:lnTo>
                  <a:lnTo>
                    <a:pt x="1088" y="878"/>
                  </a:lnTo>
                  <a:lnTo>
                    <a:pt x="1110" y="674"/>
                  </a:lnTo>
                  <a:lnTo>
                    <a:pt x="1132" y="472"/>
                  </a:lnTo>
                  <a:lnTo>
                    <a:pt x="1134" y="472"/>
                  </a:lnTo>
                  <a:close/>
                </a:path>
              </a:pathLst>
            </a:custGeom>
            <a:solidFill>
              <a:srgbClr val="FFCC66"/>
            </a:solidFill>
            <a:ln w="3175">
              <a:noFill/>
              <a:prstDash val="solid"/>
              <a:round/>
              <a:headEnd/>
              <a:tailEnd/>
            </a:ln>
            <a:sp3d extrusionH="51435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auto">
            <a:xfrm>
              <a:off x="2717800" y="1492251"/>
              <a:ext cx="2203450" cy="1463676"/>
            </a:xfrm>
            <a:custGeom>
              <a:avLst/>
              <a:gdLst/>
              <a:ahLst/>
              <a:cxnLst>
                <a:cxn ang="0">
                  <a:pos x="1134" y="0"/>
                </a:cxn>
                <a:cxn ang="0">
                  <a:pos x="1134" y="0"/>
                </a:cxn>
                <a:cxn ang="0">
                  <a:pos x="1056" y="2"/>
                </a:cxn>
                <a:cxn ang="0">
                  <a:pos x="980" y="8"/>
                </a:cxn>
                <a:cxn ang="0">
                  <a:pos x="904" y="16"/>
                </a:cxn>
                <a:cxn ang="0">
                  <a:pos x="828" y="30"/>
                </a:cxn>
                <a:cxn ang="0">
                  <a:pos x="752" y="46"/>
                </a:cxn>
                <a:cxn ang="0">
                  <a:pos x="676" y="66"/>
                </a:cxn>
                <a:cxn ang="0">
                  <a:pos x="602" y="90"/>
                </a:cxn>
                <a:cxn ang="0">
                  <a:pos x="530" y="118"/>
                </a:cxn>
                <a:cxn ang="0">
                  <a:pos x="458" y="148"/>
                </a:cxn>
                <a:cxn ang="0">
                  <a:pos x="388" y="184"/>
                </a:cxn>
                <a:cxn ang="0">
                  <a:pos x="318" y="222"/>
                </a:cxn>
                <a:cxn ang="0">
                  <a:pos x="250" y="264"/>
                </a:cxn>
                <a:cxn ang="0">
                  <a:pos x="186" y="310"/>
                </a:cxn>
                <a:cxn ang="0">
                  <a:pos x="122" y="360"/>
                </a:cxn>
                <a:cxn ang="0">
                  <a:pos x="60" y="412"/>
                </a:cxn>
                <a:cxn ang="0">
                  <a:pos x="0" y="470"/>
                </a:cxn>
                <a:cxn ang="0">
                  <a:pos x="202" y="492"/>
                </a:cxn>
                <a:cxn ang="0">
                  <a:pos x="406" y="514"/>
                </a:cxn>
                <a:cxn ang="0">
                  <a:pos x="428" y="718"/>
                </a:cxn>
                <a:cxn ang="0">
                  <a:pos x="452" y="922"/>
                </a:cxn>
                <a:cxn ang="0">
                  <a:pos x="452" y="922"/>
                </a:cxn>
                <a:cxn ang="0">
                  <a:pos x="452" y="922"/>
                </a:cxn>
                <a:cxn ang="0">
                  <a:pos x="488" y="888"/>
                </a:cxn>
                <a:cxn ang="0">
                  <a:pos x="524" y="856"/>
                </a:cxn>
                <a:cxn ang="0">
                  <a:pos x="564" y="826"/>
                </a:cxn>
                <a:cxn ang="0">
                  <a:pos x="602" y="798"/>
                </a:cxn>
                <a:cxn ang="0">
                  <a:pos x="644" y="774"/>
                </a:cxn>
                <a:cxn ang="0">
                  <a:pos x="684" y="750"/>
                </a:cxn>
                <a:cxn ang="0">
                  <a:pos x="728" y="730"/>
                </a:cxn>
                <a:cxn ang="0">
                  <a:pos x="770" y="710"/>
                </a:cxn>
                <a:cxn ang="0">
                  <a:pos x="814" y="694"/>
                </a:cxn>
                <a:cxn ang="0">
                  <a:pos x="858" y="680"/>
                </a:cxn>
                <a:cxn ang="0">
                  <a:pos x="904" y="668"/>
                </a:cxn>
                <a:cxn ang="0">
                  <a:pos x="948" y="658"/>
                </a:cxn>
                <a:cxn ang="0">
                  <a:pos x="994" y="650"/>
                </a:cxn>
                <a:cxn ang="0">
                  <a:pos x="1040" y="646"/>
                </a:cxn>
                <a:cxn ang="0">
                  <a:pos x="1086" y="642"/>
                </a:cxn>
                <a:cxn ang="0">
                  <a:pos x="1132" y="640"/>
                </a:cxn>
                <a:cxn ang="0">
                  <a:pos x="1132" y="642"/>
                </a:cxn>
                <a:cxn ang="0">
                  <a:pos x="1132" y="640"/>
                </a:cxn>
                <a:cxn ang="0">
                  <a:pos x="1132" y="640"/>
                </a:cxn>
                <a:cxn ang="0">
                  <a:pos x="1134" y="640"/>
                </a:cxn>
                <a:cxn ang="0">
                  <a:pos x="1134" y="640"/>
                </a:cxn>
                <a:cxn ang="0">
                  <a:pos x="1260" y="482"/>
                </a:cxn>
                <a:cxn ang="0">
                  <a:pos x="1388" y="322"/>
                </a:cxn>
                <a:cxn ang="0">
                  <a:pos x="1260" y="162"/>
                </a:cxn>
                <a:cxn ang="0">
                  <a:pos x="1134" y="2"/>
                </a:cxn>
                <a:cxn ang="0">
                  <a:pos x="1134" y="0"/>
                </a:cxn>
              </a:cxnLst>
              <a:rect l="0" t="0" r="r" b="b"/>
              <a:pathLst>
                <a:path w="1388" h="922">
                  <a:moveTo>
                    <a:pt x="1134" y="0"/>
                  </a:moveTo>
                  <a:lnTo>
                    <a:pt x="1134" y="0"/>
                  </a:lnTo>
                  <a:lnTo>
                    <a:pt x="1056" y="2"/>
                  </a:lnTo>
                  <a:lnTo>
                    <a:pt x="980" y="8"/>
                  </a:lnTo>
                  <a:lnTo>
                    <a:pt x="904" y="16"/>
                  </a:lnTo>
                  <a:lnTo>
                    <a:pt x="828" y="30"/>
                  </a:lnTo>
                  <a:lnTo>
                    <a:pt x="752" y="46"/>
                  </a:lnTo>
                  <a:lnTo>
                    <a:pt x="676" y="66"/>
                  </a:lnTo>
                  <a:lnTo>
                    <a:pt x="602" y="90"/>
                  </a:lnTo>
                  <a:lnTo>
                    <a:pt x="530" y="118"/>
                  </a:lnTo>
                  <a:lnTo>
                    <a:pt x="458" y="148"/>
                  </a:lnTo>
                  <a:lnTo>
                    <a:pt x="388" y="184"/>
                  </a:lnTo>
                  <a:lnTo>
                    <a:pt x="318" y="222"/>
                  </a:lnTo>
                  <a:lnTo>
                    <a:pt x="250" y="264"/>
                  </a:lnTo>
                  <a:lnTo>
                    <a:pt x="186" y="310"/>
                  </a:lnTo>
                  <a:lnTo>
                    <a:pt x="122" y="360"/>
                  </a:lnTo>
                  <a:lnTo>
                    <a:pt x="60" y="412"/>
                  </a:lnTo>
                  <a:lnTo>
                    <a:pt x="0" y="470"/>
                  </a:lnTo>
                  <a:lnTo>
                    <a:pt x="202" y="492"/>
                  </a:lnTo>
                  <a:lnTo>
                    <a:pt x="406" y="514"/>
                  </a:lnTo>
                  <a:lnTo>
                    <a:pt x="428" y="718"/>
                  </a:lnTo>
                  <a:lnTo>
                    <a:pt x="452" y="922"/>
                  </a:lnTo>
                  <a:lnTo>
                    <a:pt x="452" y="922"/>
                  </a:lnTo>
                  <a:lnTo>
                    <a:pt x="452" y="922"/>
                  </a:lnTo>
                  <a:lnTo>
                    <a:pt x="488" y="888"/>
                  </a:lnTo>
                  <a:lnTo>
                    <a:pt x="524" y="856"/>
                  </a:lnTo>
                  <a:lnTo>
                    <a:pt x="564" y="826"/>
                  </a:lnTo>
                  <a:lnTo>
                    <a:pt x="602" y="798"/>
                  </a:lnTo>
                  <a:lnTo>
                    <a:pt x="644" y="774"/>
                  </a:lnTo>
                  <a:lnTo>
                    <a:pt x="684" y="750"/>
                  </a:lnTo>
                  <a:lnTo>
                    <a:pt x="728" y="730"/>
                  </a:lnTo>
                  <a:lnTo>
                    <a:pt x="770" y="710"/>
                  </a:lnTo>
                  <a:lnTo>
                    <a:pt x="814" y="694"/>
                  </a:lnTo>
                  <a:lnTo>
                    <a:pt x="858" y="680"/>
                  </a:lnTo>
                  <a:lnTo>
                    <a:pt x="904" y="668"/>
                  </a:lnTo>
                  <a:lnTo>
                    <a:pt x="948" y="658"/>
                  </a:lnTo>
                  <a:lnTo>
                    <a:pt x="994" y="650"/>
                  </a:lnTo>
                  <a:lnTo>
                    <a:pt x="1040" y="646"/>
                  </a:lnTo>
                  <a:lnTo>
                    <a:pt x="1086" y="642"/>
                  </a:lnTo>
                  <a:lnTo>
                    <a:pt x="1132" y="640"/>
                  </a:lnTo>
                  <a:lnTo>
                    <a:pt x="1132" y="642"/>
                  </a:lnTo>
                  <a:lnTo>
                    <a:pt x="1132" y="640"/>
                  </a:lnTo>
                  <a:lnTo>
                    <a:pt x="1132" y="640"/>
                  </a:lnTo>
                  <a:lnTo>
                    <a:pt x="1134" y="640"/>
                  </a:lnTo>
                  <a:lnTo>
                    <a:pt x="1134" y="640"/>
                  </a:lnTo>
                  <a:lnTo>
                    <a:pt x="1260" y="482"/>
                  </a:lnTo>
                  <a:lnTo>
                    <a:pt x="1388" y="322"/>
                  </a:lnTo>
                  <a:lnTo>
                    <a:pt x="1260" y="162"/>
                  </a:lnTo>
                  <a:lnTo>
                    <a:pt x="1134" y="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51435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373" name="Freeform 5"/>
            <p:cNvSpPr>
              <a:spLocks/>
            </p:cNvSpPr>
            <p:nvPr/>
          </p:nvSpPr>
          <p:spPr bwMode="auto">
            <a:xfrm>
              <a:off x="5594350" y="4035428"/>
              <a:ext cx="1466850" cy="1800226"/>
            </a:xfrm>
            <a:custGeom>
              <a:avLst/>
              <a:gdLst/>
              <a:ahLst/>
              <a:cxnLst>
                <a:cxn ang="0">
                  <a:pos x="454" y="1134"/>
                </a:cxn>
                <a:cxn ang="0">
                  <a:pos x="454" y="1134"/>
                </a:cxn>
                <a:cxn ang="0">
                  <a:pos x="506" y="1078"/>
                </a:cxn>
                <a:cxn ang="0">
                  <a:pos x="556" y="1020"/>
                </a:cxn>
                <a:cxn ang="0">
                  <a:pos x="604" y="960"/>
                </a:cxn>
                <a:cxn ang="0">
                  <a:pos x="650" y="896"/>
                </a:cxn>
                <a:cxn ang="0">
                  <a:pos x="690" y="832"/>
                </a:cxn>
                <a:cxn ang="0">
                  <a:pos x="730" y="764"/>
                </a:cxn>
                <a:cxn ang="0">
                  <a:pos x="764" y="696"/>
                </a:cxn>
                <a:cxn ang="0">
                  <a:pos x="798" y="624"/>
                </a:cxn>
                <a:cxn ang="0">
                  <a:pos x="826" y="552"/>
                </a:cxn>
                <a:cxn ang="0">
                  <a:pos x="852" y="478"/>
                </a:cxn>
                <a:cxn ang="0">
                  <a:pos x="872" y="402"/>
                </a:cxn>
                <a:cxn ang="0">
                  <a:pos x="890" y="324"/>
                </a:cxn>
                <a:cxn ang="0">
                  <a:pos x="904" y="244"/>
                </a:cxn>
                <a:cxn ang="0">
                  <a:pos x="914" y="164"/>
                </a:cxn>
                <a:cxn ang="0">
                  <a:pos x="922" y="82"/>
                </a:cxn>
                <a:cxn ang="0">
                  <a:pos x="924" y="0"/>
                </a:cxn>
                <a:cxn ang="0">
                  <a:pos x="764" y="128"/>
                </a:cxn>
                <a:cxn ang="0">
                  <a:pos x="604" y="256"/>
                </a:cxn>
                <a:cxn ang="0">
                  <a:pos x="444" y="128"/>
                </a:cxn>
                <a:cxn ang="0">
                  <a:pos x="284" y="0"/>
                </a:cxn>
                <a:cxn ang="0">
                  <a:pos x="284" y="0"/>
                </a:cxn>
                <a:cxn ang="0">
                  <a:pos x="284" y="0"/>
                </a:cxn>
                <a:cxn ang="0">
                  <a:pos x="282" y="50"/>
                </a:cxn>
                <a:cxn ang="0">
                  <a:pos x="278" y="98"/>
                </a:cxn>
                <a:cxn ang="0">
                  <a:pos x="272" y="146"/>
                </a:cxn>
                <a:cxn ang="0">
                  <a:pos x="264" y="194"/>
                </a:cxn>
                <a:cxn ang="0">
                  <a:pos x="252" y="240"/>
                </a:cxn>
                <a:cxn ang="0">
                  <a:pos x="240" y="286"/>
                </a:cxn>
                <a:cxn ang="0">
                  <a:pos x="224" y="332"/>
                </a:cxn>
                <a:cxn ang="0">
                  <a:pos x="208" y="374"/>
                </a:cxn>
                <a:cxn ang="0">
                  <a:pos x="188" y="418"/>
                </a:cxn>
                <a:cxn ang="0">
                  <a:pos x="166" y="458"/>
                </a:cxn>
                <a:cxn ang="0">
                  <a:pos x="144" y="500"/>
                </a:cxn>
                <a:cxn ang="0">
                  <a:pos x="118" y="538"/>
                </a:cxn>
                <a:cxn ang="0">
                  <a:pos x="92" y="576"/>
                </a:cxn>
                <a:cxn ang="0">
                  <a:pos x="64" y="612"/>
                </a:cxn>
                <a:cxn ang="0">
                  <a:pos x="32" y="646"/>
                </a:cxn>
                <a:cxn ang="0">
                  <a:pos x="0" y="680"/>
                </a:cxn>
                <a:cxn ang="0">
                  <a:pos x="0" y="680"/>
                </a:cxn>
                <a:cxn ang="0">
                  <a:pos x="0" y="680"/>
                </a:cxn>
                <a:cxn ang="0">
                  <a:pos x="0" y="680"/>
                </a:cxn>
                <a:cxn ang="0">
                  <a:pos x="0" y="680"/>
                </a:cxn>
                <a:cxn ang="0">
                  <a:pos x="0" y="682"/>
                </a:cxn>
                <a:cxn ang="0">
                  <a:pos x="24" y="884"/>
                </a:cxn>
                <a:cxn ang="0">
                  <a:pos x="46" y="1088"/>
                </a:cxn>
                <a:cxn ang="0">
                  <a:pos x="250" y="1110"/>
                </a:cxn>
                <a:cxn ang="0">
                  <a:pos x="452" y="1132"/>
                </a:cxn>
                <a:cxn ang="0">
                  <a:pos x="454" y="1134"/>
                </a:cxn>
              </a:cxnLst>
              <a:rect l="0" t="0" r="r" b="b"/>
              <a:pathLst>
                <a:path w="924" h="1134">
                  <a:moveTo>
                    <a:pt x="454" y="1134"/>
                  </a:moveTo>
                  <a:lnTo>
                    <a:pt x="454" y="1134"/>
                  </a:lnTo>
                  <a:lnTo>
                    <a:pt x="506" y="1078"/>
                  </a:lnTo>
                  <a:lnTo>
                    <a:pt x="556" y="1020"/>
                  </a:lnTo>
                  <a:lnTo>
                    <a:pt x="604" y="960"/>
                  </a:lnTo>
                  <a:lnTo>
                    <a:pt x="650" y="896"/>
                  </a:lnTo>
                  <a:lnTo>
                    <a:pt x="690" y="832"/>
                  </a:lnTo>
                  <a:lnTo>
                    <a:pt x="730" y="764"/>
                  </a:lnTo>
                  <a:lnTo>
                    <a:pt x="764" y="696"/>
                  </a:lnTo>
                  <a:lnTo>
                    <a:pt x="798" y="624"/>
                  </a:lnTo>
                  <a:lnTo>
                    <a:pt x="826" y="552"/>
                  </a:lnTo>
                  <a:lnTo>
                    <a:pt x="852" y="478"/>
                  </a:lnTo>
                  <a:lnTo>
                    <a:pt x="872" y="402"/>
                  </a:lnTo>
                  <a:lnTo>
                    <a:pt x="890" y="324"/>
                  </a:lnTo>
                  <a:lnTo>
                    <a:pt x="904" y="244"/>
                  </a:lnTo>
                  <a:lnTo>
                    <a:pt x="914" y="164"/>
                  </a:lnTo>
                  <a:lnTo>
                    <a:pt x="922" y="82"/>
                  </a:lnTo>
                  <a:lnTo>
                    <a:pt x="924" y="0"/>
                  </a:lnTo>
                  <a:lnTo>
                    <a:pt x="764" y="128"/>
                  </a:lnTo>
                  <a:lnTo>
                    <a:pt x="604" y="256"/>
                  </a:lnTo>
                  <a:lnTo>
                    <a:pt x="444" y="128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2" y="50"/>
                  </a:lnTo>
                  <a:lnTo>
                    <a:pt x="278" y="98"/>
                  </a:lnTo>
                  <a:lnTo>
                    <a:pt x="272" y="146"/>
                  </a:lnTo>
                  <a:lnTo>
                    <a:pt x="264" y="194"/>
                  </a:lnTo>
                  <a:lnTo>
                    <a:pt x="252" y="240"/>
                  </a:lnTo>
                  <a:lnTo>
                    <a:pt x="240" y="286"/>
                  </a:lnTo>
                  <a:lnTo>
                    <a:pt x="224" y="332"/>
                  </a:lnTo>
                  <a:lnTo>
                    <a:pt x="208" y="374"/>
                  </a:lnTo>
                  <a:lnTo>
                    <a:pt x="188" y="418"/>
                  </a:lnTo>
                  <a:lnTo>
                    <a:pt x="166" y="458"/>
                  </a:lnTo>
                  <a:lnTo>
                    <a:pt x="144" y="500"/>
                  </a:lnTo>
                  <a:lnTo>
                    <a:pt x="118" y="538"/>
                  </a:lnTo>
                  <a:lnTo>
                    <a:pt x="92" y="576"/>
                  </a:lnTo>
                  <a:lnTo>
                    <a:pt x="64" y="612"/>
                  </a:lnTo>
                  <a:lnTo>
                    <a:pt x="32" y="646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0" y="680"/>
                  </a:lnTo>
                  <a:lnTo>
                    <a:pt x="0" y="682"/>
                  </a:lnTo>
                  <a:lnTo>
                    <a:pt x="24" y="884"/>
                  </a:lnTo>
                  <a:lnTo>
                    <a:pt x="46" y="1088"/>
                  </a:lnTo>
                  <a:lnTo>
                    <a:pt x="250" y="1110"/>
                  </a:lnTo>
                  <a:lnTo>
                    <a:pt x="452" y="1132"/>
                  </a:lnTo>
                  <a:lnTo>
                    <a:pt x="454" y="113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51435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374" name="Freeform 6"/>
            <p:cNvSpPr>
              <a:spLocks/>
            </p:cNvSpPr>
            <p:nvPr/>
          </p:nvSpPr>
          <p:spPr bwMode="auto">
            <a:xfrm>
              <a:off x="1978025" y="3635378"/>
              <a:ext cx="1463674" cy="2203452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0" y="254"/>
                </a:cxn>
                <a:cxn ang="0">
                  <a:pos x="2" y="332"/>
                </a:cxn>
                <a:cxn ang="0">
                  <a:pos x="6" y="408"/>
                </a:cxn>
                <a:cxn ang="0">
                  <a:pos x="16" y="484"/>
                </a:cxn>
                <a:cxn ang="0">
                  <a:pos x="28" y="560"/>
                </a:cxn>
                <a:cxn ang="0">
                  <a:pos x="44" y="636"/>
                </a:cxn>
                <a:cxn ang="0">
                  <a:pos x="66" y="712"/>
                </a:cxn>
                <a:cxn ang="0">
                  <a:pos x="88" y="786"/>
                </a:cxn>
                <a:cxn ang="0">
                  <a:pos x="116" y="858"/>
                </a:cxn>
                <a:cxn ang="0">
                  <a:pos x="148" y="930"/>
                </a:cxn>
                <a:cxn ang="0">
                  <a:pos x="182" y="1000"/>
                </a:cxn>
                <a:cxn ang="0">
                  <a:pos x="220" y="1070"/>
                </a:cxn>
                <a:cxn ang="0">
                  <a:pos x="264" y="1138"/>
                </a:cxn>
                <a:cxn ang="0">
                  <a:pos x="308" y="1202"/>
                </a:cxn>
                <a:cxn ang="0">
                  <a:pos x="358" y="1266"/>
                </a:cxn>
                <a:cxn ang="0">
                  <a:pos x="412" y="1328"/>
                </a:cxn>
                <a:cxn ang="0">
                  <a:pos x="468" y="1388"/>
                </a:cxn>
                <a:cxn ang="0">
                  <a:pos x="492" y="1186"/>
                </a:cxn>
                <a:cxn ang="0">
                  <a:pos x="514" y="982"/>
                </a:cxn>
                <a:cxn ang="0">
                  <a:pos x="718" y="960"/>
                </a:cxn>
                <a:cxn ang="0">
                  <a:pos x="920" y="936"/>
                </a:cxn>
                <a:cxn ang="0">
                  <a:pos x="922" y="936"/>
                </a:cxn>
                <a:cxn ang="0">
                  <a:pos x="922" y="936"/>
                </a:cxn>
                <a:cxn ang="0">
                  <a:pos x="886" y="900"/>
                </a:cxn>
                <a:cxn ang="0">
                  <a:pos x="856" y="864"/>
                </a:cxn>
                <a:cxn ang="0">
                  <a:pos x="826" y="824"/>
                </a:cxn>
                <a:cxn ang="0">
                  <a:pos x="798" y="786"/>
                </a:cxn>
                <a:cxn ang="0">
                  <a:pos x="772" y="744"/>
                </a:cxn>
                <a:cxn ang="0">
                  <a:pos x="750" y="704"/>
                </a:cxn>
                <a:cxn ang="0">
                  <a:pos x="728" y="660"/>
                </a:cxn>
                <a:cxn ang="0">
                  <a:pos x="710" y="618"/>
                </a:cxn>
                <a:cxn ang="0">
                  <a:pos x="694" y="574"/>
                </a:cxn>
                <a:cxn ang="0">
                  <a:pos x="680" y="530"/>
                </a:cxn>
                <a:cxn ang="0">
                  <a:pos x="666" y="484"/>
                </a:cxn>
                <a:cxn ang="0">
                  <a:pos x="658" y="440"/>
                </a:cxn>
                <a:cxn ang="0">
                  <a:pos x="650" y="394"/>
                </a:cxn>
                <a:cxn ang="0">
                  <a:pos x="644" y="348"/>
                </a:cxn>
                <a:cxn ang="0">
                  <a:pos x="640" y="302"/>
                </a:cxn>
                <a:cxn ang="0">
                  <a:pos x="640" y="256"/>
                </a:cxn>
                <a:cxn ang="0">
                  <a:pos x="640" y="256"/>
                </a:cxn>
                <a:cxn ang="0">
                  <a:pos x="640" y="256"/>
                </a:cxn>
                <a:cxn ang="0">
                  <a:pos x="640" y="256"/>
                </a:cxn>
                <a:cxn ang="0">
                  <a:pos x="640" y="254"/>
                </a:cxn>
                <a:cxn ang="0">
                  <a:pos x="640" y="254"/>
                </a:cxn>
                <a:cxn ang="0">
                  <a:pos x="480" y="128"/>
                </a:cxn>
                <a:cxn ang="0">
                  <a:pos x="320" y="0"/>
                </a:cxn>
                <a:cxn ang="0">
                  <a:pos x="160" y="128"/>
                </a:cxn>
                <a:cxn ang="0">
                  <a:pos x="2" y="254"/>
                </a:cxn>
                <a:cxn ang="0">
                  <a:pos x="0" y="254"/>
                </a:cxn>
              </a:cxnLst>
              <a:rect l="0" t="0" r="r" b="b"/>
              <a:pathLst>
                <a:path w="922" h="1388">
                  <a:moveTo>
                    <a:pt x="0" y="254"/>
                  </a:moveTo>
                  <a:lnTo>
                    <a:pt x="0" y="254"/>
                  </a:lnTo>
                  <a:lnTo>
                    <a:pt x="2" y="332"/>
                  </a:lnTo>
                  <a:lnTo>
                    <a:pt x="6" y="408"/>
                  </a:lnTo>
                  <a:lnTo>
                    <a:pt x="16" y="484"/>
                  </a:lnTo>
                  <a:lnTo>
                    <a:pt x="28" y="560"/>
                  </a:lnTo>
                  <a:lnTo>
                    <a:pt x="44" y="636"/>
                  </a:lnTo>
                  <a:lnTo>
                    <a:pt x="66" y="712"/>
                  </a:lnTo>
                  <a:lnTo>
                    <a:pt x="88" y="786"/>
                  </a:lnTo>
                  <a:lnTo>
                    <a:pt x="116" y="858"/>
                  </a:lnTo>
                  <a:lnTo>
                    <a:pt x="148" y="930"/>
                  </a:lnTo>
                  <a:lnTo>
                    <a:pt x="182" y="1000"/>
                  </a:lnTo>
                  <a:lnTo>
                    <a:pt x="220" y="1070"/>
                  </a:lnTo>
                  <a:lnTo>
                    <a:pt x="264" y="1138"/>
                  </a:lnTo>
                  <a:lnTo>
                    <a:pt x="308" y="1202"/>
                  </a:lnTo>
                  <a:lnTo>
                    <a:pt x="358" y="1266"/>
                  </a:lnTo>
                  <a:lnTo>
                    <a:pt x="412" y="1328"/>
                  </a:lnTo>
                  <a:lnTo>
                    <a:pt x="468" y="1388"/>
                  </a:lnTo>
                  <a:lnTo>
                    <a:pt x="492" y="1186"/>
                  </a:lnTo>
                  <a:lnTo>
                    <a:pt x="514" y="982"/>
                  </a:lnTo>
                  <a:lnTo>
                    <a:pt x="718" y="960"/>
                  </a:lnTo>
                  <a:lnTo>
                    <a:pt x="920" y="936"/>
                  </a:lnTo>
                  <a:lnTo>
                    <a:pt x="922" y="936"/>
                  </a:lnTo>
                  <a:lnTo>
                    <a:pt x="922" y="936"/>
                  </a:lnTo>
                  <a:lnTo>
                    <a:pt x="886" y="900"/>
                  </a:lnTo>
                  <a:lnTo>
                    <a:pt x="856" y="864"/>
                  </a:lnTo>
                  <a:lnTo>
                    <a:pt x="826" y="824"/>
                  </a:lnTo>
                  <a:lnTo>
                    <a:pt x="798" y="786"/>
                  </a:lnTo>
                  <a:lnTo>
                    <a:pt x="772" y="744"/>
                  </a:lnTo>
                  <a:lnTo>
                    <a:pt x="750" y="704"/>
                  </a:lnTo>
                  <a:lnTo>
                    <a:pt x="728" y="660"/>
                  </a:lnTo>
                  <a:lnTo>
                    <a:pt x="710" y="618"/>
                  </a:lnTo>
                  <a:lnTo>
                    <a:pt x="694" y="574"/>
                  </a:lnTo>
                  <a:lnTo>
                    <a:pt x="680" y="530"/>
                  </a:lnTo>
                  <a:lnTo>
                    <a:pt x="666" y="484"/>
                  </a:lnTo>
                  <a:lnTo>
                    <a:pt x="658" y="440"/>
                  </a:lnTo>
                  <a:lnTo>
                    <a:pt x="650" y="394"/>
                  </a:lnTo>
                  <a:lnTo>
                    <a:pt x="644" y="348"/>
                  </a:lnTo>
                  <a:lnTo>
                    <a:pt x="640" y="302"/>
                  </a:lnTo>
                  <a:lnTo>
                    <a:pt x="640" y="256"/>
                  </a:lnTo>
                  <a:lnTo>
                    <a:pt x="640" y="256"/>
                  </a:lnTo>
                  <a:lnTo>
                    <a:pt x="640" y="256"/>
                  </a:lnTo>
                  <a:lnTo>
                    <a:pt x="640" y="256"/>
                  </a:lnTo>
                  <a:lnTo>
                    <a:pt x="640" y="254"/>
                  </a:lnTo>
                  <a:lnTo>
                    <a:pt x="640" y="254"/>
                  </a:lnTo>
                  <a:lnTo>
                    <a:pt x="480" y="128"/>
                  </a:lnTo>
                  <a:lnTo>
                    <a:pt x="320" y="0"/>
                  </a:lnTo>
                  <a:lnTo>
                    <a:pt x="160" y="128"/>
                  </a:lnTo>
                  <a:lnTo>
                    <a:pt x="2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51435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auto">
            <a:xfrm>
              <a:off x="1978024" y="2235201"/>
              <a:ext cx="1463674" cy="1800226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470" y="0"/>
                </a:cxn>
                <a:cxn ang="0">
                  <a:pos x="416" y="56"/>
                </a:cxn>
                <a:cxn ang="0">
                  <a:pos x="366" y="114"/>
                </a:cxn>
                <a:cxn ang="0">
                  <a:pos x="318" y="174"/>
                </a:cxn>
                <a:cxn ang="0">
                  <a:pos x="274" y="238"/>
                </a:cxn>
                <a:cxn ang="0">
                  <a:pos x="232" y="302"/>
                </a:cxn>
                <a:cxn ang="0">
                  <a:pos x="194" y="370"/>
                </a:cxn>
                <a:cxn ang="0">
                  <a:pos x="158" y="438"/>
                </a:cxn>
                <a:cxn ang="0">
                  <a:pos x="126" y="510"/>
                </a:cxn>
                <a:cxn ang="0">
                  <a:pos x="98" y="582"/>
                </a:cxn>
                <a:cxn ang="0">
                  <a:pos x="72" y="658"/>
                </a:cxn>
                <a:cxn ang="0">
                  <a:pos x="50" y="734"/>
                </a:cxn>
                <a:cxn ang="0">
                  <a:pos x="32" y="810"/>
                </a:cxn>
                <a:cxn ang="0">
                  <a:pos x="18" y="890"/>
                </a:cxn>
                <a:cxn ang="0">
                  <a:pos x="8" y="970"/>
                </a:cxn>
                <a:cxn ang="0">
                  <a:pos x="2" y="1052"/>
                </a:cxn>
                <a:cxn ang="0">
                  <a:pos x="0" y="1134"/>
                </a:cxn>
                <a:cxn ang="0">
                  <a:pos x="160" y="1006"/>
                </a:cxn>
                <a:cxn ang="0">
                  <a:pos x="320" y="878"/>
                </a:cxn>
                <a:cxn ang="0">
                  <a:pos x="480" y="1006"/>
                </a:cxn>
                <a:cxn ang="0">
                  <a:pos x="640" y="1134"/>
                </a:cxn>
                <a:cxn ang="0">
                  <a:pos x="640" y="1134"/>
                </a:cxn>
                <a:cxn ang="0">
                  <a:pos x="640" y="1134"/>
                </a:cxn>
                <a:cxn ang="0">
                  <a:pos x="640" y="1084"/>
                </a:cxn>
                <a:cxn ang="0">
                  <a:pos x="644" y="1036"/>
                </a:cxn>
                <a:cxn ang="0">
                  <a:pos x="650" y="988"/>
                </a:cxn>
                <a:cxn ang="0">
                  <a:pos x="660" y="940"/>
                </a:cxn>
                <a:cxn ang="0">
                  <a:pos x="670" y="894"/>
                </a:cxn>
                <a:cxn ang="0">
                  <a:pos x="682" y="848"/>
                </a:cxn>
                <a:cxn ang="0">
                  <a:pos x="698" y="804"/>
                </a:cxn>
                <a:cxn ang="0">
                  <a:pos x="716" y="760"/>
                </a:cxn>
                <a:cxn ang="0">
                  <a:pos x="734" y="716"/>
                </a:cxn>
                <a:cxn ang="0">
                  <a:pos x="756" y="676"/>
                </a:cxn>
                <a:cxn ang="0">
                  <a:pos x="780" y="636"/>
                </a:cxn>
                <a:cxn ang="0">
                  <a:pos x="804" y="596"/>
                </a:cxn>
                <a:cxn ang="0">
                  <a:pos x="832" y="558"/>
                </a:cxn>
                <a:cxn ang="0">
                  <a:pos x="860" y="522"/>
                </a:cxn>
                <a:cxn ang="0">
                  <a:pos x="890" y="488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2"/>
                </a:cxn>
                <a:cxn ang="0">
                  <a:pos x="900" y="250"/>
                </a:cxn>
                <a:cxn ang="0">
                  <a:pos x="878" y="48"/>
                </a:cxn>
                <a:cxn ang="0">
                  <a:pos x="674" y="24"/>
                </a:cxn>
                <a:cxn ang="0">
                  <a:pos x="472" y="2"/>
                </a:cxn>
                <a:cxn ang="0">
                  <a:pos x="470" y="0"/>
                </a:cxn>
              </a:cxnLst>
              <a:rect l="0" t="0" r="r" b="b"/>
              <a:pathLst>
                <a:path w="922" h="1134">
                  <a:moveTo>
                    <a:pt x="470" y="0"/>
                  </a:moveTo>
                  <a:lnTo>
                    <a:pt x="470" y="0"/>
                  </a:lnTo>
                  <a:lnTo>
                    <a:pt x="416" y="56"/>
                  </a:lnTo>
                  <a:lnTo>
                    <a:pt x="366" y="114"/>
                  </a:lnTo>
                  <a:lnTo>
                    <a:pt x="318" y="174"/>
                  </a:lnTo>
                  <a:lnTo>
                    <a:pt x="274" y="238"/>
                  </a:lnTo>
                  <a:lnTo>
                    <a:pt x="232" y="302"/>
                  </a:lnTo>
                  <a:lnTo>
                    <a:pt x="194" y="370"/>
                  </a:lnTo>
                  <a:lnTo>
                    <a:pt x="158" y="438"/>
                  </a:lnTo>
                  <a:lnTo>
                    <a:pt x="126" y="510"/>
                  </a:lnTo>
                  <a:lnTo>
                    <a:pt x="98" y="582"/>
                  </a:lnTo>
                  <a:lnTo>
                    <a:pt x="72" y="658"/>
                  </a:lnTo>
                  <a:lnTo>
                    <a:pt x="50" y="734"/>
                  </a:lnTo>
                  <a:lnTo>
                    <a:pt x="32" y="810"/>
                  </a:lnTo>
                  <a:lnTo>
                    <a:pt x="18" y="890"/>
                  </a:lnTo>
                  <a:lnTo>
                    <a:pt x="8" y="970"/>
                  </a:lnTo>
                  <a:lnTo>
                    <a:pt x="2" y="1052"/>
                  </a:lnTo>
                  <a:lnTo>
                    <a:pt x="0" y="1134"/>
                  </a:lnTo>
                  <a:lnTo>
                    <a:pt x="160" y="1006"/>
                  </a:lnTo>
                  <a:lnTo>
                    <a:pt x="320" y="878"/>
                  </a:lnTo>
                  <a:lnTo>
                    <a:pt x="480" y="1006"/>
                  </a:lnTo>
                  <a:lnTo>
                    <a:pt x="640" y="1134"/>
                  </a:lnTo>
                  <a:lnTo>
                    <a:pt x="640" y="1134"/>
                  </a:lnTo>
                  <a:lnTo>
                    <a:pt x="640" y="1134"/>
                  </a:lnTo>
                  <a:lnTo>
                    <a:pt x="640" y="1084"/>
                  </a:lnTo>
                  <a:lnTo>
                    <a:pt x="644" y="1036"/>
                  </a:lnTo>
                  <a:lnTo>
                    <a:pt x="650" y="988"/>
                  </a:lnTo>
                  <a:lnTo>
                    <a:pt x="660" y="940"/>
                  </a:lnTo>
                  <a:lnTo>
                    <a:pt x="670" y="894"/>
                  </a:lnTo>
                  <a:lnTo>
                    <a:pt x="682" y="848"/>
                  </a:lnTo>
                  <a:lnTo>
                    <a:pt x="698" y="804"/>
                  </a:lnTo>
                  <a:lnTo>
                    <a:pt x="716" y="760"/>
                  </a:lnTo>
                  <a:lnTo>
                    <a:pt x="734" y="716"/>
                  </a:lnTo>
                  <a:lnTo>
                    <a:pt x="756" y="676"/>
                  </a:lnTo>
                  <a:lnTo>
                    <a:pt x="780" y="636"/>
                  </a:lnTo>
                  <a:lnTo>
                    <a:pt x="804" y="596"/>
                  </a:lnTo>
                  <a:lnTo>
                    <a:pt x="832" y="558"/>
                  </a:lnTo>
                  <a:lnTo>
                    <a:pt x="860" y="522"/>
                  </a:lnTo>
                  <a:lnTo>
                    <a:pt x="890" y="488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00" y="250"/>
                  </a:lnTo>
                  <a:lnTo>
                    <a:pt x="878" y="48"/>
                  </a:lnTo>
                  <a:lnTo>
                    <a:pt x="674" y="24"/>
                  </a:lnTo>
                  <a:lnTo>
                    <a:pt x="472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51435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376" name="Freeform 8"/>
            <p:cNvSpPr>
              <a:spLocks/>
            </p:cNvSpPr>
            <p:nvPr/>
          </p:nvSpPr>
          <p:spPr bwMode="auto">
            <a:xfrm>
              <a:off x="2720974" y="5121278"/>
              <a:ext cx="1800224" cy="1466851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0" y="454"/>
                </a:cxn>
                <a:cxn ang="0">
                  <a:pos x="56" y="506"/>
                </a:cxn>
                <a:cxn ang="0">
                  <a:pos x="114" y="556"/>
                </a:cxn>
                <a:cxn ang="0">
                  <a:pos x="174" y="604"/>
                </a:cxn>
                <a:cxn ang="0">
                  <a:pos x="236" y="650"/>
                </a:cxn>
                <a:cxn ang="0">
                  <a:pos x="302" y="692"/>
                </a:cxn>
                <a:cxn ang="0">
                  <a:pos x="370" y="730"/>
                </a:cxn>
                <a:cxn ang="0">
                  <a:pos x="438" y="766"/>
                </a:cxn>
                <a:cxn ang="0">
                  <a:pos x="510" y="798"/>
                </a:cxn>
                <a:cxn ang="0">
                  <a:pos x="582" y="826"/>
                </a:cxn>
                <a:cxn ang="0">
                  <a:pos x="656" y="852"/>
                </a:cxn>
                <a:cxn ang="0">
                  <a:pos x="732" y="874"/>
                </a:cxn>
                <a:cxn ang="0">
                  <a:pos x="810" y="892"/>
                </a:cxn>
                <a:cxn ang="0">
                  <a:pos x="890" y="906"/>
                </a:cxn>
                <a:cxn ang="0">
                  <a:pos x="970" y="916"/>
                </a:cxn>
                <a:cxn ang="0">
                  <a:pos x="1050" y="922"/>
                </a:cxn>
                <a:cxn ang="0">
                  <a:pos x="1134" y="924"/>
                </a:cxn>
                <a:cxn ang="0">
                  <a:pos x="1006" y="764"/>
                </a:cxn>
                <a:cxn ang="0">
                  <a:pos x="878" y="604"/>
                </a:cxn>
                <a:cxn ang="0">
                  <a:pos x="1006" y="444"/>
                </a:cxn>
                <a:cxn ang="0">
                  <a:pos x="1134" y="284"/>
                </a:cxn>
                <a:cxn ang="0">
                  <a:pos x="1134" y="284"/>
                </a:cxn>
                <a:cxn ang="0">
                  <a:pos x="1134" y="284"/>
                </a:cxn>
                <a:cxn ang="0">
                  <a:pos x="1084" y="282"/>
                </a:cxn>
                <a:cxn ang="0">
                  <a:pos x="1036" y="278"/>
                </a:cxn>
                <a:cxn ang="0">
                  <a:pos x="986" y="272"/>
                </a:cxn>
                <a:cxn ang="0">
                  <a:pos x="940" y="264"/>
                </a:cxn>
                <a:cxn ang="0">
                  <a:pos x="892" y="254"/>
                </a:cxn>
                <a:cxn ang="0">
                  <a:pos x="848" y="240"/>
                </a:cxn>
                <a:cxn ang="0">
                  <a:pos x="802" y="226"/>
                </a:cxn>
                <a:cxn ang="0">
                  <a:pos x="758" y="208"/>
                </a:cxn>
                <a:cxn ang="0">
                  <a:pos x="716" y="188"/>
                </a:cxn>
                <a:cxn ang="0">
                  <a:pos x="674" y="168"/>
                </a:cxn>
                <a:cxn ang="0">
                  <a:pos x="634" y="144"/>
                </a:cxn>
                <a:cxn ang="0">
                  <a:pos x="596" y="120"/>
                </a:cxn>
                <a:cxn ang="0">
                  <a:pos x="558" y="92"/>
                </a:cxn>
                <a:cxn ang="0">
                  <a:pos x="522" y="64"/>
                </a:cxn>
                <a:cxn ang="0">
                  <a:pos x="486" y="34"/>
                </a:cxn>
                <a:cxn ang="0">
                  <a:pos x="454" y="2"/>
                </a:cxn>
                <a:cxn ang="0">
                  <a:pos x="454" y="0"/>
                </a:cxn>
                <a:cxn ang="0">
                  <a:pos x="452" y="2"/>
                </a:cxn>
                <a:cxn ang="0">
                  <a:pos x="452" y="2"/>
                </a:cxn>
                <a:cxn ang="0">
                  <a:pos x="452" y="0"/>
                </a:cxn>
                <a:cxn ang="0">
                  <a:pos x="452" y="2"/>
                </a:cxn>
                <a:cxn ang="0">
                  <a:pos x="250" y="24"/>
                </a:cxn>
                <a:cxn ang="0">
                  <a:pos x="46" y="46"/>
                </a:cxn>
                <a:cxn ang="0">
                  <a:pos x="24" y="250"/>
                </a:cxn>
                <a:cxn ang="0">
                  <a:pos x="2" y="452"/>
                </a:cxn>
                <a:cxn ang="0">
                  <a:pos x="0" y="454"/>
                </a:cxn>
              </a:cxnLst>
              <a:rect l="0" t="0" r="r" b="b"/>
              <a:pathLst>
                <a:path w="1134" h="924">
                  <a:moveTo>
                    <a:pt x="0" y="454"/>
                  </a:moveTo>
                  <a:lnTo>
                    <a:pt x="0" y="454"/>
                  </a:lnTo>
                  <a:lnTo>
                    <a:pt x="56" y="506"/>
                  </a:lnTo>
                  <a:lnTo>
                    <a:pt x="114" y="556"/>
                  </a:lnTo>
                  <a:lnTo>
                    <a:pt x="174" y="604"/>
                  </a:lnTo>
                  <a:lnTo>
                    <a:pt x="236" y="650"/>
                  </a:lnTo>
                  <a:lnTo>
                    <a:pt x="302" y="692"/>
                  </a:lnTo>
                  <a:lnTo>
                    <a:pt x="370" y="730"/>
                  </a:lnTo>
                  <a:lnTo>
                    <a:pt x="438" y="766"/>
                  </a:lnTo>
                  <a:lnTo>
                    <a:pt x="510" y="798"/>
                  </a:lnTo>
                  <a:lnTo>
                    <a:pt x="582" y="826"/>
                  </a:lnTo>
                  <a:lnTo>
                    <a:pt x="656" y="852"/>
                  </a:lnTo>
                  <a:lnTo>
                    <a:pt x="732" y="874"/>
                  </a:lnTo>
                  <a:lnTo>
                    <a:pt x="810" y="892"/>
                  </a:lnTo>
                  <a:lnTo>
                    <a:pt x="890" y="906"/>
                  </a:lnTo>
                  <a:lnTo>
                    <a:pt x="970" y="916"/>
                  </a:lnTo>
                  <a:lnTo>
                    <a:pt x="1050" y="922"/>
                  </a:lnTo>
                  <a:lnTo>
                    <a:pt x="1134" y="924"/>
                  </a:lnTo>
                  <a:lnTo>
                    <a:pt x="1006" y="764"/>
                  </a:lnTo>
                  <a:lnTo>
                    <a:pt x="878" y="604"/>
                  </a:lnTo>
                  <a:lnTo>
                    <a:pt x="1006" y="444"/>
                  </a:lnTo>
                  <a:lnTo>
                    <a:pt x="1134" y="284"/>
                  </a:lnTo>
                  <a:lnTo>
                    <a:pt x="1134" y="284"/>
                  </a:lnTo>
                  <a:lnTo>
                    <a:pt x="1134" y="284"/>
                  </a:lnTo>
                  <a:lnTo>
                    <a:pt x="1084" y="282"/>
                  </a:lnTo>
                  <a:lnTo>
                    <a:pt x="1036" y="278"/>
                  </a:lnTo>
                  <a:lnTo>
                    <a:pt x="986" y="272"/>
                  </a:lnTo>
                  <a:lnTo>
                    <a:pt x="940" y="264"/>
                  </a:lnTo>
                  <a:lnTo>
                    <a:pt x="892" y="254"/>
                  </a:lnTo>
                  <a:lnTo>
                    <a:pt x="848" y="240"/>
                  </a:lnTo>
                  <a:lnTo>
                    <a:pt x="802" y="226"/>
                  </a:lnTo>
                  <a:lnTo>
                    <a:pt x="758" y="208"/>
                  </a:lnTo>
                  <a:lnTo>
                    <a:pt x="716" y="188"/>
                  </a:lnTo>
                  <a:lnTo>
                    <a:pt x="674" y="168"/>
                  </a:lnTo>
                  <a:lnTo>
                    <a:pt x="634" y="144"/>
                  </a:lnTo>
                  <a:lnTo>
                    <a:pt x="596" y="120"/>
                  </a:lnTo>
                  <a:lnTo>
                    <a:pt x="558" y="92"/>
                  </a:lnTo>
                  <a:lnTo>
                    <a:pt x="522" y="64"/>
                  </a:lnTo>
                  <a:lnTo>
                    <a:pt x="486" y="34"/>
                  </a:lnTo>
                  <a:lnTo>
                    <a:pt x="454" y="2"/>
                  </a:lnTo>
                  <a:lnTo>
                    <a:pt x="454" y="0"/>
                  </a:lnTo>
                  <a:lnTo>
                    <a:pt x="452" y="2"/>
                  </a:lnTo>
                  <a:lnTo>
                    <a:pt x="452" y="2"/>
                  </a:lnTo>
                  <a:lnTo>
                    <a:pt x="452" y="0"/>
                  </a:lnTo>
                  <a:lnTo>
                    <a:pt x="452" y="2"/>
                  </a:lnTo>
                  <a:lnTo>
                    <a:pt x="250" y="24"/>
                  </a:lnTo>
                  <a:lnTo>
                    <a:pt x="46" y="46"/>
                  </a:lnTo>
                  <a:lnTo>
                    <a:pt x="24" y="250"/>
                  </a:lnTo>
                  <a:lnTo>
                    <a:pt x="2" y="452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FFFF99"/>
            </a:solidFill>
            <a:ln w="3175">
              <a:noFill/>
              <a:prstDash val="solid"/>
              <a:round/>
              <a:headEnd/>
              <a:tailEnd/>
            </a:ln>
            <a:sp3d extrusionH="51435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377" name="Freeform 9"/>
            <p:cNvSpPr>
              <a:spLocks/>
            </p:cNvSpPr>
            <p:nvPr/>
          </p:nvSpPr>
          <p:spPr bwMode="auto">
            <a:xfrm>
              <a:off x="5597525" y="2238376"/>
              <a:ext cx="1463674" cy="2206626"/>
            </a:xfrm>
            <a:custGeom>
              <a:avLst/>
              <a:gdLst/>
              <a:ahLst/>
              <a:cxnLst>
                <a:cxn ang="0">
                  <a:pos x="922" y="1134"/>
                </a:cxn>
                <a:cxn ang="0">
                  <a:pos x="922" y="1134"/>
                </a:cxn>
                <a:cxn ang="0">
                  <a:pos x="920" y="1058"/>
                </a:cxn>
                <a:cxn ang="0">
                  <a:pos x="914" y="982"/>
                </a:cxn>
                <a:cxn ang="0">
                  <a:pos x="906" y="904"/>
                </a:cxn>
                <a:cxn ang="0">
                  <a:pos x="892" y="828"/>
                </a:cxn>
                <a:cxn ang="0">
                  <a:pos x="876" y="754"/>
                </a:cxn>
                <a:cxn ang="0">
                  <a:pos x="856" y="678"/>
                </a:cxn>
                <a:cxn ang="0">
                  <a:pos x="832" y="604"/>
                </a:cxn>
                <a:cxn ang="0">
                  <a:pos x="804" y="532"/>
                </a:cxn>
                <a:cxn ang="0">
                  <a:pos x="774" y="460"/>
                </a:cxn>
                <a:cxn ang="0">
                  <a:pos x="738" y="390"/>
                </a:cxn>
                <a:cxn ang="0">
                  <a:pos x="700" y="320"/>
                </a:cxn>
                <a:cxn ang="0">
                  <a:pos x="658" y="252"/>
                </a:cxn>
                <a:cxn ang="0">
                  <a:pos x="612" y="186"/>
                </a:cxn>
                <a:cxn ang="0">
                  <a:pos x="562" y="122"/>
                </a:cxn>
                <a:cxn ang="0">
                  <a:pos x="510" y="60"/>
                </a:cxn>
                <a:cxn ang="0">
                  <a:pos x="452" y="0"/>
                </a:cxn>
                <a:cxn ang="0">
                  <a:pos x="430" y="204"/>
                </a:cxn>
                <a:cxn ang="0">
                  <a:pos x="408" y="408"/>
                </a:cxn>
                <a:cxn ang="0">
                  <a:pos x="204" y="430"/>
                </a:cxn>
                <a:cxn ang="0">
                  <a:pos x="0" y="452"/>
                </a:cxn>
                <a:cxn ang="0">
                  <a:pos x="0" y="454"/>
                </a:cxn>
                <a:cxn ang="0">
                  <a:pos x="0" y="454"/>
                </a:cxn>
                <a:cxn ang="0">
                  <a:pos x="34" y="490"/>
                </a:cxn>
                <a:cxn ang="0">
                  <a:pos x="66" y="526"/>
                </a:cxn>
                <a:cxn ang="0">
                  <a:pos x="96" y="564"/>
                </a:cxn>
                <a:cxn ang="0">
                  <a:pos x="124" y="604"/>
                </a:cxn>
                <a:cxn ang="0">
                  <a:pos x="148" y="644"/>
                </a:cxn>
                <a:cxn ang="0">
                  <a:pos x="172" y="686"/>
                </a:cxn>
                <a:cxn ang="0">
                  <a:pos x="192" y="728"/>
                </a:cxn>
                <a:cxn ang="0">
                  <a:pos x="212" y="772"/>
                </a:cxn>
                <a:cxn ang="0">
                  <a:pos x="228" y="816"/>
                </a:cxn>
                <a:cxn ang="0">
                  <a:pos x="242" y="860"/>
                </a:cxn>
                <a:cxn ang="0">
                  <a:pos x="254" y="904"/>
                </a:cxn>
                <a:cxn ang="0">
                  <a:pos x="264" y="950"/>
                </a:cxn>
                <a:cxn ang="0">
                  <a:pos x="272" y="996"/>
                </a:cxn>
                <a:cxn ang="0">
                  <a:pos x="276" y="1042"/>
                </a:cxn>
                <a:cxn ang="0">
                  <a:pos x="280" y="1088"/>
                </a:cxn>
                <a:cxn ang="0">
                  <a:pos x="282" y="1134"/>
                </a:cxn>
                <a:cxn ang="0">
                  <a:pos x="280" y="1134"/>
                </a:cxn>
                <a:cxn ang="0">
                  <a:pos x="282" y="1134"/>
                </a:cxn>
                <a:cxn ang="0">
                  <a:pos x="282" y="1134"/>
                </a:cxn>
                <a:cxn ang="0">
                  <a:pos x="282" y="1134"/>
                </a:cxn>
                <a:cxn ang="0">
                  <a:pos x="282" y="1134"/>
                </a:cxn>
                <a:cxn ang="0">
                  <a:pos x="440" y="1262"/>
                </a:cxn>
                <a:cxn ang="0">
                  <a:pos x="600" y="1390"/>
                </a:cxn>
                <a:cxn ang="0">
                  <a:pos x="760" y="1262"/>
                </a:cxn>
                <a:cxn ang="0">
                  <a:pos x="920" y="1134"/>
                </a:cxn>
                <a:cxn ang="0">
                  <a:pos x="922" y="1134"/>
                </a:cxn>
              </a:cxnLst>
              <a:rect l="0" t="0" r="r" b="b"/>
              <a:pathLst>
                <a:path w="922" h="1390">
                  <a:moveTo>
                    <a:pt x="922" y="1134"/>
                  </a:moveTo>
                  <a:lnTo>
                    <a:pt x="922" y="1134"/>
                  </a:lnTo>
                  <a:lnTo>
                    <a:pt x="920" y="1058"/>
                  </a:lnTo>
                  <a:lnTo>
                    <a:pt x="914" y="982"/>
                  </a:lnTo>
                  <a:lnTo>
                    <a:pt x="906" y="904"/>
                  </a:lnTo>
                  <a:lnTo>
                    <a:pt x="892" y="828"/>
                  </a:lnTo>
                  <a:lnTo>
                    <a:pt x="876" y="754"/>
                  </a:lnTo>
                  <a:lnTo>
                    <a:pt x="856" y="678"/>
                  </a:lnTo>
                  <a:lnTo>
                    <a:pt x="832" y="604"/>
                  </a:lnTo>
                  <a:lnTo>
                    <a:pt x="804" y="532"/>
                  </a:lnTo>
                  <a:lnTo>
                    <a:pt x="774" y="460"/>
                  </a:lnTo>
                  <a:lnTo>
                    <a:pt x="738" y="390"/>
                  </a:lnTo>
                  <a:lnTo>
                    <a:pt x="700" y="320"/>
                  </a:lnTo>
                  <a:lnTo>
                    <a:pt x="658" y="252"/>
                  </a:lnTo>
                  <a:lnTo>
                    <a:pt x="612" y="186"/>
                  </a:lnTo>
                  <a:lnTo>
                    <a:pt x="562" y="122"/>
                  </a:lnTo>
                  <a:lnTo>
                    <a:pt x="510" y="60"/>
                  </a:lnTo>
                  <a:lnTo>
                    <a:pt x="452" y="0"/>
                  </a:lnTo>
                  <a:lnTo>
                    <a:pt x="430" y="204"/>
                  </a:lnTo>
                  <a:lnTo>
                    <a:pt x="408" y="408"/>
                  </a:lnTo>
                  <a:lnTo>
                    <a:pt x="204" y="430"/>
                  </a:lnTo>
                  <a:lnTo>
                    <a:pt x="0" y="452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34" y="490"/>
                  </a:lnTo>
                  <a:lnTo>
                    <a:pt x="66" y="526"/>
                  </a:lnTo>
                  <a:lnTo>
                    <a:pt x="96" y="564"/>
                  </a:lnTo>
                  <a:lnTo>
                    <a:pt x="124" y="604"/>
                  </a:lnTo>
                  <a:lnTo>
                    <a:pt x="148" y="644"/>
                  </a:lnTo>
                  <a:lnTo>
                    <a:pt x="172" y="686"/>
                  </a:lnTo>
                  <a:lnTo>
                    <a:pt x="192" y="728"/>
                  </a:lnTo>
                  <a:lnTo>
                    <a:pt x="212" y="772"/>
                  </a:lnTo>
                  <a:lnTo>
                    <a:pt x="228" y="816"/>
                  </a:lnTo>
                  <a:lnTo>
                    <a:pt x="242" y="860"/>
                  </a:lnTo>
                  <a:lnTo>
                    <a:pt x="254" y="904"/>
                  </a:lnTo>
                  <a:lnTo>
                    <a:pt x="264" y="950"/>
                  </a:lnTo>
                  <a:lnTo>
                    <a:pt x="272" y="996"/>
                  </a:lnTo>
                  <a:lnTo>
                    <a:pt x="276" y="1042"/>
                  </a:lnTo>
                  <a:lnTo>
                    <a:pt x="280" y="1088"/>
                  </a:lnTo>
                  <a:lnTo>
                    <a:pt x="282" y="1134"/>
                  </a:lnTo>
                  <a:lnTo>
                    <a:pt x="280" y="1134"/>
                  </a:lnTo>
                  <a:lnTo>
                    <a:pt x="282" y="1134"/>
                  </a:lnTo>
                  <a:lnTo>
                    <a:pt x="282" y="1134"/>
                  </a:lnTo>
                  <a:lnTo>
                    <a:pt x="282" y="1134"/>
                  </a:lnTo>
                  <a:lnTo>
                    <a:pt x="282" y="1134"/>
                  </a:lnTo>
                  <a:lnTo>
                    <a:pt x="440" y="1262"/>
                  </a:lnTo>
                  <a:lnTo>
                    <a:pt x="600" y="1390"/>
                  </a:lnTo>
                  <a:lnTo>
                    <a:pt x="760" y="1262"/>
                  </a:lnTo>
                  <a:lnTo>
                    <a:pt x="920" y="1134"/>
                  </a:lnTo>
                  <a:lnTo>
                    <a:pt x="922" y="11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51435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auto">
            <a:xfrm>
              <a:off x="4105276" y="5124449"/>
              <a:ext cx="2206625" cy="1463676"/>
            </a:xfrm>
            <a:custGeom>
              <a:avLst/>
              <a:gdLst/>
              <a:ahLst/>
              <a:cxnLst>
                <a:cxn ang="0">
                  <a:pos x="256" y="922"/>
                </a:cxn>
                <a:cxn ang="0">
                  <a:pos x="256" y="922"/>
                </a:cxn>
                <a:cxn ang="0">
                  <a:pos x="332" y="920"/>
                </a:cxn>
                <a:cxn ang="0">
                  <a:pos x="408" y="914"/>
                </a:cxn>
                <a:cxn ang="0">
                  <a:pos x="486" y="906"/>
                </a:cxn>
                <a:cxn ang="0">
                  <a:pos x="562" y="892"/>
                </a:cxn>
                <a:cxn ang="0">
                  <a:pos x="636" y="876"/>
                </a:cxn>
                <a:cxn ang="0">
                  <a:pos x="712" y="856"/>
                </a:cxn>
                <a:cxn ang="0">
                  <a:pos x="786" y="832"/>
                </a:cxn>
                <a:cxn ang="0">
                  <a:pos x="858" y="804"/>
                </a:cxn>
                <a:cxn ang="0">
                  <a:pos x="930" y="774"/>
                </a:cxn>
                <a:cxn ang="0">
                  <a:pos x="1000" y="738"/>
                </a:cxn>
                <a:cxn ang="0">
                  <a:pos x="1070" y="700"/>
                </a:cxn>
                <a:cxn ang="0">
                  <a:pos x="1138" y="658"/>
                </a:cxn>
                <a:cxn ang="0">
                  <a:pos x="1204" y="612"/>
                </a:cxn>
                <a:cxn ang="0">
                  <a:pos x="1268" y="562"/>
                </a:cxn>
                <a:cxn ang="0">
                  <a:pos x="1330" y="510"/>
                </a:cxn>
                <a:cxn ang="0">
                  <a:pos x="1390" y="452"/>
                </a:cxn>
                <a:cxn ang="0">
                  <a:pos x="1186" y="430"/>
                </a:cxn>
                <a:cxn ang="0">
                  <a:pos x="982" y="408"/>
                </a:cxn>
                <a:cxn ang="0">
                  <a:pos x="960" y="204"/>
                </a:cxn>
                <a:cxn ang="0">
                  <a:pos x="938" y="0"/>
                </a:cxn>
                <a:cxn ang="0">
                  <a:pos x="936" y="0"/>
                </a:cxn>
                <a:cxn ang="0">
                  <a:pos x="936" y="0"/>
                </a:cxn>
                <a:cxn ang="0">
                  <a:pos x="900" y="34"/>
                </a:cxn>
                <a:cxn ang="0">
                  <a:pos x="864" y="66"/>
                </a:cxn>
                <a:cxn ang="0">
                  <a:pos x="826" y="96"/>
                </a:cxn>
                <a:cxn ang="0">
                  <a:pos x="786" y="124"/>
                </a:cxn>
                <a:cxn ang="0">
                  <a:pos x="746" y="148"/>
                </a:cxn>
                <a:cxn ang="0">
                  <a:pos x="704" y="172"/>
                </a:cxn>
                <a:cxn ang="0">
                  <a:pos x="662" y="192"/>
                </a:cxn>
                <a:cxn ang="0">
                  <a:pos x="618" y="212"/>
                </a:cxn>
                <a:cxn ang="0">
                  <a:pos x="574" y="228"/>
                </a:cxn>
                <a:cxn ang="0">
                  <a:pos x="530" y="242"/>
                </a:cxn>
                <a:cxn ang="0">
                  <a:pos x="486" y="254"/>
                </a:cxn>
                <a:cxn ang="0">
                  <a:pos x="440" y="264"/>
                </a:cxn>
                <a:cxn ang="0">
                  <a:pos x="394" y="272"/>
                </a:cxn>
                <a:cxn ang="0">
                  <a:pos x="348" y="278"/>
                </a:cxn>
                <a:cxn ang="0">
                  <a:pos x="302" y="280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128" y="440"/>
                </a:cxn>
                <a:cxn ang="0">
                  <a:pos x="0" y="600"/>
                </a:cxn>
                <a:cxn ang="0">
                  <a:pos x="128" y="760"/>
                </a:cxn>
                <a:cxn ang="0">
                  <a:pos x="256" y="920"/>
                </a:cxn>
                <a:cxn ang="0">
                  <a:pos x="256" y="922"/>
                </a:cxn>
              </a:cxnLst>
              <a:rect l="0" t="0" r="r" b="b"/>
              <a:pathLst>
                <a:path w="1390" h="922">
                  <a:moveTo>
                    <a:pt x="256" y="922"/>
                  </a:moveTo>
                  <a:lnTo>
                    <a:pt x="256" y="922"/>
                  </a:lnTo>
                  <a:lnTo>
                    <a:pt x="332" y="920"/>
                  </a:lnTo>
                  <a:lnTo>
                    <a:pt x="408" y="914"/>
                  </a:lnTo>
                  <a:lnTo>
                    <a:pt x="486" y="906"/>
                  </a:lnTo>
                  <a:lnTo>
                    <a:pt x="562" y="892"/>
                  </a:lnTo>
                  <a:lnTo>
                    <a:pt x="636" y="876"/>
                  </a:lnTo>
                  <a:lnTo>
                    <a:pt x="712" y="856"/>
                  </a:lnTo>
                  <a:lnTo>
                    <a:pt x="786" y="832"/>
                  </a:lnTo>
                  <a:lnTo>
                    <a:pt x="858" y="804"/>
                  </a:lnTo>
                  <a:lnTo>
                    <a:pt x="930" y="774"/>
                  </a:lnTo>
                  <a:lnTo>
                    <a:pt x="1000" y="738"/>
                  </a:lnTo>
                  <a:lnTo>
                    <a:pt x="1070" y="700"/>
                  </a:lnTo>
                  <a:lnTo>
                    <a:pt x="1138" y="658"/>
                  </a:lnTo>
                  <a:lnTo>
                    <a:pt x="1204" y="612"/>
                  </a:lnTo>
                  <a:lnTo>
                    <a:pt x="1268" y="562"/>
                  </a:lnTo>
                  <a:lnTo>
                    <a:pt x="1330" y="510"/>
                  </a:lnTo>
                  <a:lnTo>
                    <a:pt x="1390" y="452"/>
                  </a:lnTo>
                  <a:lnTo>
                    <a:pt x="1186" y="430"/>
                  </a:lnTo>
                  <a:lnTo>
                    <a:pt x="982" y="408"/>
                  </a:lnTo>
                  <a:lnTo>
                    <a:pt x="960" y="204"/>
                  </a:lnTo>
                  <a:lnTo>
                    <a:pt x="938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00" y="34"/>
                  </a:lnTo>
                  <a:lnTo>
                    <a:pt x="864" y="66"/>
                  </a:lnTo>
                  <a:lnTo>
                    <a:pt x="826" y="96"/>
                  </a:lnTo>
                  <a:lnTo>
                    <a:pt x="786" y="124"/>
                  </a:lnTo>
                  <a:lnTo>
                    <a:pt x="746" y="148"/>
                  </a:lnTo>
                  <a:lnTo>
                    <a:pt x="704" y="172"/>
                  </a:lnTo>
                  <a:lnTo>
                    <a:pt x="662" y="192"/>
                  </a:lnTo>
                  <a:lnTo>
                    <a:pt x="618" y="212"/>
                  </a:lnTo>
                  <a:lnTo>
                    <a:pt x="574" y="228"/>
                  </a:lnTo>
                  <a:lnTo>
                    <a:pt x="530" y="242"/>
                  </a:lnTo>
                  <a:lnTo>
                    <a:pt x="486" y="254"/>
                  </a:lnTo>
                  <a:lnTo>
                    <a:pt x="440" y="264"/>
                  </a:lnTo>
                  <a:lnTo>
                    <a:pt x="394" y="272"/>
                  </a:lnTo>
                  <a:lnTo>
                    <a:pt x="348" y="278"/>
                  </a:lnTo>
                  <a:lnTo>
                    <a:pt x="302" y="280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128" y="440"/>
                  </a:lnTo>
                  <a:lnTo>
                    <a:pt x="0" y="600"/>
                  </a:lnTo>
                  <a:lnTo>
                    <a:pt x="128" y="760"/>
                  </a:lnTo>
                  <a:lnTo>
                    <a:pt x="256" y="920"/>
                  </a:lnTo>
                  <a:lnTo>
                    <a:pt x="256" y="92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sp3d extrusionH="51435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3535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GB" dirty="0">
              <a:latin typeface="Impact" pitchFamily="34" charset="0"/>
            </a:endParaRPr>
          </a:p>
        </p:txBody>
      </p:sp>
      <p:grpSp>
        <p:nvGrpSpPr>
          <p:cNvPr id="4" name="Group 74"/>
          <p:cNvGrpSpPr/>
          <p:nvPr/>
        </p:nvGrpSpPr>
        <p:grpSpPr>
          <a:xfrm>
            <a:off x="4422198" y="1180528"/>
            <a:ext cx="1164806" cy="1447800"/>
            <a:chOff x="4422198" y="1371600"/>
            <a:chExt cx="1164806" cy="1447800"/>
          </a:xfrm>
        </p:grpSpPr>
        <p:sp>
          <p:nvSpPr>
            <p:cNvPr id="13" name="Oval 12"/>
            <p:cNvSpPr/>
            <p:nvPr/>
          </p:nvSpPr>
          <p:spPr>
            <a:xfrm>
              <a:off x="4572000" y="25908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22198" y="1371600"/>
              <a:ext cx="1164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Process 3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>
              <a:off x="4229100" y="2171700"/>
              <a:ext cx="8382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73"/>
          <p:cNvGrpSpPr/>
          <p:nvPr/>
        </p:nvGrpSpPr>
        <p:grpSpPr>
          <a:xfrm>
            <a:off x="2895600" y="1344596"/>
            <a:ext cx="1164806" cy="1436132"/>
            <a:chOff x="2895600" y="1535668"/>
            <a:chExt cx="1164806" cy="1436132"/>
          </a:xfrm>
        </p:grpSpPr>
        <p:sp>
          <p:nvSpPr>
            <p:cNvPr id="22" name="TextBox 21"/>
            <p:cNvSpPr txBox="1"/>
            <p:nvPr/>
          </p:nvSpPr>
          <p:spPr>
            <a:xfrm>
              <a:off x="2895600" y="1535668"/>
              <a:ext cx="1164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Process 2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276600" y="27432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>
              <a:off x="2934494" y="2323306"/>
              <a:ext cx="8382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5"/>
          <p:cNvGrpSpPr/>
          <p:nvPr/>
        </p:nvGrpSpPr>
        <p:grpSpPr>
          <a:xfrm>
            <a:off x="5562600" y="1573196"/>
            <a:ext cx="1164806" cy="1436132"/>
            <a:chOff x="5562600" y="1764268"/>
            <a:chExt cx="1164806" cy="1436132"/>
          </a:xfrm>
        </p:grpSpPr>
        <p:sp>
          <p:nvSpPr>
            <p:cNvPr id="19" name="Oval 18"/>
            <p:cNvSpPr/>
            <p:nvPr/>
          </p:nvSpPr>
          <p:spPr>
            <a:xfrm>
              <a:off x="5715000" y="29718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62600" y="1764268"/>
              <a:ext cx="1164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Process 4</a:t>
              </a:r>
              <a:endParaRPr lang="en-US" sz="2000" dirty="0">
                <a:latin typeface="Calibri" pitchFamily="34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5372894" y="2551906"/>
              <a:ext cx="8382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72"/>
          <p:cNvGrpSpPr/>
          <p:nvPr/>
        </p:nvGrpSpPr>
        <p:grpSpPr>
          <a:xfrm>
            <a:off x="1752600" y="1866328"/>
            <a:ext cx="1164806" cy="1447800"/>
            <a:chOff x="1752600" y="2057400"/>
            <a:chExt cx="1164806" cy="1447800"/>
          </a:xfrm>
        </p:grpSpPr>
        <p:sp>
          <p:nvSpPr>
            <p:cNvPr id="18" name="TextBox 17"/>
            <p:cNvSpPr txBox="1"/>
            <p:nvPr/>
          </p:nvSpPr>
          <p:spPr>
            <a:xfrm>
              <a:off x="1752600" y="2057400"/>
              <a:ext cx="1164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Process 1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590800" y="32766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>
              <a:off x="2247106" y="2856706"/>
              <a:ext cx="8382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9"/>
          <p:cNvGrpSpPr/>
          <p:nvPr/>
        </p:nvGrpSpPr>
        <p:grpSpPr>
          <a:xfrm>
            <a:off x="2209800" y="3695128"/>
            <a:ext cx="1164806" cy="2119726"/>
            <a:chOff x="2209800" y="3886200"/>
            <a:chExt cx="1164806" cy="2119726"/>
          </a:xfrm>
        </p:grpSpPr>
        <p:sp>
          <p:nvSpPr>
            <p:cNvPr id="45" name="Oval 44"/>
            <p:cNvSpPr/>
            <p:nvPr/>
          </p:nvSpPr>
          <p:spPr>
            <a:xfrm>
              <a:off x="2895600" y="38862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2210594" y="4876006"/>
              <a:ext cx="15240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209800" y="5605816"/>
              <a:ext cx="1164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Process 8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9" name="Group 78"/>
          <p:cNvGrpSpPr/>
          <p:nvPr/>
        </p:nvGrpSpPr>
        <p:grpSpPr>
          <a:xfrm>
            <a:off x="3581400" y="3999928"/>
            <a:ext cx="1164806" cy="2119726"/>
            <a:chOff x="3581400" y="4191000"/>
            <a:chExt cx="1164806" cy="2119726"/>
          </a:xfrm>
        </p:grpSpPr>
        <p:sp>
          <p:nvSpPr>
            <p:cNvPr id="28" name="Oval 27"/>
            <p:cNvSpPr/>
            <p:nvPr/>
          </p:nvSpPr>
          <p:spPr>
            <a:xfrm>
              <a:off x="4038600" y="41910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3353594" y="5180806"/>
              <a:ext cx="15240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581400" y="5910616"/>
              <a:ext cx="1164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Process 7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0" name="Group 77"/>
          <p:cNvGrpSpPr/>
          <p:nvPr/>
        </p:nvGrpSpPr>
        <p:grpSpPr>
          <a:xfrm>
            <a:off x="4724400" y="3847528"/>
            <a:ext cx="1164806" cy="2065134"/>
            <a:chOff x="4724400" y="4038600"/>
            <a:chExt cx="1164806" cy="2065134"/>
          </a:xfrm>
        </p:grpSpPr>
        <p:sp>
          <p:nvSpPr>
            <p:cNvPr id="23" name="Oval 22"/>
            <p:cNvSpPr/>
            <p:nvPr/>
          </p:nvSpPr>
          <p:spPr>
            <a:xfrm>
              <a:off x="5257800" y="40386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rot="5400000">
              <a:off x="4648994" y="4952206"/>
              <a:ext cx="15240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724400" y="5703624"/>
              <a:ext cx="1164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Process 6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1" name="Group 76"/>
          <p:cNvGrpSpPr/>
          <p:nvPr/>
        </p:nvGrpSpPr>
        <p:grpSpPr>
          <a:xfrm>
            <a:off x="5943600" y="3390328"/>
            <a:ext cx="1167404" cy="2068842"/>
            <a:chOff x="5943600" y="3581400"/>
            <a:chExt cx="1167404" cy="2068842"/>
          </a:xfrm>
        </p:grpSpPr>
        <p:sp>
          <p:nvSpPr>
            <p:cNvPr id="38" name="Oval 37"/>
            <p:cNvSpPr/>
            <p:nvPr/>
          </p:nvSpPr>
          <p:spPr>
            <a:xfrm>
              <a:off x="5943600" y="3581400"/>
              <a:ext cx="228600" cy="22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5333206" y="4495006"/>
              <a:ext cx="15240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946198" y="5250132"/>
              <a:ext cx="1164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Process 5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2" name="Group 71"/>
          <p:cNvGrpSpPr/>
          <p:nvPr/>
        </p:nvGrpSpPr>
        <p:grpSpPr>
          <a:xfrm>
            <a:off x="3352800" y="2628328"/>
            <a:ext cx="2057400" cy="1422722"/>
            <a:chOff x="3352801" y="2895600"/>
            <a:chExt cx="2057400" cy="1422722"/>
          </a:xfrm>
        </p:grpSpPr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3352801" y="2895600"/>
              <a:ext cx="2057400" cy="1422722"/>
              <a:chOff x="4401030" y="2756822"/>
              <a:chExt cx="1950366" cy="1348700"/>
            </a:xfrm>
          </p:grpSpPr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4401030" y="2756822"/>
                <a:ext cx="1950366" cy="1348700"/>
                <a:chOff x="3669915" y="2216424"/>
                <a:chExt cx="1950366" cy="1348700"/>
              </a:xfrm>
            </p:grpSpPr>
            <p:sp>
              <p:nvSpPr>
                <p:cNvPr id="67" name="Ellipse 59"/>
                <p:cNvSpPr/>
                <p:nvPr/>
              </p:nvSpPr>
              <p:spPr bwMode="auto">
                <a:xfrm>
                  <a:off x="3669915" y="3171846"/>
                  <a:ext cx="1950366" cy="393278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8" name="Ellipse 44"/>
                <p:cNvSpPr/>
                <p:nvPr/>
              </p:nvSpPr>
              <p:spPr bwMode="auto">
                <a:xfrm rot="21052097">
                  <a:off x="4027559" y="2216424"/>
                  <a:ext cx="1206258" cy="12038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C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CC6600"/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69" name="Ellipse 45"/>
                <p:cNvSpPr>
                  <a:spLocks noChangeArrowheads="1"/>
                </p:cNvSpPr>
                <p:nvPr/>
              </p:nvSpPr>
              <p:spPr bwMode="auto">
                <a:xfrm>
                  <a:off x="4198895" y="2242671"/>
                  <a:ext cx="876250" cy="6521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CF9">
                        <a:alpha val="76999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da-DK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" name="Måne 63"/>
                <p:cNvSpPr/>
                <p:nvPr/>
              </p:nvSpPr>
              <p:spPr bwMode="auto">
                <a:xfrm rot="16552097">
                  <a:off x="4336188" y="2545790"/>
                  <a:ext cx="529974" cy="1170987"/>
                </a:xfrm>
                <a:prstGeom prst="moon">
                  <a:avLst>
                    <a:gd name="adj" fmla="val 18952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66" name="TextBox 53"/>
              <p:cNvSpPr txBox="1">
                <a:spLocks noChangeArrowheads="1"/>
              </p:cNvSpPr>
              <p:nvPr/>
            </p:nvSpPr>
            <p:spPr bwMode="auto">
              <a:xfrm>
                <a:off x="5159595" y="2933278"/>
                <a:ext cx="422275" cy="729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4400" b="1" dirty="0">
                  <a:latin typeface="Calibri" pitchFamily="34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881777" y="3333690"/>
              <a:ext cx="918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Calibri" pitchFamily="34" charset="0"/>
                </a:rPr>
                <a:t>CLIENT</a:t>
              </a:r>
              <a:endParaRPr lang="en-US" sz="2000" b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762000" y="990600"/>
            <a:ext cx="4332575" cy="4343400"/>
            <a:chOff x="1978024" y="1492251"/>
            <a:chExt cx="5083175" cy="5095878"/>
          </a:xfrm>
          <a:effectLst>
            <a:outerShdw blurRad="254000" dist="12700" dir="2700000" sx="81000" sy="81000" kx="-800400" algn="bl" rotWithShape="0">
              <a:schemeClr val="bg1">
                <a:lumMod val="50000"/>
                <a:alpha val="20000"/>
              </a:schemeClr>
            </a:outerShdw>
          </a:effectLst>
          <a:scene3d>
            <a:camera prst="isometricOffAxis2Top">
              <a:rot lat="18448669" lon="2370244" rev="18834421"/>
            </a:camera>
            <a:lightRig rig="sunrise" dir="t">
              <a:rot lat="0" lon="0" rev="600000"/>
            </a:lightRig>
          </a:scene3d>
        </p:grpSpPr>
        <p:sp>
          <p:nvSpPr>
            <p:cNvPr id="58371" name="Freeform 3"/>
            <p:cNvSpPr>
              <a:spLocks/>
            </p:cNvSpPr>
            <p:nvPr/>
          </p:nvSpPr>
          <p:spPr bwMode="auto">
            <a:xfrm>
              <a:off x="4511675" y="1492251"/>
              <a:ext cx="1800225" cy="1466851"/>
            </a:xfrm>
            <a:custGeom>
              <a:avLst/>
              <a:gdLst/>
              <a:ahLst/>
              <a:cxnLst>
                <a:cxn ang="0">
                  <a:pos x="1134" y="472"/>
                </a:cxn>
                <a:cxn ang="0">
                  <a:pos x="1134" y="472"/>
                </a:cxn>
                <a:cxn ang="0">
                  <a:pos x="1078" y="418"/>
                </a:cxn>
                <a:cxn ang="0">
                  <a:pos x="1020" y="368"/>
                </a:cxn>
                <a:cxn ang="0">
                  <a:pos x="960" y="320"/>
                </a:cxn>
                <a:cxn ang="0">
                  <a:pos x="896" y="274"/>
                </a:cxn>
                <a:cxn ang="0">
                  <a:pos x="832" y="234"/>
                </a:cxn>
                <a:cxn ang="0">
                  <a:pos x="764" y="194"/>
                </a:cxn>
                <a:cxn ang="0">
                  <a:pos x="696" y="160"/>
                </a:cxn>
                <a:cxn ang="0">
                  <a:pos x="624" y="126"/>
                </a:cxn>
                <a:cxn ang="0">
                  <a:pos x="552" y="98"/>
                </a:cxn>
                <a:cxn ang="0">
                  <a:pos x="478" y="72"/>
                </a:cxn>
                <a:cxn ang="0">
                  <a:pos x="400" y="52"/>
                </a:cxn>
                <a:cxn ang="0">
                  <a:pos x="324" y="34"/>
                </a:cxn>
                <a:cxn ang="0">
                  <a:pos x="244" y="20"/>
                </a:cxn>
                <a:cxn ang="0">
                  <a:pos x="164" y="10"/>
                </a:cxn>
                <a:cxn ang="0">
                  <a:pos x="82" y="2"/>
                </a:cxn>
                <a:cxn ang="0">
                  <a:pos x="0" y="0"/>
                </a:cxn>
                <a:cxn ang="0">
                  <a:pos x="128" y="160"/>
                </a:cxn>
                <a:cxn ang="0">
                  <a:pos x="256" y="320"/>
                </a:cxn>
                <a:cxn ang="0">
                  <a:pos x="128" y="480"/>
                </a:cxn>
                <a:cxn ang="0">
                  <a:pos x="0" y="640"/>
                </a:cxn>
                <a:cxn ang="0">
                  <a:pos x="0" y="640"/>
                </a:cxn>
                <a:cxn ang="0">
                  <a:pos x="0" y="640"/>
                </a:cxn>
                <a:cxn ang="0">
                  <a:pos x="50" y="642"/>
                </a:cxn>
                <a:cxn ang="0">
                  <a:pos x="98" y="646"/>
                </a:cxn>
                <a:cxn ang="0">
                  <a:pos x="146" y="652"/>
                </a:cxn>
                <a:cxn ang="0">
                  <a:pos x="194" y="660"/>
                </a:cxn>
                <a:cxn ang="0">
                  <a:pos x="240" y="672"/>
                </a:cxn>
                <a:cxn ang="0">
                  <a:pos x="286" y="684"/>
                </a:cxn>
                <a:cxn ang="0">
                  <a:pos x="330" y="700"/>
                </a:cxn>
                <a:cxn ang="0">
                  <a:pos x="374" y="716"/>
                </a:cxn>
                <a:cxn ang="0">
                  <a:pos x="418" y="736"/>
                </a:cxn>
                <a:cxn ang="0">
                  <a:pos x="458" y="758"/>
                </a:cxn>
                <a:cxn ang="0">
                  <a:pos x="500" y="780"/>
                </a:cxn>
                <a:cxn ang="0">
                  <a:pos x="538" y="806"/>
                </a:cxn>
                <a:cxn ang="0">
                  <a:pos x="576" y="832"/>
                </a:cxn>
                <a:cxn ang="0">
                  <a:pos x="612" y="860"/>
                </a:cxn>
                <a:cxn ang="0">
                  <a:pos x="646" y="892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0" y="924"/>
                </a:cxn>
                <a:cxn ang="0">
                  <a:pos x="682" y="924"/>
                </a:cxn>
                <a:cxn ang="0">
                  <a:pos x="884" y="900"/>
                </a:cxn>
                <a:cxn ang="0">
                  <a:pos x="1088" y="878"/>
                </a:cxn>
                <a:cxn ang="0">
                  <a:pos x="1110" y="674"/>
                </a:cxn>
                <a:cxn ang="0">
                  <a:pos x="1132" y="472"/>
                </a:cxn>
                <a:cxn ang="0">
                  <a:pos x="1134" y="472"/>
                </a:cxn>
              </a:cxnLst>
              <a:rect l="0" t="0" r="r" b="b"/>
              <a:pathLst>
                <a:path w="1134" h="924">
                  <a:moveTo>
                    <a:pt x="1134" y="472"/>
                  </a:moveTo>
                  <a:lnTo>
                    <a:pt x="1134" y="472"/>
                  </a:lnTo>
                  <a:lnTo>
                    <a:pt x="1078" y="418"/>
                  </a:lnTo>
                  <a:lnTo>
                    <a:pt x="1020" y="368"/>
                  </a:lnTo>
                  <a:lnTo>
                    <a:pt x="960" y="320"/>
                  </a:lnTo>
                  <a:lnTo>
                    <a:pt x="896" y="274"/>
                  </a:lnTo>
                  <a:lnTo>
                    <a:pt x="832" y="234"/>
                  </a:lnTo>
                  <a:lnTo>
                    <a:pt x="764" y="194"/>
                  </a:lnTo>
                  <a:lnTo>
                    <a:pt x="696" y="160"/>
                  </a:lnTo>
                  <a:lnTo>
                    <a:pt x="624" y="126"/>
                  </a:lnTo>
                  <a:lnTo>
                    <a:pt x="552" y="98"/>
                  </a:lnTo>
                  <a:lnTo>
                    <a:pt x="478" y="72"/>
                  </a:lnTo>
                  <a:lnTo>
                    <a:pt x="400" y="52"/>
                  </a:lnTo>
                  <a:lnTo>
                    <a:pt x="324" y="34"/>
                  </a:lnTo>
                  <a:lnTo>
                    <a:pt x="244" y="20"/>
                  </a:lnTo>
                  <a:lnTo>
                    <a:pt x="164" y="10"/>
                  </a:lnTo>
                  <a:lnTo>
                    <a:pt x="82" y="2"/>
                  </a:lnTo>
                  <a:lnTo>
                    <a:pt x="0" y="0"/>
                  </a:lnTo>
                  <a:lnTo>
                    <a:pt x="128" y="160"/>
                  </a:lnTo>
                  <a:lnTo>
                    <a:pt x="256" y="320"/>
                  </a:lnTo>
                  <a:lnTo>
                    <a:pt x="128" y="480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50" y="642"/>
                  </a:lnTo>
                  <a:lnTo>
                    <a:pt x="98" y="646"/>
                  </a:lnTo>
                  <a:lnTo>
                    <a:pt x="146" y="652"/>
                  </a:lnTo>
                  <a:lnTo>
                    <a:pt x="194" y="660"/>
                  </a:lnTo>
                  <a:lnTo>
                    <a:pt x="240" y="672"/>
                  </a:lnTo>
                  <a:lnTo>
                    <a:pt x="286" y="684"/>
                  </a:lnTo>
                  <a:lnTo>
                    <a:pt x="330" y="700"/>
                  </a:lnTo>
                  <a:lnTo>
                    <a:pt x="374" y="716"/>
                  </a:lnTo>
                  <a:lnTo>
                    <a:pt x="418" y="736"/>
                  </a:lnTo>
                  <a:lnTo>
                    <a:pt x="458" y="758"/>
                  </a:lnTo>
                  <a:lnTo>
                    <a:pt x="500" y="780"/>
                  </a:lnTo>
                  <a:lnTo>
                    <a:pt x="538" y="806"/>
                  </a:lnTo>
                  <a:lnTo>
                    <a:pt x="576" y="832"/>
                  </a:lnTo>
                  <a:lnTo>
                    <a:pt x="612" y="860"/>
                  </a:lnTo>
                  <a:lnTo>
                    <a:pt x="646" y="892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0" y="924"/>
                  </a:lnTo>
                  <a:lnTo>
                    <a:pt x="682" y="924"/>
                  </a:lnTo>
                  <a:lnTo>
                    <a:pt x="884" y="900"/>
                  </a:lnTo>
                  <a:lnTo>
                    <a:pt x="1088" y="878"/>
                  </a:lnTo>
                  <a:lnTo>
                    <a:pt x="1110" y="674"/>
                  </a:lnTo>
                  <a:lnTo>
                    <a:pt x="1132" y="472"/>
                  </a:lnTo>
                  <a:lnTo>
                    <a:pt x="1134" y="472"/>
                  </a:lnTo>
                  <a:close/>
                </a:path>
              </a:pathLst>
            </a:custGeom>
            <a:solidFill>
              <a:srgbClr val="FFCC66"/>
            </a:solidFill>
            <a:ln w="3175">
              <a:noFill/>
              <a:prstDash val="solid"/>
              <a:round/>
              <a:headEnd/>
              <a:tailEnd/>
            </a:ln>
            <a:sp3d extrusionH="50800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auto">
            <a:xfrm>
              <a:off x="2717800" y="1492251"/>
              <a:ext cx="2203450" cy="1463676"/>
            </a:xfrm>
            <a:custGeom>
              <a:avLst/>
              <a:gdLst/>
              <a:ahLst/>
              <a:cxnLst>
                <a:cxn ang="0">
                  <a:pos x="1134" y="0"/>
                </a:cxn>
                <a:cxn ang="0">
                  <a:pos x="1134" y="0"/>
                </a:cxn>
                <a:cxn ang="0">
                  <a:pos x="1056" y="2"/>
                </a:cxn>
                <a:cxn ang="0">
                  <a:pos x="980" y="8"/>
                </a:cxn>
                <a:cxn ang="0">
                  <a:pos x="904" y="16"/>
                </a:cxn>
                <a:cxn ang="0">
                  <a:pos x="828" y="30"/>
                </a:cxn>
                <a:cxn ang="0">
                  <a:pos x="752" y="46"/>
                </a:cxn>
                <a:cxn ang="0">
                  <a:pos x="676" y="66"/>
                </a:cxn>
                <a:cxn ang="0">
                  <a:pos x="602" y="90"/>
                </a:cxn>
                <a:cxn ang="0">
                  <a:pos x="530" y="118"/>
                </a:cxn>
                <a:cxn ang="0">
                  <a:pos x="458" y="148"/>
                </a:cxn>
                <a:cxn ang="0">
                  <a:pos x="388" y="184"/>
                </a:cxn>
                <a:cxn ang="0">
                  <a:pos x="318" y="222"/>
                </a:cxn>
                <a:cxn ang="0">
                  <a:pos x="250" y="264"/>
                </a:cxn>
                <a:cxn ang="0">
                  <a:pos x="186" y="310"/>
                </a:cxn>
                <a:cxn ang="0">
                  <a:pos x="122" y="360"/>
                </a:cxn>
                <a:cxn ang="0">
                  <a:pos x="60" y="412"/>
                </a:cxn>
                <a:cxn ang="0">
                  <a:pos x="0" y="470"/>
                </a:cxn>
                <a:cxn ang="0">
                  <a:pos x="202" y="492"/>
                </a:cxn>
                <a:cxn ang="0">
                  <a:pos x="406" y="514"/>
                </a:cxn>
                <a:cxn ang="0">
                  <a:pos x="428" y="718"/>
                </a:cxn>
                <a:cxn ang="0">
                  <a:pos x="452" y="922"/>
                </a:cxn>
                <a:cxn ang="0">
                  <a:pos x="452" y="922"/>
                </a:cxn>
                <a:cxn ang="0">
                  <a:pos x="452" y="922"/>
                </a:cxn>
                <a:cxn ang="0">
                  <a:pos x="488" y="888"/>
                </a:cxn>
                <a:cxn ang="0">
                  <a:pos x="524" y="856"/>
                </a:cxn>
                <a:cxn ang="0">
                  <a:pos x="564" y="826"/>
                </a:cxn>
                <a:cxn ang="0">
                  <a:pos x="602" y="798"/>
                </a:cxn>
                <a:cxn ang="0">
                  <a:pos x="644" y="774"/>
                </a:cxn>
                <a:cxn ang="0">
                  <a:pos x="684" y="750"/>
                </a:cxn>
                <a:cxn ang="0">
                  <a:pos x="728" y="730"/>
                </a:cxn>
                <a:cxn ang="0">
                  <a:pos x="770" y="710"/>
                </a:cxn>
                <a:cxn ang="0">
                  <a:pos x="814" y="694"/>
                </a:cxn>
                <a:cxn ang="0">
                  <a:pos x="858" y="680"/>
                </a:cxn>
                <a:cxn ang="0">
                  <a:pos x="904" y="668"/>
                </a:cxn>
                <a:cxn ang="0">
                  <a:pos x="948" y="658"/>
                </a:cxn>
                <a:cxn ang="0">
                  <a:pos x="994" y="650"/>
                </a:cxn>
                <a:cxn ang="0">
                  <a:pos x="1040" y="646"/>
                </a:cxn>
                <a:cxn ang="0">
                  <a:pos x="1086" y="642"/>
                </a:cxn>
                <a:cxn ang="0">
                  <a:pos x="1132" y="640"/>
                </a:cxn>
                <a:cxn ang="0">
                  <a:pos x="1132" y="642"/>
                </a:cxn>
                <a:cxn ang="0">
                  <a:pos x="1132" y="640"/>
                </a:cxn>
                <a:cxn ang="0">
                  <a:pos x="1132" y="640"/>
                </a:cxn>
                <a:cxn ang="0">
                  <a:pos x="1134" y="640"/>
                </a:cxn>
                <a:cxn ang="0">
                  <a:pos x="1134" y="640"/>
                </a:cxn>
                <a:cxn ang="0">
                  <a:pos x="1260" y="482"/>
                </a:cxn>
                <a:cxn ang="0">
                  <a:pos x="1388" y="322"/>
                </a:cxn>
                <a:cxn ang="0">
                  <a:pos x="1260" y="162"/>
                </a:cxn>
                <a:cxn ang="0">
                  <a:pos x="1134" y="2"/>
                </a:cxn>
                <a:cxn ang="0">
                  <a:pos x="1134" y="0"/>
                </a:cxn>
              </a:cxnLst>
              <a:rect l="0" t="0" r="r" b="b"/>
              <a:pathLst>
                <a:path w="1388" h="922">
                  <a:moveTo>
                    <a:pt x="1134" y="0"/>
                  </a:moveTo>
                  <a:lnTo>
                    <a:pt x="1134" y="0"/>
                  </a:lnTo>
                  <a:lnTo>
                    <a:pt x="1056" y="2"/>
                  </a:lnTo>
                  <a:lnTo>
                    <a:pt x="980" y="8"/>
                  </a:lnTo>
                  <a:lnTo>
                    <a:pt x="904" y="16"/>
                  </a:lnTo>
                  <a:lnTo>
                    <a:pt x="828" y="30"/>
                  </a:lnTo>
                  <a:lnTo>
                    <a:pt x="752" y="46"/>
                  </a:lnTo>
                  <a:lnTo>
                    <a:pt x="676" y="66"/>
                  </a:lnTo>
                  <a:lnTo>
                    <a:pt x="602" y="90"/>
                  </a:lnTo>
                  <a:lnTo>
                    <a:pt x="530" y="118"/>
                  </a:lnTo>
                  <a:lnTo>
                    <a:pt x="458" y="148"/>
                  </a:lnTo>
                  <a:lnTo>
                    <a:pt x="388" y="184"/>
                  </a:lnTo>
                  <a:lnTo>
                    <a:pt x="318" y="222"/>
                  </a:lnTo>
                  <a:lnTo>
                    <a:pt x="250" y="264"/>
                  </a:lnTo>
                  <a:lnTo>
                    <a:pt x="186" y="310"/>
                  </a:lnTo>
                  <a:lnTo>
                    <a:pt x="122" y="360"/>
                  </a:lnTo>
                  <a:lnTo>
                    <a:pt x="60" y="412"/>
                  </a:lnTo>
                  <a:lnTo>
                    <a:pt x="0" y="470"/>
                  </a:lnTo>
                  <a:lnTo>
                    <a:pt x="202" y="492"/>
                  </a:lnTo>
                  <a:lnTo>
                    <a:pt x="406" y="514"/>
                  </a:lnTo>
                  <a:lnTo>
                    <a:pt x="428" y="718"/>
                  </a:lnTo>
                  <a:lnTo>
                    <a:pt x="452" y="922"/>
                  </a:lnTo>
                  <a:lnTo>
                    <a:pt x="452" y="922"/>
                  </a:lnTo>
                  <a:lnTo>
                    <a:pt x="452" y="922"/>
                  </a:lnTo>
                  <a:lnTo>
                    <a:pt x="488" y="888"/>
                  </a:lnTo>
                  <a:lnTo>
                    <a:pt x="524" y="856"/>
                  </a:lnTo>
                  <a:lnTo>
                    <a:pt x="564" y="826"/>
                  </a:lnTo>
                  <a:lnTo>
                    <a:pt x="602" y="798"/>
                  </a:lnTo>
                  <a:lnTo>
                    <a:pt x="644" y="774"/>
                  </a:lnTo>
                  <a:lnTo>
                    <a:pt x="684" y="750"/>
                  </a:lnTo>
                  <a:lnTo>
                    <a:pt x="728" y="730"/>
                  </a:lnTo>
                  <a:lnTo>
                    <a:pt x="770" y="710"/>
                  </a:lnTo>
                  <a:lnTo>
                    <a:pt x="814" y="694"/>
                  </a:lnTo>
                  <a:lnTo>
                    <a:pt x="858" y="680"/>
                  </a:lnTo>
                  <a:lnTo>
                    <a:pt x="904" y="668"/>
                  </a:lnTo>
                  <a:lnTo>
                    <a:pt x="948" y="658"/>
                  </a:lnTo>
                  <a:lnTo>
                    <a:pt x="994" y="650"/>
                  </a:lnTo>
                  <a:lnTo>
                    <a:pt x="1040" y="646"/>
                  </a:lnTo>
                  <a:lnTo>
                    <a:pt x="1086" y="642"/>
                  </a:lnTo>
                  <a:lnTo>
                    <a:pt x="1132" y="640"/>
                  </a:lnTo>
                  <a:lnTo>
                    <a:pt x="1132" y="642"/>
                  </a:lnTo>
                  <a:lnTo>
                    <a:pt x="1132" y="640"/>
                  </a:lnTo>
                  <a:lnTo>
                    <a:pt x="1132" y="640"/>
                  </a:lnTo>
                  <a:lnTo>
                    <a:pt x="1134" y="640"/>
                  </a:lnTo>
                  <a:lnTo>
                    <a:pt x="1134" y="640"/>
                  </a:lnTo>
                  <a:lnTo>
                    <a:pt x="1260" y="482"/>
                  </a:lnTo>
                  <a:lnTo>
                    <a:pt x="1388" y="322"/>
                  </a:lnTo>
                  <a:lnTo>
                    <a:pt x="1260" y="162"/>
                  </a:lnTo>
                  <a:lnTo>
                    <a:pt x="1134" y="2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50800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8374" name="Freeform 6"/>
            <p:cNvSpPr>
              <a:spLocks/>
            </p:cNvSpPr>
            <p:nvPr/>
          </p:nvSpPr>
          <p:spPr bwMode="auto">
            <a:xfrm>
              <a:off x="1978025" y="3635378"/>
              <a:ext cx="1463674" cy="2203452"/>
            </a:xfrm>
            <a:custGeom>
              <a:avLst/>
              <a:gdLst/>
              <a:ahLst/>
              <a:cxnLst>
                <a:cxn ang="0">
                  <a:pos x="0" y="254"/>
                </a:cxn>
                <a:cxn ang="0">
                  <a:pos x="0" y="254"/>
                </a:cxn>
                <a:cxn ang="0">
                  <a:pos x="2" y="332"/>
                </a:cxn>
                <a:cxn ang="0">
                  <a:pos x="6" y="408"/>
                </a:cxn>
                <a:cxn ang="0">
                  <a:pos x="16" y="484"/>
                </a:cxn>
                <a:cxn ang="0">
                  <a:pos x="28" y="560"/>
                </a:cxn>
                <a:cxn ang="0">
                  <a:pos x="44" y="636"/>
                </a:cxn>
                <a:cxn ang="0">
                  <a:pos x="66" y="712"/>
                </a:cxn>
                <a:cxn ang="0">
                  <a:pos x="88" y="786"/>
                </a:cxn>
                <a:cxn ang="0">
                  <a:pos x="116" y="858"/>
                </a:cxn>
                <a:cxn ang="0">
                  <a:pos x="148" y="930"/>
                </a:cxn>
                <a:cxn ang="0">
                  <a:pos x="182" y="1000"/>
                </a:cxn>
                <a:cxn ang="0">
                  <a:pos x="220" y="1070"/>
                </a:cxn>
                <a:cxn ang="0">
                  <a:pos x="264" y="1138"/>
                </a:cxn>
                <a:cxn ang="0">
                  <a:pos x="308" y="1202"/>
                </a:cxn>
                <a:cxn ang="0">
                  <a:pos x="358" y="1266"/>
                </a:cxn>
                <a:cxn ang="0">
                  <a:pos x="412" y="1328"/>
                </a:cxn>
                <a:cxn ang="0">
                  <a:pos x="468" y="1388"/>
                </a:cxn>
                <a:cxn ang="0">
                  <a:pos x="492" y="1186"/>
                </a:cxn>
                <a:cxn ang="0">
                  <a:pos x="514" y="982"/>
                </a:cxn>
                <a:cxn ang="0">
                  <a:pos x="718" y="960"/>
                </a:cxn>
                <a:cxn ang="0">
                  <a:pos x="920" y="936"/>
                </a:cxn>
                <a:cxn ang="0">
                  <a:pos x="922" y="936"/>
                </a:cxn>
                <a:cxn ang="0">
                  <a:pos x="922" y="936"/>
                </a:cxn>
                <a:cxn ang="0">
                  <a:pos x="886" y="900"/>
                </a:cxn>
                <a:cxn ang="0">
                  <a:pos x="856" y="864"/>
                </a:cxn>
                <a:cxn ang="0">
                  <a:pos x="826" y="824"/>
                </a:cxn>
                <a:cxn ang="0">
                  <a:pos x="798" y="786"/>
                </a:cxn>
                <a:cxn ang="0">
                  <a:pos x="772" y="744"/>
                </a:cxn>
                <a:cxn ang="0">
                  <a:pos x="750" y="704"/>
                </a:cxn>
                <a:cxn ang="0">
                  <a:pos x="728" y="660"/>
                </a:cxn>
                <a:cxn ang="0">
                  <a:pos x="710" y="618"/>
                </a:cxn>
                <a:cxn ang="0">
                  <a:pos x="694" y="574"/>
                </a:cxn>
                <a:cxn ang="0">
                  <a:pos x="680" y="530"/>
                </a:cxn>
                <a:cxn ang="0">
                  <a:pos x="666" y="484"/>
                </a:cxn>
                <a:cxn ang="0">
                  <a:pos x="658" y="440"/>
                </a:cxn>
                <a:cxn ang="0">
                  <a:pos x="650" y="394"/>
                </a:cxn>
                <a:cxn ang="0">
                  <a:pos x="644" y="348"/>
                </a:cxn>
                <a:cxn ang="0">
                  <a:pos x="640" y="302"/>
                </a:cxn>
                <a:cxn ang="0">
                  <a:pos x="640" y="256"/>
                </a:cxn>
                <a:cxn ang="0">
                  <a:pos x="640" y="256"/>
                </a:cxn>
                <a:cxn ang="0">
                  <a:pos x="640" y="256"/>
                </a:cxn>
                <a:cxn ang="0">
                  <a:pos x="640" y="256"/>
                </a:cxn>
                <a:cxn ang="0">
                  <a:pos x="640" y="254"/>
                </a:cxn>
                <a:cxn ang="0">
                  <a:pos x="640" y="254"/>
                </a:cxn>
                <a:cxn ang="0">
                  <a:pos x="480" y="128"/>
                </a:cxn>
                <a:cxn ang="0">
                  <a:pos x="320" y="0"/>
                </a:cxn>
                <a:cxn ang="0">
                  <a:pos x="160" y="128"/>
                </a:cxn>
                <a:cxn ang="0">
                  <a:pos x="2" y="254"/>
                </a:cxn>
                <a:cxn ang="0">
                  <a:pos x="0" y="254"/>
                </a:cxn>
              </a:cxnLst>
              <a:rect l="0" t="0" r="r" b="b"/>
              <a:pathLst>
                <a:path w="922" h="1388">
                  <a:moveTo>
                    <a:pt x="0" y="254"/>
                  </a:moveTo>
                  <a:lnTo>
                    <a:pt x="0" y="254"/>
                  </a:lnTo>
                  <a:lnTo>
                    <a:pt x="2" y="332"/>
                  </a:lnTo>
                  <a:lnTo>
                    <a:pt x="6" y="408"/>
                  </a:lnTo>
                  <a:lnTo>
                    <a:pt x="16" y="484"/>
                  </a:lnTo>
                  <a:lnTo>
                    <a:pt x="28" y="560"/>
                  </a:lnTo>
                  <a:lnTo>
                    <a:pt x="44" y="636"/>
                  </a:lnTo>
                  <a:lnTo>
                    <a:pt x="66" y="712"/>
                  </a:lnTo>
                  <a:lnTo>
                    <a:pt x="88" y="786"/>
                  </a:lnTo>
                  <a:lnTo>
                    <a:pt x="116" y="858"/>
                  </a:lnTo>
                  <a:lnTo>
                    <a:pt x="148" y="930"/>
                  </a:lnTo>
                  <a:lnTo>
                    <a:pt x="182" y="1000"/>
                  </a:lnTo>
                  <a:lnTo>
                    <a:pt x="220" y="1070"/>
                  </a:lnTo>
                  <a:lnTo>
                    <a:pt x="264" y="1138"/>
                  </a:lnTo>
                  <a:lnTo>
                    <a:pt x="308" y="1202"/>
                  </a:lnTo>
                  <a:lnTo>
                    <a:pt x="358" y="1266"/>
                  </a:lnTo>
                  <a:lnTo>
                    <a:pt x="412" y="1328"/>
                  </a:lnTo>
                  <a:lnTo>
                    <a:pt x="468" y="1388"/>
                  </a:lnTo>
                  <a:lnTo>
                    <a:pt x="492" y="1186"/>
                  </a:lnTo>
                  <a:lnTo>
                    <a:pt x="514" y="982"/>
                  </a:lnTo>
                  <a:lnTo>
                    <a:pt x="718" y="960"/>
                  </a:lnTo>
                  <a:lnTo>
                    <a:pt x="920" y="936"/>
                  </a:lnTo>
                  <a:lnTo>
                    <a:pt x="922" y="936"/>
                  </a:lnTo>
                  <a:lnTo>
                    <a:pt x="922" y="936"/>
                  </a:lnTo>
                  <a:lnTo>
                    <a:pt x="886" y="900"/>
                  </a:lnTo>
                  <a:lnTo>
                    <a:pt x="856" y="864"/>
                  </a:lnTo>
                  <a:lnTo>
                    <a:pt x="826" y="824"/>
                  </a:lnTo>
                  <a:lnTo>
                    <a:pt x="798" y="786"/>
                  </a:lnTo>
                  <a:lnTo>
                    <a:pt x="772" y="744"/>
                  </a:lnTo>
                  <a:lnTo>
                    <a:pt x="750" y="704"/>
                  </a:lnTo>
                  <a:lnTo>
                    <a:pt x="728" y="660"/>
                  </a:lnTo>
                  <a:lnTo>
                    <a:pt x="710" y="618"/>
                  </a:lnTo>
                  <a:lnTo>
                    <a:pt x="694" y="574"/>
                  </a:lnTo>
                  <a:lnTo>
                    <a:pt x="680" y="530"/>
                  </a:lnTo>
                  <a:lnTo>
                    <a:pt x="666" y="484"/>
                  </a:lnTo>
                  <a:lnTo>
                    <a:pt x="658" y="440"/>
                  </a:lnTo>
                  <a:lnTo>
                    <a:pt x="650" y="394"/>
                  </a:lnTo>
                  <a:lnTo>
                    <a:pt x="644" y="348"/>
                  </a:lnTo>
                  <a:lnTo>
                    <a:pt x="640" y="302"/>
                  </a:lnTo>
                  <a:lnTo>
                    <a:pt x="640" y="256"/>
                  </a:lnTo>
                  <a:lnTo>
                    <a:pt x="640" y="256"/>
                  </a:lnTo>
                  <a:lnTo>
                    <a:pt x="640" y="256"/>
                  </a:lnTo>
                  <a:lnTo>
                    <a:pt x="640" y="256"/>
                  </a:lnTo>
                  <a:lnTo>
                    <a:pt x="640" y="254"/>
                  </a:lnTo>
                  <a:lnTo>
                    <a:pt x="640" y="254"/>
                  </a:lnTo>
                  <a:lnTo>
                    <a:pt x="480" y="128"/>
                  </a:lnTo>
                  <a:lnTo>
                    <a:pt x="320" y="0"/>
                  </a:lnTo>
                  <a:lnTo>
                    <a:pt x="160" y="128"/>
                  </a:lnTo>
                  <a:lnTo>
                    <a:pt x="2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50800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auto">
            <a:xfrm>
              <a:off x="1978024" y="2235201"/>
              <a:ext cx="1463674" cy="1800226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470" y="0"/>
                </a:cxn>
                <a:cxn ang="0">
                  <a:pos x="416" y="56"/>
                </a:cxn>
                <a:cxn ang="0">
                  <a:pos x="366" y="114"/>
                </a:cxn>
                <a:cxn ang="0">
                  <a:pos x="318" y="174"/>
                </a:cxn>
                <a:cxn ang="0">
                  <a:pos x="274" y="238"/>
                </a:cxn>
                <a:cxn ang="0">
                  <a:pos x="232" y="302"/>
                </a:cxn>
                <a:cxn ang="0">
                  <a:pos x="194" y="370"/>
                </a:cxn>
                <a:cxn ang="0">
                  <a:pos x="158" y="438"/>
                </a:cxn>
                <a:cxn ang="0">
                  <a:pos x="126" y="510"/>
                </a:cxn>
                <a:cxn ang="0">
                  <a:pos x="98" y="582"/>
                </a:cxn>
                <a:cxn ang="0">
                  <a:pos x="72" y="658"/>
                </a:cxn>
                <a:cxn ang="0">
                  <a:pos x="50" y="734"/>
                </a:cxn>
                <a:cxn ang="0">
                  <a:pos x="32" y="810"/>
                </a:cxn>
                <a:cxn ang="0">
                  <a:pos x="18" y="890"/>
                </a:cxn>
                <a:cxn ang="0">
                  <a:pos x="8" y="970"/>
                </a:cxn>
                <a:cxn ang="0">
                  <a:pos x="2" y="1052"/>
                </a:cxn>
                <a:cxn ang="0">
                  <a:pos x="0" y="1134"/>
                </a:cxn>
                <a:cxn ang="0">
                  <a:pos x="160" y="1006"/>
                </a:cxn>
                <a:cxn ang="0">
                  <a:pos x="320" y="878"/>
                </a:cxn>
                <a:cxn ang="0">
                  <a:pos x="480" y="1006"/>
                </a:cxn>
                <a:cxn ang="0">
                  <a:pos x="640" y="1134"/>
                </a:cxn>
                <a:cxn ang="0">
                  <a:pos x="640" y="1134"/>
                </a:cxn>
                <a:cxn ang="0">
                  <a:pos x="640" y="1134"/>
                </a:cxn>
                <a:cxn ang="0">
                  <a:pos x="640" y="1084"/>
                </a:cxn>
                <a:cxn ang="0">
                  <a:pos x="644" y="1036"/>
                </a:cxn>
                <a:cxn ang="0">
                  <a:pos x="650" y="988"/>
                </a:cxn>
                <a:cxn ang="0">
                  <a:pos x="660" y="940"/>
                </a:cxn>
                <a:cxn ang="0">
                  <a:pos x="670" y="894"/>
                </a:cxn>
                <a:cxn ang="0">
                  <a:pos x="682" y="848"/>
                </a:cxn>
                <a:cxn ang="0">
                  <a:pos x="698" y="804"/>
                </a:cxn>
                <a:cxn ang="0">
                  <a:pos x="716" y="760"/>
                </a:cxn>
                <a:cxn ang="0">
                  <a:pos x="734" y="716"/>
                </a:cxn>
                <a:cxn ang="0">
                  <a:pos x="756" y="676"/>
                </a:cxn>
                <a:cxn ang="0">
                  <a:pos x="780" y="636"/>
                </a:cxn>
                <a:cxn ang="0">
                  <a:pos x="804" y="596"/>
                </a:cxn>
                <a:cxn ang="0">
                  <a:pos x="832" y="558"/>
                </a:cxn>
                <a:cxn ang="0">
                  <a:pos x="860" y="522"/>
                </a:cxn>
                <a:cxn ang="0">
                  <a:pos x="890" y="488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4"/>
                </a:cxn>
                <a:cxn ang="0">
                  <a:pos x="922" y="452"/>
                </a:cxn>
                <a:cxn ang="0">
                  <a:pos x="900" y="250"/>
                </a:cxn>
                <a:cxn ang="0">
                  <a:pos x="878" y="48"/>
                </a:cxn>
                <a:cxn ang="0">
                  <a:pos x="674" y="24"/>
                </a:cxn>
                <a:cxn ang="0">
                  <a:pos x="472" y="2"/>
                </a:cxn>
                <a:cxn ang="0">
                  <a:pos x="470" y="0"/>
                </a:cxn>
              </a:cxnLst>
              <a:rect l="0" t="0" r="r" b="b"/>
              <a:pathLst>
                <a:path w="922" h="1134">
                  <a:moveTo>
                    <a:pt x="470" y="0"/>
                  </a:moveTo>
                  <a:lnTo>
                    <a:pt x="470" y="0"/>
                  </a:lnTo>
                  <a:lnTo>
                    <a:pt x="416" y="56"/>
                  </a:lnTo>
                  <a:lnTo>
                    <a:pt x="366" y="114"/>
                  </a:lnTo>
                  <a:lnTo>
                    <a:pt x="318" y="174"/>
                  </a:lnTo>
                  <a:lnTo>
                    <a:pt x="274" y="238"/>
                  </a:lnTo>
                  <a:lnTo>
                    <a:pt x="232" y="302"/>
                  </a:lnTo>
                  <a:lnTo>
                    <a:pt x="194" y="370"/>
                  </a:lnTo>
                  <a:lnTo>
                    <a:pt x="158" y="438"/>
                  </a:lnTo>
                  <a:lnTo>
                    <a:pt x="126" y="510"/>
                  </a:lnTo>
                  <a:lnTo>
                    <a:pt x="98" y="582"/>
                  </a:lnTo>
                  <a:lnTo>
                    <a:pt x="72" y="658"/>
                  </a:lnTo>
                  <a:lnTo>
                    <a:pt x="50" y="734"/>
                  </a:lnTo>
                  <a:lnTo>
                    <a:pt x="32" y="810"/>
                  </a:lnTo>
                  <a:lnTo>
                    <a:pt x="18" y="890"/>
                  </a:lnTo>
                  <a:lnTo>
                    <a:pt x="8" y="970"/>
                  </a:lnTo>
                  <a:lnTo>
                    <a:pt x="2" y="1052"/>
                  </a:lnTo>
                  <a:lnTo>
                    <a:pt x="0" y="1134"/>
                  </a:lnTo>
                  <a:lnTo>
                    <a:pt x="160" y="1006"/>
                  </a:lnTo>
                  <a:lnTo>
                    <a:pt x="320" y="878"/>
                  </a:lnTo>
                  <a:lnTo>
                    <a:pt x="480" y="1006"/>
                  </a:lnTo>
                  <a:lnTo>
                    <a:pt x="640" y="1134"/>
                  </a:lnTo>
                  <a:lnTo>
                    <a:pt x="640" y="1134"/>
                  </a:lnTo>
                  <a:lnTo>
                    <a:pt x="640" y="1134"/>
                  </a:lnTo>
                  <a:lnTo>
                    <a:pt x="640" y="1084"/>
                  </a:lnTo>
                  <a:lnTo>
                    <a:pt x="644" y="1036"/>
                  </a:lnTo>
                  <a:lnTo>
                    <a:pt x="650" y="988"/>
                  </a:lnTo>
                  <a:lnTo>
                    <a:pt x="660" y="940"/>
                  </a:lnTo>
                  <a:lnTo>
                    <a:pt x="670" y="894"/>
                  </a:lnTo>
                  <a:lnTo>
                    <a:pt x="682" y="848"/>
                  </a:lnTo>
                  <a:lnTo>
                    <a:pt x="698" y="804"/>
                  </a:lnTo>
                  <a:lnTo>
                    <a:pt x="716" y="760"/>
                  </a:lnTo>
                  <a:lnTo>
                    <a:pt x="734" y="716"/>
                  </a:lnTo>
                  <a:lnTo>
                    <a:pt x="756" y="676"/>
                  </a:lnTo>
                  <a:lnTo>
                    <a:pt x="780" y="636"/>
                  </a:lnTo>
                  <a:lnTo>
                    <a:pt x="804" y="596"/>
                  </a:lnTo>
                  <a:lnTo>
                    <a:pt x="832" y="558"/>
                  </a:lnTo>
                  <a:lnTo>
                    <a:pt x="860" y="522"/>
                  </a:lnTo>
                  <a:lnTo>
                    <a:pt x="890" y="488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4"/>
                  </a:lnTo>
                  <a:lnTo>
                    <a:pt x="922" y="452"/>
                  </a:lnTo>
                  <a:lnTo>
                    <a:pt x="900" y="250"/>
                  </a:lnTo>
                  <a:lnTo>
                    <a:pt x="878" y="48"/>
                  </a:lnTo>
                  <a:lnTo>
                    <a:pt x="674" y="24"/>
                  </a:lnTo>
                  <a:lnTo>
                    <a:pt x="472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50800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8376" name="Freeform 8"/>
            <p:cNvSpPr>
              <a:spLocks/>
            </p:cNvSpPr>
            <p:nvPr/>
          </p:nvSpPr>
          <p:spPr bwMode="auto">
            <a:xfrm>
              <a:off x="2720974" y="5121278"/>
              <a:ext cx="1800224" cy="1466851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0" y="454"/>
                </a:cxn>
                <a:cxn ang="0">
                  <a:pos x="56" y="506"/>
                </a:cxn>
                <a:cxn ang="0">
                  <a:pos x="114" y="556"/>
                </a:cxn>
                <a:cxn ang="0">
                  <a:pos x="174" y="604"/>
                </a:cxn>
                <a:cxn ang="0">
                  <a:pos x="236" y="650"/>
                </a:cxn>
                <a:cxn ang="0">
                  <a:pos x="302" y="692"/>
                </a:cxn>
                <a:cxn ang="0">
                  <a:pos x="370" y="730"/>
                </a:cxn>
                <a:cxn ang="0">
                  <a:pos x="438" y="766"/>
                </a:cxn>
                <a:cxn ang="0">
                  <a:pos x="510" y="798"/>
                </a:cxn>
                <a:cxn ang="0">
                  <a:pos x="582" y="826"/>
                </a:cxn>
                <a:cxn ang="0">
                  <a:pos x="656" y="852"/>
                </a:cxn>
                <a:cxn ang="0">
                  <a:pos x="732" y="874"/>
                </a:cxn>
                <a:cxn ang="0">
                  <a:pos x="810" y="892"/>
                </a:cxn>
                <a:cxn ang="0">
                  <a:pos x="890" y="906"/>
                </a:cxn>
                <a:cxn ang="0">
                  <a:pos x="970" y="916"/>
                </a:cxn>
                <a:cxn ang="0">
                  <a:pos x="1050" y="922"/>
                </a:cxn>
                <a:cxn ang="0">
                  <a:pos x="1134" y="924"/>
                </a:cxn>
                <a:cxn ang="0">
                  <a:pos x="1006" y="764"/>
                </a:cxn>
                <a:cxn ang="0">
                  <a:pos x="878" y="604"/>
                </a:cxn>
                <a:cxn ang="0">
                  <a:pos x="1006" y="444"/>
                </a:cxn>
                <a:cxn ang="0">
                  <a:pos x="1134" y="284"/>
                </a:cxn>
                <a:cxn ang="0">
                  <a:pos x="1134" y="284"/>
                </a:cxn>
                <a:cxn ang="0">
                  <a:pos x="1134" y="284"/>
                </a:cxn>
                <a:cxn ang="0">
                  <a:pos x="1084" y="282"/>
                </a:cxn>
                <a:cxn ang="0">
                  <a:pos x="1036" y="278"/>
                </a:cxn>
                <a:cxn ang="0">
                  <a:pos x="986" y="272"/>
                </a:cxn>
                <a:cxn ang="0">
                  <a:pos x="940" y="264"/>
                </a:cxn>
                <a:cxn ang="0">
                  <a:pos x="892" y="254"/>
                </a:cxn>
                <a:cxn ang="0">
                  <a:pos x="848" y="240"/>
                </a:cxn>
                <a:cxn ang="0">
                  <a:pos x="802" y="226"/>
                </a:cxn>
                <a:cxn ang="0">
                  <a:pos x="758" y="208"/>
                </a:cxn>
                <a:cxn ang="0">
                  <a:pos x="716" y="188"/>
                </a:cxn>
                <a:cxn ang="0">
                  <a:pos x="674" y="168"/>
                </a:cxn>
                <a:cxn ang="0">
                  <a:pos x="634" y="144"/>
                </a:cxn>
                <a:cxn ang="0">
                  <a:pos x="596" y="120"/>
                </a:cxn>
                <a:cxn ang="0">
                  <a:pos x="558" y="92"/>
                </a:cxn>
                <a:cxn ang="0">
                  <a:pos x="522" y="64"/>
                </a:cxn>
                <a:cxn ang="0">
                  <a:pos x="486" y="34"/>
                </a:cxn>
                <a:cxn ang="0">
                  <a:pos x="454" y="2"/>
                </a:cxn>
                <a:cxn ang="0">
                  <a:pos x="454" y="0"/>
                </a:cxn>
                <a:cxn ang="0">
                  <a:pos x="452" y="2"/>
                </a:cxn>
                <a:cxn ang="0">
                  <a:pos x="452" y="2"/>
                </a:cxn>
                <a:cxn ang="0">
                  <a:pos x="452" y="0"/>
                </a:cxn>
                <a:cxn ang="0">
                  <a:pos x="452" y="2"/>
                </a:cxn>
                <a:cxn ang="0">
                  <a:pos x="250" y="24"/>
                </a:cxn>
                <a:cxn ang="0">
                  <a:pos x="46" y="46"/>
                </a:cxn>
                <a:cxn ang="0">
                  <a:pos x="24" y="250"/>
                </a:cxn>
                <a:cxn ang="0">
                  <a:pos x="2" y="452"/>
                </a:cxn>
                <a:cxn ang="0">
                  <a:pos x="0" y="454"/>
                </a:cxn>
              </a:cxnLst>
              <a:rect l="0" t="0" r="r" b="b"/>
              <a:pathLst>
                <a:path w="1134" h="924">
                  <a:moveTo>
                    <a:pt x="0" y="454"/>
                  </a:moveTo>
                  <a:lnTo>
                    <a:pt x="0" y="454"/>
                  </a:lnTo>
                  <a:lnTo>
                    <a:pt x="56" y="506"/>
                  </a:lnTo>
                  <a:lnTo>
                    <a:pt x="114" y="556"/>
                  </a:lnTo>
                  <a:lnTo>
                    <a:pt x="174" y="604"/>
                  </a:lnTo>
                  <a:lnTo>
                    <a:pt x="236" y="650"/>
                  </a:lnTo>
                  <a:lnTo>
                    <a:pt x="302" y="692"/>
                  </a:lnTo>
                  <a:lnTo>
                    <a:pt x="370" y="730"/>
                  </a:lnTo>
                  <a:lnTo>
                    <a:pt x="438" y="766"/>
                  </a:lnTo>
                  <a:lnTo>
                    <a:pt x="510" y="798"/>
                  </a:lnTo>
                  <a:lnTo>
                    <a:pt x="582" y="826"/>
                  </a:lnTo>
                  <a:lnTo>
                    <a:pt x="656" y="852"/>
                  </a:lnTo>
                  <a:lnTo>
                    <a:pt x="732" y="874"/>
                  </a:lnTo>
                  <a:lnTo>
                    <a:pt x="810" y="892"/>
                  </a:lnTo>
                  <a:lnTo>
                    <a:pt x="890" y="906"/>
                  </a:lnTo>
                  <a:lnTo>
                    <a:pt x="970" y="916"/>
                  </a:lnTo>
                  <a:lnTo>
                    <a:pt x="1050" y="922"/>
                  </a:lnTo>
                  <a:lnTo>
                    <a:pt x="1134" y="924"/>
                  </a:lnTo>
                  <a:lnTo>
                    <a:pt x="1006" y="764"/>
                  </a:lnTo>
                  <a:lnTo>
                    <a:pt x="878" y="604"/>
                  </a:lnTo>
                  <a:lnTo>
                    <a:pt x="1006" y="444"/>
                  </a:lnTo>
                  <a:lnTo>
                    <a:pt x="1134" y="284"/>
                  </a:lnTo>
                  <a:lnTo>
                    <a:pt x="1134" y="284"/>
                  </a:lnTo>
                  <a:lnTo>
                    <a:pt x="1134" y="284"/>
                  </a:lnTo>
                  <a:lnTo>
                    <a:pt x="1084" y="282"/>
                  </a:lnTo>
                  <a:lnTo>
                    <a:pt x="1036" y="278"/>
                  </a:lnTo>
                  <a:lnTo>
                    <a:pt x="986" y="272"/>
                  </a:lnTo>
                  <a:lnTo>
                    <a:pt x="940" y="264"/>
                  </a:lnTo>
                  <a:lnTo>
                    <a:pt x="892" y="254"/>
                  </a:lnTo>
                  <a:lnTo>
                    <a:pt x="848" y="240"/>
                  </a:lnTo>
                  <a:lnTo>
                    <a:pt x="802" y="226"/>
                  </a:lnTo>
                  <a:lnTo>
                    <a:pt x="758" y="208"/>
                  </a:lnTo>
                  <a:lnTo>
                    <a:pt x="716" y="188"/>
                  </a:lnTo>
                  <a:lnTo>
                    <a:pt x="674" y="168"/>
                  </a:lnTo>
                  <a:lnTo>
                    <a:pt x="634" y="144"/>
                  </a:lnTo>
                  <a:lnTo>
                    <a:pt x="596" y="120"/>
                  </a:lnTo>
                  <a:lnTo>
                    <a:pt x="558" y="92"/>
                  </a:lnTo>
                  <a:lnTo>
                    <a:pt x="522" y="64"/>
                  </a:lnTo>
                  <a:lnTo>
                    <a:pt x="486" y="34"/>
                  </a:lnTo>
                  <a:lnTo>
                    <a:pt x="454" y="2"/>
                  </a:lnTo>
                  <a:lnTo>
                    <a:pt x="454" y="0"/>
                  </a:lnTo>
                  <a:lnTo>
                    <a:pt x="452" y="2"/>
                  </a:lnTo>
                  <a:lnTo>
                    <a:pt x="452" y="2"/>
                  </a:lnTo>
                  <a:lnTo>
                    <a:pt x="452" y="0"/>
                  </a:lnTo>
                  <a:lnTo>
                    <a:pt x="452" y="2"/>
                  </a:lnTo>
                  <a:lnTo>
                    <a:pt x="250" y="24"/>
                  </a:lnTo>
                  <a:lnTo>
                    <a:pt x="46" y="46"/>
                  </a:lnTo>
                  <a:lnTo>
                    <a:pt x="24" y="250"/>
                  </a:lnTo>
                  <a:lnTo>
                    <a:pt x="2" y="452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FFFF99"/>
            </a:solidFill>
            <a:ln w="3175">
              <a:noFill/>
              <a:prstDash val="solid"/>
              <a:round/>
              <a:headEnd/>
              <a:tailEnd/>
            </a:ln>
            <a:sp3d extrusionH="50800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8377" name="Freeform 9"/>
            <p:cNvSpPr>
              <a:spLocks/>
            </p:cNvSpPr>
            <p:nvPr/>
          </p:nvSpPr>
          <p:spPr bwMode="auto">
            <a:xfrm>
              <a:off x="5597525" y="2238376"/>
              <a:ext cx="1463674" cy="2206626"/>
            </a:xfrm>
            <a:custGeom>
              <a:avLst/>
              <a:gdLst/>
              <a:ahLst/>
              <a:cxnLst>
                <a:cxn ang="0">
                  <a:pos x="922" y="1134"/>
                </a:cxn>
                <a:cxn ang="0">
                  <a:pos x="922" y="1134"/>
                </a:cxn>
                <a:cxn ang="0">
                  <a:pos x="920" y="1058"/>
                </a:cxn>
                <a:cxn ang="0">
                  <a:pos x="914" y="982"/>
                </a:cxn>
                <a:cxn ang="0">
                  <a:pos x="906" y="904"/>
                </a:cxn>
                <a:cxn ang="0">
                  <a:pos x="892" y="828"/>
                </a:cxn>
                <a:cxn ang="0">
                  <a:pos x="876" y="754"/>
                </a:cxn>
                <a:cxn ang="0">
                  <a:pos x="856" y="678"/>
                </a:cxn>
                <a:cxn ang="0">
                  <a:pos x="832" y="604"/>
                </a:cxn>
                <a:cxn ang="0">
                  <a:pos x="804" y="532"/>
                </a:cxn>
                <a:cxn ang="0">
                  <a:pos x="774" y="460"/>
                </a:cxn>
                <a:cxn ang="0">
                  <a:pos x="738" y="390"/>
                </a:cxn>
                <a:cxn ang="0">
                  <a:pos x="700" y="320"/>
                </a:cxn>
                <a:cxn ang="0">
                  <a:pos x="658" y="252"/>
                </a:cxn>
                <a:cxn ang="0">
                  <a:pos x="612" y="186"/>
                </a:cxn>
                <a:cxn ang="0">
                  <a:pos x="562" y="122"/>
                </a:cxn>
                <a:cxn ang="0">
                  <a:pos x="510" y="60"/>
                </a:cxn>
                <a:cxn ang="0">
                  <a:pos x="452" y="0"/>
                </a:cxn>
                <a:cxn ang="0">
                  <a:pos x="430" y="204"/>
                </a:cxn>
                <a:cxn ang="0">
                  <a:pos x="408" y="408"/>
                </a:cxn>
                <a:cxn ang="0">
                  <a:pos x="204" y="430"/>
                </a:cxn>
                <a:cxn ang="0">
                  <a:pos x="0" y="452"/>
                </a:cxn>
                <a:cxn ang="0">
                  <a:pos x="0" y="454"/>
                </a:cxn>
                <a:cxn ang="0">
                  <a:pos x="0" y="454"/>
                </a:cxn>
                <a:cxn ang="0">
                  <a:pos x="34" y="490"/>
                </a:cxn>
                <a:cxn ang="0">
                  <a:pos x="66" y="526"/>
                </a:cxn>
                <a:cxn ang="0">
                  <a:pos x="96" y="564"/>
                </a:cxn>
                <a:cxn ang="0">
                  <a:pos x="124" y="604"/>
                </a:cxn>
                <a:cxn ang="0">
                  <a:pos x="148" y="644"/>
                </a:cxn>
                <a:cxn ang="0">
                  <a:pos x="172" y="686"/>
                </a:cxn>
                <a:cxn ang="0">
                  <a:pos x="192" y="728"/>
                </a:cxn>
                <a:cxn ang="0">
                  <a:pos x="212" y="772"/>
                </a:cxn>
                <a:cxn ang="0">
                  <a:pos x="228" y="816"/>
                </a:cxn>
                <a:cxn ang="0">
                  <a:pos x="242" y="860"/>
                </a:cxn>
                <a:cxn ang="0">
                  <a:pos x="254" y="904"/>
                </a:cxn>
                <a:cxn ang="0">
                  <a:pos x="264" y="950"/>
                </a:cxn>
                <a:cxn ang="0">
                  <a:pos x="272" y="996"/>
                </a:cxn>
                <a:cxn ang="0">
                  <a:pos x="276" y="1042"/>
                </a:cxn>
                <a:cxn ang="0">
                  <a:pos x="280" y="1088"/>
                </a:cxn>
                <a:cxn ang="0">
                  <a:pos x="282" y="1134"/>
                </a:cxn>
                <a:cxn ang="0">
                  <a:pos x="280" y="1134"/>
                </a:cxn>
                <a:cxn ang="0">
                  <a:pos x="282" y="1134"/>
                </a:cxn>
                <a:cxn ang="0">
                  <a:pos x="282" y="1134"/>
                </a:cxn>
                <a:cxn ang="0">
                  <a:pos x="282" y="1134"/>
                </a:cxn>
                <a:cxn ang="0">
                  <a:pos x="282" y="1134"/>
                </a:cxn>
                <a:cxn ang="0">
                  <a:pos x="440" y="1262"/>
                </a:cxn>
                <a:cxn ang="0">
                  <a:pos x="600" y="1390"/>
                </a:cxn>
                <a:cxn ang="0">
                  <a:pos x="760" y="1262"/>
                </a:cxn>
                <a:cxn ang="0">
                  <a:pos x="920" y="1134"/>
                </a:cxn>
                <a:cxn ang="0">
                  <a:pos x="922" y="1134"/>
                </a:cxn>
              </a:cxnLst>
              <a:rect l="0" t="0" r="r" b="b"/>
              <a:pathLst>
                <a:path w="922" h="1390">
                  <a:moveTo>
                    <a:pt x="922" y="1134"/>
                  </a:moveTo>
                  <a:lnTo>
                    <a:pt x="922" y="1134"/>
                  </a:lnTo>
                  <a:lnTo>
                    <a:pt x="920" y="1058"/>
                  </a:lnTo>
                  <a:lnTo>
                    <a:pt x="914" y="982"/>
                  </a:lnTo>
                  <a:lnTo>
                    <a:pt x="906" y="904"/>
                  </a:lnTo>
                  <a:lnTo>
                    <a:pt x="892" y="828"/>
                  </a:lnTo>
                  <a:lnTo>
                    <a:pt x="876" y="754"/>
                  </a:lnTo>
                  <a:lnTo>
                    <a:pt x="856" y="678"/>
                  </a:lnTo>
                  <a:lnTo>
                    <a:pt x="832" y="604"/>
                  </a:lnTo>
                  <a:lnTo>
                    <a:pt x="804" y="532"/>
                  </a:lnTo>
                  <a:lnTo>
                    <a:pt x="774" y="460"/>
                  </a:lnTo>
                  <a:lnTo>
                    <a:pt x="738" y="390"/>
                  </a:lnTo>
                  <a:lnTo>
                    <a:pt x="700" y="320"/>
                  </a:lnTo>
                  <a:lnTo>
                    <a:pt x="658" y="252"/>
                  </a:lnTo>
                  <a:lnTo>
                    <a:pt x="612" y="186"/>
                  </a:lnTo>
                  <a:lnTo>
                    <a:pt x="562" y="122"/>
                  </a:lnTo>
                  <a:lnTo>
                    <a:pt x="510" y="60"/>
                  </a:lnTo>
                  <a:lnTo>
                    <a:pt x="452" y="0"/>
                  </a:lnTo>
                  <a:lnTo>
                    <a:pt x="430" y="204"/>
                  </a:lnTo>
                  <a:lnTo>
                    <a:pt x="408" y="408"/>
                  </a:lnTo>
                  <a:lnTo>
                    <a:pt x="204" y="430"/>
                  </a:lnTo>
                  <a:lnTo>
                    <a:pt x="0" y="452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34" y="490"/>
                  </a:lnTo>
                  <a:lnTo>
                    <a:pt x="66" y="526"/>
                  </a:lnTo>
                  <a:lnTo>
                    <a:pt x="96" y="564"/>
                  </a:lnTo>
                  <a:lnTo>
                    <a:pt x="124" y="604"/>
                  </a:lnTo>
                  <a:lnTo>
                    <a:pt x="148" y="644"/>
                  </a:lnTo>
                  <a:lnTo>
                    <a:pt x="172" y="686"/>
                  </a:lnTo>
                  <a:lnTo>
                    <a:pt x="192" y="728"/>
                  </a:lnTo>
                  <a:lnTo>
                    <a:pt x="212" y="772"/>
                  </a:lnTo>
                  <a:lnTo>
                    <a:pt x="228" y="816"/>
                  </a:lnTo>
                  <a:lnTo>
                    <a:pt x="242" y="860"/>
                  </a:lnTo>
                  <a:lnTo>
                    <a:pt x="254" y="904"/>
                  </a:lnTo>
                  <a:lnTo>
                    <a:pt x="264" y="950"/>
                  </a:lnTo>
                  <a:lnTo>
                    <a:pt x="272" y="996"/>
                  </a:lnTo>
                  <a:lnTo>
                    <a:pt x="276" y="1042"/>
                  </a:lnTo>
                  <a:lnTo>
                    <a:pt x="280" y="1088"/>
                  </a:lnTo>
                  <a:lnTo>
                    <a:pt x="282" y="1134"/>
                  </a:lnTo>
                  <a:lnTo>
                    <a:pt x="280" y="1134"/>
                  </a:lnTo>
                  <a:lnTo>
                    <a:pt x="282" y="1134"/>
                  </a:lnTo>
                  <a:lnTo>
                    <a:pt x="282" y="1134"/>
                  </a:lnTo>
                  <a:lnTo>
                    <a:pt x="282" y="1134"/>
                  </a:lnTo>
                  <a:lnTo>
                    <a:pt x="282" y="1134"/>
                  </a:lnTo>
                  <a:lnTo>
                    <a:pt x="440" y="1262"/>
                  </a:lnTo>
                  <a:lnTo>
                    <a:pt x="600" y="1390"/>
                  </a:lnTo>
                  <a:lnTo>
                    <a:pt x="760" y="1262"/>
                  </a:lnTo>
                  <a:lnTo>
                    <a:pt x="920" y="1134"/>
                  </a:lnTo>
                  <a:lnTo>
                    <a:pt x="922" y="11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175">
              <a:noFill/>
              <a:prstDash val="solid"/>
              <a:round/>
              <a:headEnd/>
              <a:tailEnd/>
            </a:ln>
            <a:sp3d extrusionH="50800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auto">
            <a:xfrm>
              <a:off x="4105276" y="5124449"/>
              <a:ext cx="2206625" cy="1463676"/>
            </a:xfrm>
            <a:custGeom>
              <a:avLst/>
              <a:gdLst/>
              <a:ahLst/>
              <a:cxnLst>
                <a:cxn ang="0">
                  <a:pos x="256" y="922"/>
                </a:cxn>
                <a:cxn ang="0">
                  <a:pos x="256" y="922"/>
                </a:cxn>
                <a:cxn ang="0">
                  <a:pos x="332" y="920"/>
                </a:cxn>
                <a:cxn ang="0">
                  <a:pos x="408" y="914"/>
                </a:cxn>
                <a:cxn ang="0">
                  <a:pos x="486" y="906"/>
                </a:cxn>
                <a:cxn ang="0">
                  <a:pos x="562" y="892"/>
                </a:cxn>
                <a:cxn ang="0">
                  <a:pos x="636" y="876"/>
                </a:cxn>
                <a:cxn ang="0">
                  <a:pos x="712" y="856"/>
                </a:cxn>
                <a:cxn ang="0">
                  <a:pos x="786" y="832"/>
                </a:cxn>
                <a:cxn ang="0">
                  <a:pos x="858" y="804"/>
                </a:cxn>
                <a:cxn ang="0">
                  <a:pos x="930" y="774"/>
                </a:cxn>
                <a:cxn ang="0">
                  <a:pos x="1000" y="738"/>
                </a:cxn>
                <a:cxn ang="0">
                  <a:pos x="1070" y="700"/>
                </a:cxn>
                <a:cxn ang="0">
                  <a:pos x="1138" y="658"/>
                </a:cxn>
                <a:cxn ang="0">
                  <a:pos x="1204" y="612"/>
                </a:cxn>
                <a:cxn ang="0">
                  <a:pos x="1268" y="562"/>
                </a:cxn>
                <a:cxn ang="0">
                  <a:pos x="1330" y="510"/>
                </a:cxn>
                <a:cxn ang="0">
                  <a:pos x="1390" y="452"/>
                </a:cxn>
                <a:cxn ang="0">
                  <a:pos x="1186" y="430"/>
                </a:cxn>
                <a:cxn ang="0">
                  <a:pos x="982" y="408"/>
                </a:cxn>
                <a:cxn ang="0">
                  <a:pos x="960" y="204"/>
                </a:cxn>
                <a:cxn ang="0">
                  <a:pos x="938" y="0"/>
                </a:cxn>
                <a:cxn ang="0">
                  <a:pos x="936" y="0"/>
                </a:cxn>
                <a:cxn ang="0">
                  <a:pos x="936" y="0"/>
                </a:cxn>
                <a:cxn ang="0">
                  <a:pos x="900" y="34"/>
                </a:cxn>
                <a:cxn ang="0">
                  <a:pos x="864" y="66"/>
                </a:cxn>
                <a:cxn ang="0">
                  <a:pos x="826" y="96"/>
                </a:cxn>
                <a:cxn ang="0">
                  <a:pos x="786" y="124"/>
                </a:cxn>
                <a:cxn ang="0">
                  <a:pos x="746" y="148"/>
                </a:cxn>
                <a:cxn ang="0">
                  <a:pos x="704" y="172"/>
                </a:cxn>
                <a:cxn ang="0">
                  <a:pos x="662" y="192"/>
                </a:cxn>
                <a:cxn ang="0">
                  <a:pos x="618" y="212"/>
                </a:cxn>
                <a:cxn ang="0">
                  <a:pos x="574" y="228"/>
                </a:cxn>
                <a:cxn ang="0">
                  <a:pos x="530" y="242"/>
                </a:cxn>
                <a:cxn ang="0">
                  <a:pos x="486" y="254"/>
                </a:cxn>
                <a:cxn ang="0">
                  <a:pos x="440" y="264"/>
                </a:cxn>
                <a:cxn ang="0">
                  <a:pos x="394" y="272"/>
                </a:cxn>
                <a:cxn ang="0">
                  <a:pos x="348" y="278"/>
                </a:cxn>
                <a:cxn ang="0">
                  <a:pos x="302" y="280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256" y="282"/>
                </a:cxn>
                <a:cxn ang="0">
                  <a:pos x="128" y="440"/>
                </a:cxn>
                <a:cxn ang="0">
                  <a:pos x="0" y="600"/>
                </a:cxn>
                <a:cxn ang="0">
                  <a:pos x="128" y="760"/>
                </a:cxn>
                <a:cxn ang="0">
                  <a:pos x="256" y="920"/>
                </a:cxn>
                <a:cxn ang="0">
                  <a:pos x="256" y="922"/>
                </a:cxn>
              </a:cxnLst>
              <a:rect l="0" t="0" r="r" b="b"/>
              <a:pathLst>
                <a:path w="1390" h="922">
                  <a:moveTo>
                    <a:pt x="256" y="922"/>
                  </a:moveTo>
                  <a:lnTo>
                    <a:pt x="256" y="922"/>
                  </a:lnTo>
                  <a:lnTo>
                    <a:pt x="332" y="920"/>
                  </a:lnTo>
                  <a:lnTo>
                    <a:pt x="408" y="914"/>
                  </a:lnTo>
                  <a:lnTo>
                    <a:pt x="486" y="906"/>
                  </a:lnTo>
                  <a:lnTo>
                    <a:pt x="562" y="892"/>
                  </a:lnTo>
                  <a:lnTo>
                    <a:pt x="636" y="876"/>
                  </a:lnTo>
                  <a:lnTo>
                    <a:pt x="712" y="856"/>
                  </a:lnTo>
                  <a:lnTo>
                    <a:pt x="786" y="832"/>
                  </a:lnTo>
                  <a:lnTo>
                    <a:pt x="858" y="804"/>
                  </a:lnTo>
                  <a:lnTo>
                    <a:pt x="930" y="774"/>
                  </a:lnTo>
                  <a:lnTo>
                    <a:pt x="1000" y="738"/>
                  </a:lnTo>
                  <a:lnTo>
                    <a:pt x="1070" y="700"/>
                  </a:lnTo>
                  <a:lnTo>
                    <a:pt x="1138" y="658"/>
                  </a:lnTo>
                  <a:lnTo>
                    <a:pt x="1204" y="612"/>
                  </a:lnTo>
                  <a:lnTo>
                    <a:pt x="1268" y="562"/>
                  </a:lnTo>
                  <a:lnTo>
                    <a:pt x="1330" y="510"/>
                  </a:lnTo>
                  <a:lnTo>
                    <a:pt x="1390" y="452"/>
                  </a:lnTo>
                  <a:lnTo>
                    <a:pt x="1186" y="430"/>
                  </a:lnTo>
                  <a:lnTo>
                    <a:pt x="982" y="408"/>
                  </a:lnTo>
                  <a:lnTo>
                    <a:pt x="960" y="204"/>
                  </a:lnTo>
                  <a:lnTo>
                    <a:pt x="938" y="0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00" y="34"/>
                  </a:lnTo>
                  <a:lnTo>
                    <a:pt x="864" y="66"/>
                  </a:lnTo>
                  <a:lnTo>
                    <a:pt x="826" y="96"/>
                  </a:lnTo>
                  <a:lnTo>
                    <a:pt x="786" y="124"/>
                  </a:lnTo>
                  <a:lnTo>
                    <a:pt x="746" y="148"/>
                  </a:lnTo>
                  <a:lnTo>
                    <a:pt x="704" y="172"/>
                  </a:lnTo>
                  <a:lnTo>
                    <a:pt x="662" y="192"/>
                  </a:lnTo>
                  <a:lnTo>
                    <a:pt x="618" y="212"/>
                  </a:lnTo>
                  <a:lnTo>
                    <a:pt x="574" y="228"/>
                  </a:lnTo>
                  <a:lnTo>
                    <a:pt x="530" y="242"/>
                  </a:lnTo>
                  <a:lnTo>
                    <a:pt x="486" y="254"/>
                  </a:lnTo>
                  <a:lnTo>
                    <a:pt x="440" y="264"/>
                  </a:lnTo>
                  <a:lnTo>
                    <a:pt x="394" y="272"/>
                  </a:lnTo>
                  <a:lnTo>
                    <a:pt x="348" y="278"/>
                  </a:lnTo>
                  <a:lnTo>
                    <a:pt x="302" y="280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128" y="440"/>
                  </a:lnTo>
                  <a:lnTo>
                    <a:pt x="0" y="600"/>
                  </a:lnTo>
                  <a:lnTo>
                    <a:pt x="128" y="760"/>
                  </a:lnTo>
                  <a:lnTo>
                    <a:pt x="256" y="920"/>
                  </a:lnTo>
                  <a:lnTo>
                    <a:pt x="256" y="922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  <a:headEnd/>
              <a:tailEnd/>
            </a:ln>
            <a:sp3d extrusionH="508000" prstMaterial="matte">
              <a:extrusionClr>
                <a:schemeClr val="bg2">
                  <a:lumMod val="75000"/>
                </a:schemeClr>
              </a:extrusionClr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Title Text Here</a:t>
            </a:r>
            <a:endParaRPr lang="en-GB" dirty="0">
              <a:latin typeface="Impact" pitchFamily="34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4267200" y="4038600"/>
            <a:ext cx="4433248" cy="1605538"/>
            <a:chOff x="4267200" y="4038600"/>
            <a:chExt cx="4433248" cy="1605538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5219700" y="4843244"/>
              <a:ext cx="1600200" cy="15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1"/>
            <p:cNvGrpSpPr/>
            <p:nvPr/>
          </p:nvGrpSpPr>
          <p:grpSpPr>
            <a:xfrm>
              <a:off x="4267200" y="4038600"/>
              <a:ext cx="4433248" cy="1534397"/>
              <a:chOff x="4267200" y="4038600"/>
              <a:chExt cx="4433248" cy="1534397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4267200" y="4038600"/>
                <a:ext cx="1250250" cy="1534397"/>
              </a:xfrm>
              <a:custGeom>
                <a:avLst/>
                <a:gdLst/>
                <a:ahLst/>
                <a:cxnLst>
                  <a:cxn ang="0">
                    <a:pos x="454" y="1134"/>
                  </a:cxn>
                  <a:cxn ang="0">
                    <a:pos x="454" y="1134"/>
                  </a:cxn>
                  <a:cxn ang="0">
                    <a:pos x="506" y="1078"/>
                  </a:cxn>
                  <a:cxn ang="0">
                    <a:pos x="556" y="1020"/>
                  </a:cxn>
                  <a:cxn ang="0">
                    <a:pos x="604" y="960"/>
                  </a:cxn>
                  <a:cxn ang="0">
                    <a:pos x="650" y="896"/>
                  </a:cxn>
                  <a:cxn ang="0">
                    <a:pos x="690" y="832"/>
                  </a:cxn>
                  <a:cxn ang="0">
                    <a:pos x="730" y="764"/>
                  </a:cxn>
                  <a:cxn ang="0">
                    <a:pos x="764" y="696"/>
                  </a:cxn>
                  <a:cxn ang="0">
                    <a:pos x="798" y="624"/>
                  </a:cxn>
                  <a:cxn ang="0">
                    <a:pos x="826" y="552"/>
                  </a:cxn>
                  <a:cxn ang="0">
                    <a:pos x="852" y="478"/>
                  </a:cxn>
                  <a:cxn ang="0">
                    <a:pos x="872" y="402"/>
                  </a:cxn>
                  <a:cxn ang="0">
                    <a:pos x="890" y="324"/>
                  </a:cxn>
                  <a:cxn ang="0">
                    <a:pos x="904" y="244"/>
                  </a:cxn>
                  <a:cxn ang="0">
                    <a:pos x="914" y="164"/>
                  </a:cxn>
                  <a:cxn ang="0">
                    <a:pos x="922" y="82"/>
                  </a:cxn>
                  <a:cxn ang="0">
                    <a:pos x="924" y="0"/>
                  </a:cxn>
                  <a:cxn ang="0">
                    <a:pos x="764" y="128"/>
                  </a:cxn>
                  <a:cxn ang="0">
                    <a:pos x="604" y="256"/>
                  </a:cxn>
                  <a:cxn ang="0">
                    <a:pos x="444" y="128"/>
                  </a:cxn>
                  <a:cxn ang="0">
                    <a:pos x="284" y="0"/>
                  </a:cxn>
                  <a:cxn ang="0">
                    <a:pos x="284" y="0"/>
                  </a:cxn>
                  <a:cxn ang="0">
                    <a:pos x="284" y="0"/>
                  </a:cxn>
                  <a:cxn ang="0">
                    <a:pos x="282" y="50"/>
                  </a:cxn>
                  <a:cxn ang="0">
                    <a:pos x="278" y="98"/>
                  </a:cxn>
                  <a:cxn ang="0">
                    <a:pos x="272" y="146"/>
                  </a:cxn>
                  <a:cxn ang="0">
                    <a:pos x="264" y="194"/>
                  </a:cxn>
                  <a:cxn ang="0">
                    <a:pos x="252" y="240"/>
                  </a:cxn>
                  <a:cxn ang="0">
                    <a:pos x="240" y="286"/>
                  </a:cxn>
                  <a:cxn ang="0">
                    <a:pos x="224" y="332"/>
                  </a:cxn>
                  <a:cxn ang="0">
                    <a:pos x="208" y="374"/>
                  </a:cxn>
                  <a:cxn ang="0">
                    <a:pos x="188" y="418"/>
                  </a:cxn>
                  <a:cxn ang="0">
                    <a:pos x="166" y="458"/>
                  </a:cxn>
                  <a:cxn ang="0">
                    <a:pos x="144" y="500"/>
                  </a:cxn>
                  <a:cxn ang="0">
                    <a:pos x="118" y="538"/>
                  </a:cxn>
                  <a:cxn ang="0">
                    <a:pos x="92" y="576"/>
                  </a:cxn>
                  <a:cxn ang="0">
                    <a:pos x="64" y="612"/>
                  </a:cxn>
                  <a:cxn ang="0">
                    <a:pos x="32" y="646"/>
                  </a:cxn>
                  <a:cxn ang="0">
                    <a:pos x="0" y="680"/>
                  </a:cxn>
                  <a:cxn ang="0">
                    <a:pos x="0" y="680"/>
                  </a:cxn>
                  <a:cxn ang="0">
                    <a:pos x="0" y="680"/>
                  </a:cxn>
                  <a:cxn ang="0">
                    <a:pos x="0" y="680"/>
                  </a:cxn>
                  <a:cxn ang="0">
                    <a:pos x="0" y="680"/>
                  </a:cxn>
                  <a:cxn ang="0">
                    <a:pos x="0" y="682"/>
                  </a:cxn>
                  <a:cxn ang="0">
                    <a:pos x="24" y="884"/>
                  </a:cxn>
                  <a:cxn ang="0">
                    <a:pos x="46" y="1088"/>
                  </a:cxn>
                  <a:cxn ang="0">
                    <a:pos x="250" y="1110"/>
                  </a:cxn>
                  <a:cxn ang="0">
                    <a:pos x="452" y="1132"/>
                  </a:cxn>
                  <a:cxn ang="0">
                    <a:pos x="454" y="1134"/>
                  </a:cxn>
                </a:cxnLst>
                <a:rect l="0" t="0" r="r" b="b"/>
                <a:pathLst>
                  <a:path w="924" h="1134">
                    <a:moveTo>
                      <a:pt x="454" y="1134"/>
                    </a:moveTo>
                    <a:lnTo>
                      <a:pt x="454" y="1134"/>
                    </a:lnTo>
                    <a:lnTo>
                      <a:pt x="506" y="1078"/>
                    </a:lnTo>
                    <a:lnTo>
                      <a:pt x="556" y="1020"/>
                    </a:lnTo>
                    <a:lnTo>
                      <a:pt x="604" y="960"/>
                    </a:lnTo>
                    <a:lnTo>
                      <a:pt x="650" y="896"/>
                    </a:lnTo>
                    <a:lnTo>
                      <a:pt x="690" y="832"/>
                    </a:lnTo>
                    <a:lnTo>
                      <a:pt x="730" y="764"/>
                    </a:lnTo>
                    <a:lnTo>
                      <a:pt x="764" y="696"/>
                    </a:lnTo>
                    <a:lnTo>
                      <a:pt x="798" y="624"/>
                    </a:lnTo>
                    <a:lnTo>
                      <a:pt x="826" y="552"/>
                    </a:lnTo>
                    <a:lnTo>
                      <a:pt x="852" y="478"/>
                    </a:lnTo>
                    <a:lnTo>
                      <a:pt x="872" y="402"/>
                    </a:lnTo>
                    <a:lnTo>
                      <a:pt x="890" y="324"/>
                    </a:lnTo>
                    <a:lnTo>
                      <a:pt x="904" y="244"/>
                    </a:lnTo>
                    <a:lnTo>
                      <a:pt x="914" y="164"/>
                    </a:lnTo>
                    <a:lnTo>
                      <a:pt x="922" y="82"/>
                    </a:lnTo>
                    <a:lnTo>
                      <a:pt x="924" y="0"/>
                    </a:lnTo>
                    <a:lnTo>
                      <a:pt x="764" y="128"/>
                    </a:lnTo>
                    <a:lnTo>
                      <a:pt x="604" y="256"/>
                    </a:lnTo>
                    <a:lnTo>
                      <a:pt x="444" y="128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82" y="50"/>
                    </a:lnTo>
                    <a:lnTo>
                      <a:pt x="278" y="98"/>
                    </a:lnTo>
                    <a:lnTo>
                      <a:pt x="272" y="146"/>
                    </a:lnTo>
                    <a:lnTo>
                      <a:pt x="264" y="194"/>
                    </a:lnTo>
                    <a:lnTo>
                      <a:pt x="252" y="240"/>
                    </a:lnTo>
                    <a:lnTo>
                      <a:pt x="240" y="286"/>
                    </a:lnTo>
                    <a:lnTo>
                      <a:pt x="224" y="332"/>
                    </a:lnTo>
                    <a:lnTo>
                      <a:pt x="208" y="374"/>
                    </a:lnTo>
                    <a:lnTo>
                      <a:pt x="188" y="418"/>
                    </a:lnTo>
                    <a:lnTo>
                      <a:pt x="166" y="458"/>
                    </a:lnTo>
                    <a:lnTo>
                      <a:pt x="144" y="500"/>
                    </a:lnTo>
                    <a:lnTo>
                      <a:pt x="118" y="538"/>
                    </a:lnTo>
                    <a:lnTo>
                      <a:pt x="92" y="576"/>
                    </a:lnTo>
                    <a:lnTo>
                      <a:pt x="64" y="612"/>
                    </a:lnTo>
                    <a:lnTo>
                      <a:pt x="32" y="646"/>
                    </a:lnTo>
                    <a:lnTo>
                      <a:pt x="0" y="680"/>
                    </a:lnTo>
                    <a:lnTo>
                      <a:pt x="0" y="680"/>
                    </a:lnTo>
                    <a:lnTo>
                      <a:pt x="0" y="680"/>
                    </a:lnTo>
                    <a:lnTo>
                      <a:pt x="0" y="680"/>
                    </a:lnTo>
                    <a:lnTo>
                      <a:pt x="0" y="680"/>
                    </a:lnTo>
                    <a:lnTo>
                      <a:pt x="0" y="682"/>
                    </a:lnTo>
                    <a:lnTo>
                      <a:pt x="24" y="884"/>
                    </a:lnTo>
                    <a:lnTo>
                      <a:pt x="46" y="1088"/>
                    </a:lnTo>
                    <a:lnTo>
                      <a:pt x="250" y="1110"/>
                    </a:lnTo>
                    <a:lnTo>
                      <a:pt x="452" y="1132"/>
                    </a:lnTo>
                    <a:lnTo>
                      <a:pt x="454" y="1134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  <a:effectLst>
                <a:outerShdw blurRad="215900" dist="12700" dir="2700000" kx="-800400" algn="bl" rotWithShape="0">
                  <a:schemeClr val="bg1">
                    <a:lumMod val="50000"/>
                    <a:alpha val="20000"/>
                  </a:schemeClr>
                </a:outerShdw>
              </a:effectLst>
              <a:scene3d>
                <a:camera prst="isometricOffAxis2Top">
                  <a:rot lat="18448669" lon="2370244" rev="18834421"/>
                </a:camera>
                <a:lightRig rig="sunrise" dir="t">
                  <a:rot lat="0" lon="0" rev="600000"/>
                </a:lightRig>
              </a:scene3d>
              <a:sp3d extrusionH="508000" prstMaterial="matte">
                <a:extrusionClr>
                  <a:schemeClr val="bg2">
                    <a:lumMod val="75000"/>
                  </a:schemeClr>
                </a:extrusionClr>
              </a:sp3d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019800" y="4043144"/>
                <a:ext cx="24384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033448" y="4118601"/>
                <a:ext cx="2667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libri" pitchFamily="34" charset="0"/>
                  </a:rPr>
                  <a:t>The critical one is where we translate client requirements into our deliverables</a:t>
                </a:r>
                <a:endParaRPr lang="en-US" sz="2000" dirty="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lipse 53"/>
          <p:cNvSpPr/>
          <p:nvPr/>
        </p:nvSpPr>
        <p:spPr bwMode="auto">
          <a:xfrm>
            <a:off x="304800" y="5486400"/>
            <a:ext cx="4297363" cy="624425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2553585" y="2492375"/>
            <a:ext cx="1165225" cy="16446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37"/>
              </a:cxn>
              <a:cxn ang="0">
                <a:pos x="310" y="131"/>
              </a:cxn>
              <a:cxn ang="0">
                <a:pos x="2" y="0"/>
              </a:cxn>
            </a:cxnLst>
            <a:rect l="0" t="0" r="r" b="b"/>
            <a:pathLst>
              <a:path w="310" h="437">
                <a:moveTo>
                  <a:pt x="2" y="0"/>
                </a:moveTo>
                <a:cubicBezTo>
                  <a:pt x="0" y="437"/>
                  <a:pt x="0" y="437"/>
                  <a:pt x="0" y="437"/>
                </a:cubicBezTo>
                <a:cubicBezTo>
                  <a:pt x="310" y="131"/>
                  <a:pt x="310" y="131"/>
                  <a:pt x="310" y="131"/>
                </a:cubicBezTo>
                <a:cubicBezTo>
                  <a:pt x="231" y="51"/>
                  <a:pt x="122" y="1"/>
                  <a:pt x="2" y="0"/>
                </a:cubicBez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6000">
                <a:srgbClr val="7ABC32"/>
              </a:gs>
              <a:gs pos="100000">
                <a:srgbClr val="49701E"/>
              </a:gs>
            </a:gsLst>
            <a:path path="circle">
              <a:fillToRect t="100000" r="100000"/>
            </a:path>
            <a:tileRect l="-100000" b="-100000"/>
          </a:gradFill>
          <a:ln w="10" cap="flat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2546349" y="4146550"/>
            <a:ext cx="1166813" cy="16446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437"/>
              </a:cxn>
              <a:cxn ang="0">
                <a:pos x="310" y="307"/>
              </a:cxn>
              <a:cxn ang="0">
                <a:pos x="4" y="0"/>
              </a:cxn>
              <a:cxn ang="0">
                <a:pos x="1" y="0"/>
              </a:cxn>
            </a:cxnLst>
            <a:rect l="0" t="0" r="r" b="b"/>
            <a:pathLst>
              <a:path w="310" h="437">
                <a:moveTo>
                  <a:pt x="1" y="0"/>
                </a:moveTo>
                <a:cubicBezTo>
                  <a:pt x="0" y="437"/>
                  <a:pt x="0" y="437"/>
                  <a:pt x="0" y="437"/>
                </a:cubicBezTo>
                <a:cubicBezTo>
                  <a:pt x="121" y="437"/>
                  <a:pt x="231" y="387"/>
                  <a:pt x="310" y="307"/>
                </a:cubicBezTo>
                <a:cubicBezTo>
                  <a:pt x="4" y="0"/>
                  <a:pt x="4" y="0"/>
                  <a:pt x="4" y="0"/>
                </a:cubicBezTo>
                <a:lnTo>
                  <a:pt x="1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6000">
                <a:srgbClr val="7ABC32"/>
              </a:gs>
              <a:gs pos="100000">
                <a:srgbClr val="49701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2551112" y="2974975"/>
            <a:ext cx="1639888" cy="1174750"/>
          </a:xfrm>
          <a:custGeom>
            <a:avLst/>
            <a:gdLst/>
            <a:ahLst/>
            <a:cxnLst>
              <a:cxn ang="0">
                <a:pos x="436" y="308"/>
              </a:cxn>
              <a:cxn ang="0">
                <a:pos x="310" y="0"/>
              </a:cxn>
              <a:cxn ang="0">
                <a:pos x="0" y="306"/>
              </a:cxn>
              <a:cxn ang="0">
                <a:pos x="0" y="306"/>
              </a:cxn>
              <a:cxn ang="0">
                <a:pos x="3" y="309"/>
              </a:cxn>
              <a:cxn ang="0">
                <a:pos x="436" y="312"/>
              </a:cxn>
              <a:cxn ang="0">
                <a:pos x="436" y="308"/>
              </a:cxn>
            </a:cxnLst>
            <a:rect l="0" t="0" r="r" b="b"/>
            <a:pathLst>
              <a:path w="436" h="312">
                <a:moveTo>
                  <a:pt x="436" y="308"/>
                </a:moveTo>
                <a:cubicBezTo>
                  <a:pt x="436" y="188"/>
                  <a:pt x="388" y="79"/>
                  <a:pt x="310" y="0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06"/>
                  <a:pt x="0" y="306"/>
                  <a:pt x="0" y="306"/>
                </a:cubicBezTo>
                <a:cubicBezTo>
                  <a:pt x="3" y="309"/>
                  <a:pt x="3" y="309"/>
                  <a:pt x="3" y="309"/>
                </a:cubicBezTo>
                <a:cubicBezTo>
                  <a:pt x="436" y="312"/>
                  <a:pt x="436" y="312"/>
                  <a:pt x="436" y="312"/>
                </a:cubicBezTo>
                <a:cubicBezTo>
                  <a:pt x="436" y="310"/>
                  <a:pt x="436" y="309"/>
                  <a:pt x="436" y="308"/>
                </a:cubicBez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6000">
                <a:srgbClr val="7ABC32"/>
              </a:gs>
              <a:gs pos="100000">
                <a:srgbClr val="49701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2559049" y="4149725"/>
            <a:ext cx="1628775" cy="1155700"/>
          </a:xfrm>
          <a:custGeom>
            <a:avLst/>
            <a:gdLst/>
            <a:ahLst/>
            <a:cxnLst>
              <a:cxn ang="0">
                <a:pos x="433" y="3"/>
              </a:cxn>
              <a:cxn ang="0">
                <a:pos x="0" y="0"/>
              </a:cxn>
              <a:cxn ang="0">
                <a:pos x="306" y="307"/>
              </a:cxn>
              <a:cxn ang="0">
                <a:pos x="433" y="3"/>
              </a:cxn>
            </a:cxnLst>
            <a:rect l="0" t="0" r="r" b="b"/>
            <a:pathLst>
              <a:path w="433" h="307">
                <a:moveTo>
                  <a:pt x="433" y="3"/>
                </a:moveTo>
                <a:cubicBezTo>
                  <a:pt x="0" y="0"/>
                  <a:pt x="0" y="0"/>
                  <a:pt x="0" y="0"/>
                </a:cubicBezTo>
                <a:cubicBezTo>
                  <a:pt x="306" y="307"/>
                  <a:pt x="306" y="307"/>
                  <a:pt x="306" y="307"/>
                </a:cubicBezTo>
                <a:cubicBezTo>
                  <a:pt x="383" y="229"/>
                  <a:pt x="432" y="121"/>
                  <a:pt x="433" y="3"/>
                </a:cubicBez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6000">
                <a:srgbClr val="7ABC32"/>
              </a:gs>
              <a:gs pos="100000">
                <a:srgbClr val="49701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1376362" y="2486025"/>
            <a:ext cx="1169988" cy="1644650"/>
          </a:xfrm>
          <a:custGeom>
            <a:avLst/>
            <a:gdLst/>
            <a:ahLst/>
            <a:cxnLst>
              <a:cxn ang="0">
                <a:pos x="310" y="437"/>
              </a:cxn>
              <a:cxn ang="0">
                <a:pos x="311" y="0"/>
              </a:cxn>
              <a:cxn ang="0">
                <a:pos x="307" y="0"/>
              </a:cxn>
              <a:cxn ang="0">
                <a:pos x="0" y="125"/>
              </a:cxn>
              <a:cxn ang="0">
                <a:pos x="310" y="437"/>
              </a:cxn>
            </a:cxnLst>
            <a:rect l="0" t="0" r="r" b="b"/>
            <a:pathLst>
              <a:path w="311" h="437">
                <a:moveTo>
                  <a:pt x="310" y="437"/>
                </a:moveTo>
                <a:cubicBezTo>
                  <a:pt x="311" y="0"/>
                  <a:pt x="311" y="0"/>
                  <a:pt x="311" y="0"/>
                </a:cubicBezTo>
                <a:cubicBezTo>
                  <a:pt x="310" y="0"/>
                  <a:pt x="309" y="0"/>
                  <a:pt x="307" y="0"/>
                </a:cubicBezTo>
                <a:cubicBezTo>
                  <a:pt x="188" y="0"/>
                  <a:pt x="79" y="48"/>
                  <a:pt x="0" y="125"/>
                </a:cubicBezTo>
                <a:cubicBezTo>
                  <a:pt x="310" y="437"/>
                  <a:pt x="310" y="437"/>
                  <a:pt x="310" y="437"/>
                </a:cubicBez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6000">
                <a:srgbClr val="7ABC32"/>
              </a:gs>
              <a:gs pos="100000">
                <a:srgbClr val="49701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887412" y="2955925"/>
            <a:ext cx="1658938" cy="1185862"/>
          </a:xfrm>
          <a:custGeom>
            <a:avLst/>
            <a:gdLst/>
            <a:ahLst/>
            <a:cxnLst>
              <a:cxn ang="0">
                <a:pos x="441" y="312"/>
              </a:cxn>
              <a:cxn ang="0">
                <a:pos x="131" y="0"/>
              </a:cxn>
              <a:cxn ang="0">
                <a:pos x="0" y="312"/>
              </a:cxn>
              <a:cxn ang="0">
                <a:pos x="438" y="315"/>
              </a:cxn>
              <a:cxn ang="0">
                <a:pos x="441" y="312"/>
              </a:cxn>
            </a:cxnLst>
            <a:rect l="0" t="0" r="r" b="b"/>
            <a:pathLst>
              <a:path w="441" h="315">
                <a:moveTo>
                  <a:pt x="441" y="312"/>
                </a:moveTo>
                <a:cubicBezTo>
                  <a:pt x="131" y="0"/>
                  <a:pt x="131" y="0"/>
                  <a:pt x="131" y="0"/>
                </a:cubicBezTo>
                <a:cubicBezTo>
                  <a:pt x="50" y="80"/>
                  <a:pt x="0" y="190"/>
                  <a:pt x="0" y="312"/>
                </a:cubicBezTo>
                <a:cubicBezTo>
                  <a:pt x="438" y="315"/>
                  <a:pt x="438" y="315"/>
                  <a:pt x="438" y="315"/>
                </a:cubicBezTo>
                <a:lnTo>
                  <a:pt x="441" y="312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6000">
                <a:srgbClr val="7ABC32"/>
              </a:gs>
              <a:gs pos="100000">
                <a:srgbClr val="49701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884237" y="4127500"/>
            <a:ext cx="1647825" cy="1166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127" y="310"/>
              </a:cxn>
              <a:cxn ang="0">
                <a:pos x="438" y="3"/>
              </a:cxn>
              <a:cxn ang="0">
                <a:pos x="0" y="0"/>
              </a:cxn>
            </a:cxnLst>
            <a:rect l="0" t="0" r="r" b="b"/>
            <a:pathLst>
              <a:path w="438" h="310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122"/>
                  <a:pt x="48" y="231"/>
                  <a:pt x="127" y="310"/>
                </a:cubicBezTo>
                <a:cubicBezTo>
                  <a:pt x="438" y="3"/>
                  <a:pt x="438" y="3"/>
                  <a:pt x="438" y="3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6000">
                <a:srgbClr val="7ABC32"/>
              </a:gs>
              <a:gs pos="100000">
                <a:srgbClr val="49701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1358899" y="4138613"/>
            <a:ext cx="1181100" cy="1644650"/>
          </a:xfrm>
          <a:custGeom>
            <a:avLst/>
            <a:gdLst/>
            <a:ahLst/>
            <a:cxnLst>
              <a:cxn ang="0">
                <a:pos x="311" y="0"/>
              </a:cxn>
              <a:cxn ang="0">
                <a:pos x="0" y="307"/>
              </a:cxn>
              <a:cxn ang="0">
                <a:pos x="311" y="437"/>
              </a:cxn>
              <a:cxn ang="0">
                <a:pos x="313" y="437"/>
              </a:cxn>
              <a:cxn ang="0">
                <a:pos x="314" y="0"/>
              </a:cxn>
              <a:cxn ang="0">
                <a:pos x="311" y="0"/>
              </a:cxn>
            </a:cxnLst>
            <a:rect l="0" t="0" r="r" b="b"/>
            <a:pathLst>
              <a:path w="314" h="437">
                <a:moveTo>
                  <a:pt x="311" y="0"/>
                </a:moveTo>
                <a:cubicBezTo>
                  <a:pt x="0" y="307"/>
                  <a:pt x="0" y="307"/>
                  <a:pt x="0" y="307"/>
                </a:cubicBezTo>
                <a:cubicBezTo>
                  <a:pt x="79" y="387"/>
                  <a:pt x="189" y="437"/>
                  <a:pt x="311" y="437"/>
                </a:cubicBezTo>
                <a:cubicBezTo>
                  <a:pt x="312" y="437"/>
                  <a:pt x="312" y="437"/>
                  <a:pt x="313" y="437"/>
                </a:cubicBezTo>
                <a:cubicBezTo>
                  <a:pt x="314" y="0"/>
                  <a:pt x="314" y="0"/>
                  <a:pt x="314" y="0"/>
                </a:cubicBezTo>
                <a:lnTo>
                  <a:pt x="311" y="0"/>
                </a:lnTo>
                <a:close/>
              </a:path>
            </a:pathLst>
          </a:custGeom>
          <a:gradFill flip="none" rotWithShape="1">
            <a:gsLst>
              <a:gs pos="0">
                <a:srgbClr val="92D050"/>
              </a:gs>
              <a:gs pos="56000">
                <a:srgbClr val="7ABC32"/>
              </a:gs>
              <a:gs pos="100000">
                <a:srgbClr val="49701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Oval 35"/>
          <p:cNvSpPr>
            <a:spLocks noChangeArrowheads="1"/>
          </p:cNvSpPr>
          <p:nvPr/>
        </p:nvSpPr>
        <p:spPr bwMode="auto">
          <a:xfrm>
            <a:off x="1331912" y="2517775"/>
            <a:ext cx="2438400" cy="2133600"/>
          </a:xfrm>
          <a:prstGeom prst="ellipse">
            <a:avLst/>
          </a:prstGeom>
          <a:gradFill rotWithShape="1">
            <a:gsLst>
              <a:gs pos="0">
                <a:srgbClr val="FFFFFF">
                  <a:alpha val="65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724400" y="1381500"/>
            <a:ext cx="3810000" cy="4724400"/>
          </a:xfrm>
          <a:prstGeom prst="round2DiagRect">
            <a:avLst>
              <a:gd name="adj1" fmla="val 19264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>
            <a:off x="4876800" y="1533901"/>
            <a:ext cx="3552217" cy="457200"/>
          </a:xfrm>
          <a:custGeom>
            <a:avLst/>
            <a:gdLst/>
            <a:ahLst/>
            <a:cxnLst>
              <a:cxn ang="0">
                <a:pos x="2365" y="0"/>
              </a:cxn>
              <a:cxn ang="0">
                <a:pos x="401" y="0"/>
              </a:cxn>
              <a:cxn ang="0">
                <a:pos x="363" y="0"/>
              </a:cxn>
              <a:cxn ang="0">
                <a:pos x="325" y="7"/>
              </a:cxn>
              <a:cxn ang="0">
                <a:pos x="287" y="14"/>
              </a:cxn>
              <a:cxn ang="0">
                <a:pos x="249" y="33"/>
              </a:cxn>
              <a:cxn ang="0">
                <a:pos x="211" y="45"/>
              </a:cxn>
              <a:cxn ang="0">
                <a:pos x="178" y="64"/>
              </a:cxn>
              <a:cxn ang="0">
                <a:pos x="147" y="90"/>
              </a:cxn>
              <a:cxn ang="0">
                <a:pos x="121" y="116"/>
              </a:cxn>
              <a:cxn ang="0">
                <a:pos x="90" y="147"/>
              </a:cxn>
              <a:cxn ang="0">
                <a:pos x="71" y="180"/>
              </a:cxn>
              <a:cxn ang="0">
                <a:pos x="52" y="211"/>
              </a:cxn>
              <a:cxn ang="0">
                <a:pos x="33" y="242"/>
              </a:cxn>
              <a:cxn ang="0">
                <a:pos x="19" y="280"/>
              </a:cxn>
              <a:cxn ang="0">
                <a:pos x="7" y="318"/>
              </a:cxn>
              <a:cxn ang="0">
                <a:pos x="0" y="356"/>
              </a:cxn>
              <a:cxn ang="0">
                <a:pos x="0" y="361"/>
              </a:cxn>
              <a:cxn ang="0">
                <a:pos x="2365" y="347"/>
              </a:cxn>
              <a:cxn ang="0">
                <a:pos x="2365" y="0"/>
              </a:cxn>
            </a:cxnLst>
            <a:rect l="0" t="0" r="r" b="b"/>
            <a:pathLst>
              <a:path w="2365" h="361">
                <a:moveTo>
                  <a:pt x="2365" y="0"/>
                </a:moveTo>
                <a:lnTo>
                  <a:pt x="401" y="0"/>
                </a:lnTo>
                <a:lnTo>
                  <a:pt x="363" y="0"/>
                </a:lnTo>
                <a:lnTo>
                  <a:pt x="325" y="7"/>
                </a:lnTo>
                <a:lnTo>
                  <a:pt x="287" y="14"/>
                </a:lnTo>
                <a:lnTo>
                  <a:pt x="249" y="33"/>
                </a:lnTo>
                <a:lnTo>
                  <a:pt x="211" y="45"/>
                </a:lnTo>
                <a:lnTo>
                  <a:pt x="178" y="64"/>
                </a:lnTo>
                <a:lnTo>
                  <a:pt x="147" y="90"/>
                </a:lnTo>
                <a:lnTo>
                  <a:pt x="121" y="116"/>
                </a:lnTo>
                <a:lnTo>
                  <a:pt x="90" y="147"/>
                </a:lnTo>
                <a:lnTo>
                  <a:pt x="71" y="180"/>
                </a:lnTo>
                <a:lnTo>
                  <a:pt x="52" y="211"/>
                </a:lnTo>
                <a:lnTo>
                  <a:pt x="33" y="242"/>
                </a:lnTo>
                <a:lnTo>
                  <a:pt x="19" y="280"/>
                </a:lnTo>
                <a:lnTo>
                  <a:pt x="7" y="318"/>
                </a:lnTo>
                <a:lnTo>
                  <a:pt x="0" y="356"/>
                </a:lnTo>
                <a:lnTo>
                  <a:pt x="0" y="361"/>
                </a:lnTo>
                <a:lnTo>
                  <a:pt x="2365" y="347"/>
                </a:lnTo>
                <a:lnTo>
                  <a:pt x="2365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>
                <a:solidFill>
                  <a:srgbClr val="C00000"/>
                </a:solidFill>
              </a:rPr>
              <a:t>eight</a:t>
            </a:r>
            <a:r>
              <a:rPr lang="en-US" sz="3600" dirty="0" smtClean="0"/>
              <a:t> factors: </a:t>
            </a:r>
            <a:r>
              <a:rPr lang="en-US" dirty="0" smtClean="0"/>
              <a:t>Your Title Text Here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5623186" y="1529436"/>
            <a:ext cx="1954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Your title here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99911" y="2118009"/>
            <a:ext cx="238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1. The first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99911" y="2593227"/>
            <a:ext cx="278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2. The second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99911" y="3068445"/>
            <a:ext cx="2494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3. The third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99911" y="3543663"/>
            <a:ext cx="267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4. The fourth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99911" y="4018881"/>
            <a:ext cx="241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5. The fifth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99911" y="4494099"/>
            <a:ext cx="2483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6. The sixth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9911" y="4969317"/>
            <a:ext cx="2880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7. The seventh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99911" y="5444537"/>
            <a:ext cx="268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8. The eighth factor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8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Your Title Text Here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3150682" y="1642411"/>
            <a:ext cx="4300027" cy="3958770"/>
            <a:chOff x="2573170" y="1823336"/>
            <a:chExt cx="4300027" cy="3958770"/>
          </a:xfrm>
        </p:grpSpPr>
        <p:sp>
          <p:nvSpPr>
            <p:cNvPr id="4" name="Isosceles Triangle 3"/>
            <p:cNvSpPr/>
            <p:nvPr/>
          </p:nvSpPr>
          <p:spPr>
            <a:xfrm>
              <a:off x="3288851" y="3800906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3600000">
              <a:off x="2414674" y="3304689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7201166">
              <a:off x="2423079" y="2309701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3292481" y="1823336"/>
              <a:ext cx="2298192" cy="1981200"/>
            </a:xfrm>
            <a:prstGeom prst="triangl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7201166">
              <a:off x="4733501" y="2308763"/>
              <a:ext cx="2298192" cy="1981200"/>
            </a:xfrm>
            <a:prstGeom prst="triangl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3600000">
              <a:off x="4733332" y="3310153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17" name="Chevron 16"/>
          <p:cNvSpPr/>
          <p:nvPr/>
        </p:nvSpPr>
        <p:spPr>
          <a:xfrm rot="19801500">
            <a:off x="6269499" y="2515889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 rot="13197615">
            <a:off x="3154078" y="2525159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 rot="8693228">
            <a:off x="3181836" y="4137555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 rot="5400000">
            <a:off x="4651127" y="5016601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Chevron 20"/>
          <p:cNvSpPr/>
          <p:nvPr/>
        </p:nvSpPr>
        <p:spPr>
          <a:xfrm rot="2154999">
            <a:off x="6209002" y="4122355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 rot="16421170">
            <a:off x="4670014" y="1620306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6512" y="11189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8312" y="240987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5912" y="45479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0312" y="56909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7112" y="44717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7112" y="23381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3 connected process</a:t>
            </a:r>
            <a:endParaRPr lang="en-US" dirty="0"/>
          </a:p>
        </p:txBody>
      </p:sp>
      <p:pic>
        <p:nvPicPr>
          <p:cNvPr id="3" name="Picture 2" descr="gears-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7820" y="1219200"/>
            <a:ext cx="4093980" cy="4495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86514" y="2394858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itchFamily="34" charset="0"/>
              </a:rPr>
              <a:t>1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4281714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itchFamily="34" charset="0"/>
              </a:rPr>
              <a:t>2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38800" y="4038600"/>
            <a:ext cx="5334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pitchFamily="34" charset="0"/>
              </a:rPr>
              <a:t>3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250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Evaluation process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257800"/>
            <a:ext cx="294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Disbursement process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181600"/>
            <a:ext cx="223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Tracking process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126"/>
          </a:xfrm>
        </p:spPr>
        <p:txBody>
          <a:bodyPr>
            <a:normAutofit/>
          </a:bodyPr>
          <a:lstStyle/>
          <a:p>
            <a:r>
              <a:rPr lang="en-US" dirty="0" smtClean="0"/>
              <a:t>Alignment of processes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49576" y="2058339"/>
            <a:ext cx="3733800" cy="3733800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8100000" scaled="1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57010" y="2265773"/>
            <a:ext cx="3318933" cy="33189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Ellipse 53"/>
          <p:cNvSpPr/>
          <p:nvPr/>
        </p:nvSpPr>
        <p:spPr bwMode="auto">
          <a:xfrm>
            <a:off x="849576" y="5639739"/>
            <a:ext cx="3526367" cy="45057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1143793" y="2352556"/>
            <a:ext cx="3145366" cy="314536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107"/>
          <p:cNvGrpSpPr/>
          <p:nvPr/>
        </p:nvGrpSpPr>
        <p:grpSpPr>
          <a:xfrm>
            <a:off x="2221176" y="2591739"/>
            <a:ext cx="1154211" cy="1152722"/>
            <a:chOff x="560625" y="2276278"/>
            <a:chExt cx="1154211" cy="1152722"/>
          </a:xfrm>
        </p:grpSpPr>
        <p:sp>
          <p:nvSpPr>
            <p:cNvPr id="91" name="Freeform 6"/>
            <p:cNvSpPr>
              <a:spLocks noEditPoints="1"/>
            </p:cNvSpPr>
            <p:nvPr/>
          </p:nvSpPr>
          <p:spPr bwMode="auto">
            <a:xfrm>
              <a:off x="632856" y="2347020"/>
              <a:ext cx="1011238" cy="1011238"/>
            </a:xfrm>
            <a:custGeom>
              <a:avLst/>
              <a:gdLst/>
              <a:ahLst/>
              <a:cxnLst>
                <a:cxn ang="0">
                  <a:pos x="572" y="286"/>
                </a:cxn>
                <a:cxn ang="0">
                  <a:pos x="286" y="573"/>
                </a:cxn>
                <a:cxn ang="0">
                  <a:pos x="0" y="286"/>
                </a:cxn>
                <a:cxn ang="0">
                  <a:pos x="286" y="0"/>
                </a:cxn>
                <a:cxn ang="0">
                  <a:pos x="572" y="286"/>
                </a:cxn>
                <a:cxn ang="0">
                  <a:pos x="286" y="527"/>
                </a:cxn>
                <a:cxn ang="0">
                  <a:pos x="526" y="286"/>
                </a:cxn>
                <a:cxn ang="0">
                  <a:pos x="286" y="46"/>
                </a:cxn>
                <a:cxn ang="0">
                  <a:pos x="46" y="286"/>
                </a:cxn>
                <a:cxn ang="0">
                  <a:pos x="286" y="527"/>
                </a:cxn>
              </a:cxnLst>
              <a:rect l="0" t="0" r="r" b="b"/>
              <a:pathLst>
                <a:path w="572" h="573">
                  <a:moveTo>
                    <a:pt x="572" y="286"/>
                  </a:moveTo>
                  <a:cubicBezTo>
                    <a:pt x="572" y="444"/>
                    <a:pt x="444" y="573"/>
                    <a:pt x="286" y="573"/>
                  </a:cubicBezTo>
                  <a:cubicBezTo>
                    <a:pt x="128" y="573"/>
                    <a:pt x="0" y="444"/>
                    <a:pt x="0" y="286"/>
                  </a:cubicBezTo>
                  <a:cubicBezTo>
                    <a:pt x="0" y="128"/>
                    <a:pt x="128" y="0"/>
                    <a:pt x="286" y="0"/>
                  </a:cubicBezTo>
                  <a:cubicBezTo>
                    <a:pt x="444" y="0"/>
                    <a:pt x="572" y="128"/>
                    <a:pt x="572" y="286"/>
                  </a:cubicBezTo>
                  <a:close/>
                  <a:moveTo>
                    <a:pt x="286" y="527"/>
                  </a:moveTo>
                  <a:cubicBezTo>
                    <a:pt x="419" y="527"/>
                    <a:pt x="526" y="419"/>
                    <a:pt x="526" y="286"/>
                  </a:cubicBezTo>
                  <a:cubicBezTo>
                    <a:pt x="526" y="154"/>
                    <a:pt x="419" y="46"/>
                    <a:pt x="286" y="46"/>
                  </a:cubicBezTo>
                  <a:cubicBezTo>
                    <a:pt x="153" y="46"/>
                    <a:pt x="46" y="154"/>
                    <a:pt x="46" y="286"/>
                  </a:cubicBezTo>
                  <a:cubicBezTo>
                    <a:pt x="46" y="419"/>
                    <a:pt x="153" y="527"/>
                    <a:pt x="286" y="5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1069223" y="2276278"/>
              <a:ext cx="136272" cy="126591"/>
            </a:xfrm>
            <a:custGeom>
              <a:avLst/>
              <a:gdLst/>
              <a:ahLst/>
              <a:cxnLst>
                <a:cxn ang="0">
                  <a:pos x="67" y="35"/>
                </a:cxn>
                <a:cxn ang="0">
                  <a:pos x="67" y="10"/>
                </a:cxn>
                <a:cxn ang="0">
                  <a:pos x="57" y="0"/>
                </a:cxn>
                <a:cxn ang="0">
                  <a:pos x="21" y="0"/>
                </a:cxn>
                <a:cxn ang="0">
                  <a:pos x="11" y="10"/>
                </a:cxn>
                <a:cxn ang="0">
                  <a:pos x="11" y="35"/>
                </a:cxn>
                <a:cxn ang="0">
                  <a:pos x="0" y="43"/>
                </a:cxn>
                <a:cxn ang="0">
                  <a:pos x="0" y="62"/>
                </a:cxn>
                <a:cxn ang="0">
                  <a:pos x="10" y="72"/>
                </a:cxn>
                <a:cxn ang="0">
                  <a:pos x="39" y="72"/>
                </a:cxn>
                <a:cxn ang="0">
                  <a:pos x="67" y="72"/>
                </a:cxn>
                <a:cxn ang="0">
                  <a:pos x="77" y="62"/>
                </a:cxn>
                <a:cxn ang="0">
                  <a:pos x="77" y="43"/>
                </a:cxn>
                <a:cxn ang="0">
                  <a:pos x="67" y="35"/>
                </a:cxn>
              </a:cxnLst>
              <a:rect l="0" t="0" r="r" b="b"/>
              <a:pathLst>
                <a:path w="77" h="72">
                  <a:moveTo>
                    <a:pt x="67" y="35"/>
                  </a:moveTo>
                  <a:cubicBezTo>
                    <a:pt x="67" y="30"/>
                    <a:pt x="67" y="10"/>
                    <a:pt x="67" y="10"/>
                  </a:cubicBezTo>
                  <a:cubicBezTo>
                    <a:pt x="67" y="4"/>
                    <a:pt x="62" y="0"/>
                    <a:pt x="5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1" y="4"/>
                    <a:pt x="11" y="10"/>
                  </a:cubicBezTo>
                  <a:cubicBezTo>
                    <a:pt x="11" y="10"/>
                    <a:pt x="11" y="30"/>
                    <a:pt x="11" y="35"/>
                  </a:cubicBezTo>
                  <a:cubicBezTo>
                    <a:pt x="11" y="40"/>
                    <a:pt x="0" y="43"/>
                    <a:pt x="0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5" y="72"/>
                    <a:pt x="10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73" y="72"/>
                    <a:pt x="77" y="68"/>
                    <a:pt x="77" y="62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67" y="40"/>
                    <a:pt x="67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3" name="Freeform 9"/>
            <p:cNvSpPr>
              <a:spLocks/>
            </p:cNvSpPr>
            <p:nvPr/>
          </p:nvSpPr>
          <p:spPr bwMode="auto">
            <a:xfrm>
              <a:off x="874868" y="2304575"/>
              <a:ext cx="151909" cy="157122"/>
            </a:xfrm>
            <a:custGeom>
              <a:avLst/>
              <a:gdLst/>
              <a:ahLst/>
              <a:cxnLst>
                <a:cxn ang="0">
                  <a:pos x="63" y="30"/>
                </a:cxn>
                <a:cxn ang="0">
                  <a:pos x="54" y="7"/>
                </a:cxn>
                <a:cxn ang="0">
                  <a:pos x="40" y="2"/>
                </a:cxn>
                <a:cxn ang="0">
                  <a:pos x="7" y="15"/>
                </a:cxn>
                <a:cxn ang="0">
                  <a:pos x="2" y="29"/>
                </a:cxn>
                <a:cxn ang="0">
                  <a:pos x="12" y="52"/>
                </a:cxn>
                <a:cxn ang="0">
                  <a:pos x="5" y="63"/>
                </a:cxn>
                <a:cxn ang="0">
                  <a:pos x="12" y="81"/>
                </a:cxn>
                <a:cxn ang="0">
                  <a:pos x="25" y="87"/>
                </a:cxn>
                <a:cxn ang="0">
                  <a:pos x="52" y="76"/>
                </a:cxn>
                <a:cxn ang="0">
                  <a:pos x="78" y="65"/>
                </a:cxn>
                <a:cxn ang="0">
                  <a:pos x="83" y="52"/>
                </a:cxn>
                <a:cxn ang="0">
                  <a:pos x="76" y="33"/>
                </a:cxn>
                <a:cxn ang="0">
                  <a:pos x="63" y="30"/>
                </a:cxn>
              </a:cxnLst>
              <a:rect l="0" t="0" r="r" b="b"/>
              <a:pathLst>
                <a:path w="86" h="89">
                  <a:moveTo>
                    <a:pt x="63" y="30"/>
                  </a:moveTo>
                  <a:cubicBezTo>
                    <a:pt x="61" y="26"/>
                    <a:pt x="54" y="7"/>
                    <a:pt x="54" y="7"/>
                  </a:cubicBezTo>
                  <a:cubicBezTo>
                    <a:pt x="51" y="2"/>
                    <a:pt x="45" y="0"/>
                    <a:pt x="40" y="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" y="18"/>
                    <a:pt x="0" y="23"/>
                    <a:pt x="2" y="29"/>
                  </a:cubicBezTo>
                  <a:cubicBezTo>
                    <a:pt x="2" y="29"/>
                    <a:pt x="10" y="47"/>
                    <a:pt x="12" y="52"/>
                  </a:cubicBezTo>
                  <a:cubicBezTo>
                    <a:pt x="13" y="56"/>
                    <a:pt x="5" y="63"/>
                    <a:pt x="5" y="63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4" y="86"/>
                    <a:pt x="20" y="89"/>
                    <a:pt x="25" y="8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3" y="63"/>
                    <a:pt x="86" y="57"/>
                    <a:pt x="83" y="52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65" y="35"/>
                    <a:pt x="63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4" name="Freeform 10"/>
            <p:cNvSpPr>
              <a:spLocks/>
            </p:cNvSpPr>
            <p:nvPr/>
          </p:nvSpPr>
          <p:spPr bwMode="auto">
            <a:xfrm>
              <a:off x="699875" y="2415528"/>
              <a:ext cx="163079" cy="162334"/>
            </a:xfrm>
            <a:custGeom>
              <a:avLst/>
              <a:gdLst/>
              <a:ahLst/>
              <a:cxnLst>
                <a:cxn ang="0">
                  <a:pos x="61" y="21"/>
                </a:cxn>
                <a:cxn ang="0">
                  <a:pos x="44" y="4"/>
                </a:cxn>
                <a:cxn ang="0">
                  <a:pos x="30" y="4"/>
                </a:cxn>
                <a:cxn ang="0">
                  <a:pos x="4" y="29"/>
                </a:cxn>
                <a:cxn ang="0">
                  <a:pos x="4" y="43"/>
                </a:cxn>
                <a:cxn ang="0">
                  <a:pos x="22" y="61"/>
                </a:cxn>
                <a:cxn ang="0">
                  <a:pos x="20" y="74"/>
                </a:cxn>
                <a:cxn ang="0">
                  <a:pos x="34" y="88"/>
                </a:cxn>
                <a:cxn ang="0">
                  <a:pos x="48" y="88"/>
                </a:cxn>
                <a:cxn ang="0">
                  <a:pos x="68" y="68"/>
                </a:cxn>
                <a:cxn ang="0">
                  <a:pos x="88" y="48"/>
                </a:cxn>
                <a:cxn ang="0">
                  <a:pos x="88" y="33"/>
                </a:cxn>
                <a:cxn ang="0">
                  <a:pos x="75" y="19"/>
                </a:cxn>
                <a:cxn ang="0">
                  <a:pos x="61" y="21"/>
                </a:cxn>
              </a:cxnLst>
              <a:rect l="0" t="0" r="r" b="b"/>
              <a:pathLst>
                <a:path w="92" h="92">
                  <a:moveTo>
                    <a:pt x="61" y="21"/>
                  </a:moveTo>
                  <a:cubicBezTo>
                    <a:pt x="58" y="18"/>
                    <a:pt x="44" y="4"/>
                    <a:pt x="44" y="4"/>
                  </a:cubicBezTo>
                  <a:cubicBezTo>
                    <a:pt x="40" y="0"/>
                    <a:pt x="33" y="0"/>
                    <a:pt x="30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33"/>
                    <a:pt x="0" y="39"/>
                    <a:pt x="4" y="43"/>
                  </a:cubicBezTo>
                  <a:cubicBezTo>
                    <a:pt x="4" y="43"/>
                    <a:pt x="19" y="57"/>
                    <a:pt x="22" y="61"/>
                  </a:cubicBezTo>
                  <a:cubicBezTo>
                    <a:pt x="25" y="64"/>
                    <a:pt x="20" y="74"/>
                    <a:pt x="20" y="74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8" y="92"/>
                    <a:pt x="44" y="92"/>
                    <a:pt x="48" y="8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2" y="44"/>
                    <a:pt x="92" y="37"/>
                    <a:pt x="88" y="33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65" y="25"/>
                    <a:pt x="61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Freeform 11"/>
            <p:cNvSpPr>
              <a:spLocks/>
            </p:cNvSpPr>
            <p:nvPr/>
          </p:nvSpPr>
          <p:spPr bwMode="auto">
            <a:xfrm>
              <a:off x="588922" y="2588287"/>
              <a:ext cx="157122" cy="151909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29" y="2"/>
                </a:cxn>
                <a:cxn ang="0">
                  <a:pos x="16" y="8"/>
                </a:cxn>
                <a:cxn ang="0">
                  <a:pos x="2" y="41"/>
                </a:cxn>
                <a:cxn ang="0">
                  <a:pos x="8" y="54"/>
                </a:cxn>
                <a:cxn ang="0">
                  <a:pos x="31" y="64"/>
                </a:cxn>
                <a:cxn ang="0">
                  <a:pos x="34" y="76"/>
                </a:cxn>
                <a:cxn ang="0">
                  <a:pos x="52" y="84"/>
                </a:cxn>
                <a:cxn ang="0">
                  <a:pos x="65" y="78"/>
                </a:cxn>
                <a:cxn ang="0">
                  <a:pos x="76" y="52"/>
                </a:cxn>
                <a:cxn ang="0">
                  <a:pos x="87" y="26"/>
                </a:cxn>
                <a:cxn ang="0">
                  <a:pos x="82" y="13"/>
                </a:cxn>
                <a:cxn ang="0">
                  <a:pos x="63" y="5"/>
                </a:cxn>
                <a:cxn ang="0">
                  <a:pos x="52" y="12"/>
                </a:cxn>
              </a:cxnLst>
              <a:rect l="0" t="0" r="r" b="b"/>
              <a:pathLst>
                <a:path w="89" h="86">
                  <a:moveTo>
                    <a:pt x="52" y="12"/>
                  </a:moveTo>
                  <a:cubicBezTo>
                    <a:pt x="48" y="10"/>
                    <a:pt x="29" y="2"/>
                    <a:pt x="29" y="2"/>
                  </a:cubicBezTo>
                  <a:cubicBezTo>
                    <a:pt x="24" y="0"/>
                    <a:pt x="18" y="3"/>
                    <a:pt x="16" y="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6"/>
                    <a:pt x="3" y="52"/>
                    <a:pt x="8" y="54"/>
                  </a:cubicBezTo>
                  <a:cubicBezTo>
                    <a:pt x="8" y="54"/>
                    <a:pt x="26" y="62"/>
                    <a:pt x="31" y="64"/>
                  </a:cubicBezTo>
                  <a:cubicBezTo>
                    <a:pt x="35" y="65"/>
                    <a:pt x="34" y="76"/>
                    <a:pt x="34" y="7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7" y="86"/>
                    <a:pt x="63" y="84"/>
                    <a:pt x="65" y="7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9" y="21"/>
                    <a:pt x="87" y="15"/>
                    <a:pt x="82" y="1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57" y="14"/>
                    <a:pt x="52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Freeform 12"/>
            <p:cNvSpPr>
              <a:spLocks/>
            </p:cNvSpPr>
            <p:nvPr/>
          </p:nvSpPr>
          <p:spPr bwMode="auto">
            <a:xfrm>
              <a:off x="560625" y="2784876"/>
              <a:ext cx="128825" cy="135527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10" y="10"/>
                </a:cxn>
                <a:cxn ang="0">
                  <a:pos x="0" y="21"/>
                </a:cxn>
                <a:cxn ang="0">
                  <a:pos x="0" y="56"/>
                </a:cxn>
                <a:cxn ang="0">
                  <a:pos x="10" y="66"/>
                </a:cxn>
                <a:cxn ang="0">
                  <a:pos x="35" y="66"/>
                </a:cxn>
                <a:cxn ang="0">
                  <a:pos x="43" y="77"/>
                </a:cxn>
                <a:cxn ang="0">
                  <a:pos x="63" y="77"/>
                </a:cxn>
                <a:cxn ang="0">
                  <a:pos x="73" y="67"/>
                </a:cxn>
                <a:cxn ang="0">
                  <a:pos x="73" y="38"/>
                </a:cxn>
                <a:cxn ang="0">
                  <a:pos x="73" y="10"/>
                </a:cxn>
                <a:cxn ang="0">
                  <a:pos x="63" y="0"/>
                </a:cxn>
                <a:cxn ang="0">
                  <a:pos x="43" y="0"/>
                </a:cxn>
                <a:cxn ang="0">
                  <a:pos x="35" y="10"/>
                </a:cxn>
              </a:cxnLst>
              <a:rect l="0" t="0" r="r" b="b"/>
              <a:pathLst>
                <a:path w="73" h="77">
                  <a:moveTo>
                    <a:pt x="35" y="10"/>
                  </a:moveTo>
                  <a:cubicBezTo>
                    <a:pt x="30" y="10"/>
                    <a:pt x="10" y="10"/>
                    <a:pt x="10" y="10"/>
                  </a:cubicBezTo>
                  <a:cubicBezTo>
                    <a:pt x="5" y="10"/>
                    <a:pt x="0" y="15"/>
                    <a:pt x="0" y="2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6"/>
                    <a:pt x="10" y="66"/>
                  </a:cubicBezTo>
                  <a:cubicBezTo>
                    <a:pt x="10" y="66"/>
                    <a:pt x="30" y="66"/>
                    <a:pt x="35" y="66"/>
                  </a:cubicBezTo>
                  <a:cubicBezTo>
                    <a:pt x="40" y="66"/>
                    <a:pt x="43" y="77"/>
                    <a:pt x="4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8" y="77"/>
                    <a:pt x="73" y="72"/>
                    <a:pt x="73" y="67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8" y="0"/>
                    <a:pt x="6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0" y="10"/>
                    <a:pt x="35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Freeform 13"/>
            <p:cNvSpPr>
              <a:spLocks/>
            </p:cNvSpPr>
            <p:nvPr/>
          </p:nvSpPr>
          <p:spPr bwMode="auto">
            <a:xfrm>
              <a:off x="588922" y="2965081"/>
              <a:ext cx="157122" cy="149675"/>
            </a:xfrm>
            <a:custGeom>
              <a:avLst/>
              <a:gdLst/>
              <a:ahLst/>
              <a:cxnLst>
                <a:cxn ang="0">
                  <a:pos x="31" y="22"/>
                </a:cxn>
                <a:cxn ang="0">
                  <a:pos x="8" y="32"/>
                </a:cxn>
                <a:cxn ang="0">
                  <a:pos x="2" y="45"/>
                </a:cxn>
                <a:cxn ang="0">
                  <a:pos x="16" y="78"/>
                </a:cxn>
                <a:cxn ang="0">
                  <a:pos x="29" y="83"/>
                </a:cxn>
                <a:cxn ang="0">
                  <a:pos x="52" y="74"/>
                </a:cxn>
                <a:cxn ang="0">
                  <a:pos x="63" y="81"/>
                </a:cxn>
                <a:cxn ang="0">
                  <a:pos x="82" y="73"/>
                </a:cxn>
                <a:cxn ang="0">
                  <a:pos x="87" y="60"/>
                </a:cxn>
                <a:cxn ang="0">
                  <a:pos x="76" y="33"/>
                </a:cxn>
                <a:cxn ang="0">
                  <a:pos x="65" y="7"/>
                </a:cxn>
                <a:cxn ang="0">
                  <a:pos x="52" y="2"/>
                </a:cxn>
                <a:cxn ang="0">
                  <a:pos x="34" y="9"/>
                </a:cxn>
                <a:cxn ang="0">
                  <a:pos x="31" y="22"/>
                </a:cxn>
              </a:cxnLst>
              <a:rect l="0" t="0" r="r" b="b"/>
              <a:pathLst>
                <a:path w="89" h="85">
                  <a:moveTo>
                    <a:pt x="31" y="22"/>
                  </a:moveTo>
                  <a:cubicBezTo>
                    <a:pt x="26" y="24"/>
                    <a:pt x="8" y="32"/>
                    <a:pt x="8" y="32"/>
                  </a:cubicBezTo>
                  <a:cubicBezTo>
                    <a:pt x="3" y="34"/>
                    <a:pt x="0" y="40"/>
                    <a:pt x="2" y="45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8" y="83"/>
                    <a:pt x="24" y="85"/>
                    <a:pt x="29" y="83"/>
                  </a:cubicBezTo>
                  <a:cubicBezTo>
                    <a:pt x="29" y="83"/>
                    <a:pt x="48" y="76"/>
                    <a:pt x="52" y="74"/>
                  </a:cubicBezTo>
                  <a:cubicBezTo>
                    <a:pt x="57" y="72"/>
                    <a:pt x="63" y="81"/>
                    <a:pt x="63" y="81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7" y="71"/>
                    <a:pt x="89" y="65"/>
                    <a:pt x="87" y="60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2"/>
                    <a:pt x="57" y="0"/>
                    <a:pt x="52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20"/>
                    <a:pt x="31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699875" y="3127416"/>
              <a:ext cx="163079" cy="162334"/>
            </a:xfrm>
            <a:custGeom>
              <a:avLst/>
              <a:gdLst/>
              <a:ahLst/>
              <a:cxnLst>
                <a:cxn ang="0">
                  <a:pos x="22" y="31"/>
                </a:cxn>
                <a:cxn ang="0">
                  <a:pos x="4" y="48"/>
                </a:cxn>
                <a:cxn ang="0">
                  <a:pos x="4" y="63"/>
                </a:cxn>
                <a:cxn ang="0">
                  <a:pos x="30" y="88"/>
                </a:cxn>
                <a:cxn ang="0">
                  <a:pos x="44" y="88"/>
                </a:cxn>
                <a:cxn ang="0">
                  <a:pos x="62" y="70"/>
                </a:cxn>
                <a:cxn ang="0">
                  <a:pos x="75" y="72"/>
                </a:cxn>
                <a:cxn ang="0">
                  <a:pos x="88" y="58"/>
                </a:cxn>
                <a:cxn ang="0">
                  <a:pos x="88" y="44"/>
                </a:cxn>
                <a:cxn ang="0">
                  <a:pos x="68" y="24"/>
                </a:cxn>
                <a:cxn ang="0">
                  <a:pos x="48" y="4"/>
                </a:cxn>
                <a:cxn ang="0">
                  <a:pos x="34" y="4"/>
                </a:cxn>
                <a:cxn ang="0">
                  <a:pos x="20" y="18"/>
                </a:cxn>
                <a:cxn ang="0">
                  <a:pos x="22" y="31"/>
                </a:cxn>
              </a:cxnLst>
              <a:rect l="0" t="0" r="r" b="b"/>
              <a:pathLst>
                <a:path w="92" h="92">
                  <a:moveTo>
                    <a:pt x="22" y="31"/>
                  </a:moveTo>
                  <a:cubicBezTo>
                    <a:pt x="19" y="34"/>
                    <a:pt x="4" y="48"/>
                    <a:pt x="4" y="48"/>
                  </a:cubicBezTo>
                  <a:cubicBezTo>
                    <a:pt x="0" y="52"/>
                    <a:pt x="0" y="59"/>
                    <a:pt x="4" y="6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3" y="92"/>
                    <a:pt x="40" y="92"/>
                    <a:pt x="44" y="88"/>
                  </a:cubicBezTo>
                  <a:cubicBezTo>
                    <a:pt x="44" y="88"/>
                    <a:pt x="58" y="74"/>
                    <a:pt x="62" y="70"/>
                  </a:cubicBezTo>
                  <a:cubicBezTo>
                    <a:pt x="65" y="67"/>
                    <a:pt x="75" y="72"/>
                    <a:pt x="75" y="72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92" y="54"/>
                    <a:pt x="92" y="48"/>
                    <a:pt x="88" y="4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4" y="0"/>
                    <a:pt x="38" y="0"/>
                    <a:pt x="34" y="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6" y="27"/>
                    <a:pt x="22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9" name="Freeform 15"/>
            <p:cNvSpPr>
              <a:spLocks/>
            </p:cNvSpPr>
            <p:nvPr/>
          </p:nvSpPr>
          <p:spPr bwMode="auto">
            <a:xfrm>
              <a:off x="874868" y="3243581"/>
              <a:ext cx="151909" cy="157122"/>
            </a:xfrm>
            <a:custGeom>
              <a:avLst/>
              <a:gdLst/>
              <a:ahLst/>
              <a:cxnLst>
                <a:cxn ang="0">
                  <a:pos x="12" y="37"/>
                </a:cxn>
                <a:cxn ang="0">
                  <a:pos x="2" y="60"/>
                </a:cxn>
                <a:cxn ang="0">
                  <a:pos x="7" y="73"/>
                </a:cxn>
                <a:cxn ang="0">
                  <a:pos x="40" y="87"/>
                </a:cxn>
                <a:cxn ang="0">
                  <a:pos x="54" y="81"/>
                </a:cxn>
                <a:cxn ang="0">
                  <a:pos x="63" y="58"/>
                </a:cxn>
                <a:cxn ang="0">
                  <a:pos x="76" y="55"/>
                </a:cxn>
                <a:cxn ang="0">
                  <a:pos x="83" y="37"/>
                </a:cxn>
                <a:cxn ang="0">
                  <a:pos x="78" y="24"/>
                </a:cxn>
                <a:cxn ang="0">
                  <a:pos x="52" y="13"/>
                </a:cxn>
                <a:cxn ang="0">
                  <a:pos x="25" y="2"/>
                </a:cxn>
                <a:cxn ang="0">
                  <a:pos x="12" y="7"/>
                </a:cxn>
                <a:cxn ang="0">
                  <a:pos x="5" y="26"/>
                </a:cxn>
                <a:cxn ang="0">
                  <a:pos x="12" y="37"/>
                </a:cxn>
              </a:cxnLst>
              <a:rect l="0" t="0" r="r" b="b"/>
              <a:pathLst>
                <a:path w="86" h="89">
                  <a:moveTo>
                    <a:pt x="12" y="37"/>
                  </a:moveTo>
                  <a:cubicBezTo>
                    <a:pt x="10" y="41"/>
                    <a:pt x="2" y="60"/>
                    <a:pt x="2" y="60"/>
                  </a:cubicBezTo>
                  <a:cubicBezTo>
                    <a:pt x="0" y="65"/>
                    <a:pt x="2" y="71"/>
                    <a:pt x="7" y="73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5" y="89"/>
                    <a:pt x="51" y="87"/>
                    <a:pt x="54" y="81"/>
                  </a:cubicBezTo>
                  <a:cubicBezTo>
                    <a:pt x="54" y="81"/>
                    <a:pt x="61" y="63"/>
                    <a:pt x="63" y="58"/>
                  </a:cubicBezTo>
                  <a:cubicBezTo>
                    <a:pt x="65" y="54"/>
                    <a:pt x="76" y="55"/>
                    <a:pt x="76" y="55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6" y="32"/>
                    <a:pt x="83" y="26"/>
                    <a:pt x="78" y="2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0" y="0"/>
                    <a:pt x="14" y="2"/>
                    <a:pt x="12" y="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13" y="32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0" name="Freeform 16"/>
            <p:cNvSpPr>
              <a:spLocks/>
            </p:cNvSpPr>
            <p:nvPr/>
          </p:nvSpPr>
          <p:spPr bwMode="auto">
            <a:xfrm>
              <a:off x="1069223" y="3300175"/>
              <a:ext cx="136272" cy="128825"/>
            </a:xfrm>
            <a:custGeom>
              <a:avLst/>
              <a:gdLst/>
              <a:ahLst/>
              <a:cxnLst>
                <a:cxn ang="0">
                  <a:pos x="11" y="38"/>
                </a:cxn>
                <a:cxn ang="0">
                  <a:pos x="11" y="63"/>
                </a:cxn>
                <a:cxn ang="0">
                  <a:pos x="21" y="73"/>
                </a:cxn>
                <a:cxn ang="0">
                  <a:pos x="57" y="73"/>
                </a:cxn>
                <a:cxn ang="0">
                  <a:pos x="67" y="63"/>
                </a:cxn>
                <a:cxn ang="0">
                  <a:pos x="67" y="38"/>
                </a:cxn>
                <a:cxn ang="0">
                  <a:pos x="77" y="30"/>
                </a:cxn>
                <a:cxn ang="0">
                  <a:pos x="77" y="10"/>
                </a:cxn>
                <a:cxn ang="0">
                  <a:pos x="67" y="0"/>
                </a:cxn>
                <a:cxn ang="0">
                  <a:pos x="39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1" y="38"/>
                </a:cxn>
              </a:cxnLst>
              <a:rect l="0" t="0" r="r" b="b"/>
              <a:pathLst>
                <a:path w="77" h="73">
                  <a:moveTo>
                    <a:pt x="11" y="38"/>
                  </a:moveTo>
                  <a:cubicBezTo>
                    <a:pt x="11" y="43"/>
                    <a:pt x="11" y="63"/>
                    <a:pt x="11" y="63"/>
                  </a:cubicBezTo>
                  <a:cubicBezTo>
                    <a:pt x="11" y="68"/>
                    <a:pt x="15" y="73"/>
                    <a:pt x="2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2" y="73"/>
                    <a:pt x="67" y="68"/>
                    <a:pt x="67" y="63"/>
                  </a:cubicBezTo>
                  <a:cubicBezTo>
                    <a:pt x="67" y="63"/>
                    <a:pt x="67" y="43"/>
                    <a:pt x="67" y="38"/>
                  </a:cubicBezTo>
                  <a:cubicBezTo>
                    <a:pt x="67" y="33"/>
                    <a:pt x="77" y="30"/>
                    <a:pt x="77" y="3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1" y="33"/>
                    <a:pt x="11" y="3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1" name="Freeform 17"/>
            <p:cNvSpPr>
              <a:spLocks/>
            </p:cNvSpPr>
            <p:nvPr/>
          </p:nvSpPr>
          <p:spPr bwMode="auto">
            <a:xfrm>
              <a:off x="1249428" y="3243581"/>
              <a:ext cx="152654" cy="157122"/>
            </a:xfrm>
            <a:custGeom>
              <a:avLst/>
              <a:gdLst/>
              <a:ahLst/>
              <a:cxnLst>
                <a:cxn ang="0">
                  <a:pos x="23" y="58"/>
                </a:cxn>
                <a:cxn ang="0">
                  <a:pos x="32" y="81"/>
                </a:cxn>
                <a:cxn ang="0">
                  <a:pos x="45" y="87"/>
                </a:cxn>
                <a:cxn ang="0">
                  <a:pos x="78" y="73"/>
                </a:cxn>
                <a:cxn ang="0">
                  <a:pos x="84" y="60"/>
                </a:cxn>
                <a:cxn ang="0">
                  <a:pos x="74" y="37"/>
                </a:cxn>
                <a:cxn ang="0">
                  <a:pos x="81" y="26"/>
                </a:cxn>
                <a:cxn ang="0">
                  <a:pos x="74" y="7"/>
                </a:cxn>
                <a:cxn ang="0">
                  <a:pos x="60" y="2"/>
                </a:cxn>
                <a:cxn ang="0">
                  <a:pos x="34" y="13"/>
                </a:cxn>
                <a:cxn ang="0">
                  <a:pos x="8" y="24"/>
                </a:cxn>
                <a:cxn ang="0">
                  <a:pos x="2" y="37"/>
                </a:cxn>
                <a:cxn ang="0">
                  <a:pos x="10" y="55"/>
                </a:cxn>
                <a:cxn ang="0">
                  <a:pos x="23" y="58"/>
                </a:cxn>
              </a:cxnLst>
              <a:rect l="0" t="0" r="r" b="b"/>
              <a:pathLst>
                <a:path w="86" h="89">
                  <a:moveTo>
                    <a:pt x="23" y="58"/>
                  </a:moveTo>
                  <a:cubicBezTo>
                    <a:pt x="24" y="63"/>
                    <a:pt x="32" y="81"/>
                    <a:pt x="32" y="81"/>
                  </a:cubicBezTo>
                  <a:cubicBezTo>
                    <a:pt x="34" y="87"/>
                    <a:pt x="40" y="89"/>
                    <a:pt x="45" y="8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3" y="71"/>
                    <a:pt x="86" y="65"/>
                    <a:pt x="84" y="60"/>
                  </a:cubicBezTo>
                  <a:cubicBezTo>
                    <a:pt x="84" y="60"/>
                    <a:pt x="76" y="41"/>
                    <a:pt x="74" y="37"/>
                  </a:cubicBezTo>
                  <a:cubicBezTo>
                    <a:pt x="72" y="32"/>
                    <a:pt x="81" y="26"/>
                    <a:pt x="81" y="2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1" y="2"/>
                    <a:pt x="66" y="0"/>
                    <a:pt x="60" y="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6"/>
                    <a:pt x="0" y="32"/>
                    <a:pt x="2" y="37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21" y="54"/>
                    <a:pt x="23" y="5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2" name="Freeform 18"/>
            <p:cNvSpPr>
              <a:spLocks/>
            </p:cNvSpPr>
            <p:nvPr/>
          </p:nvSpPr>
          <p:spPr bwMode="auto">
            <a:xfrm>
              <a:off x="1412507" y="3127416"/>
              <a:ext cx="162334" cy="162334"/>
            </a:xfrm>
            <a:custGeom>
              <a:avLst/>
              <a:gdLst/>
              <a:ahLst/>
              <a:cxnLst>
                <a:cxn ang="0">
                  <a:pos x="31" y="70"/>
                </a:cxn>
                <a:cxn ang="0">
                  <a:pos x="49" y="88"/>
                </a:cxn>
                <a:cxn ang="0">
                  <a:pos x="63" y="88"/>
                </a:cxn>
                <a:cxn ang="0">
                  <a:pos x="88" y="63"/>
                </a:cxn>
                <a:cxn ang="0">
                  <a:pos x="88" y="48"/>
                </a:cxn>
                <a:cxn ang="0">
                  <a:pos x="71" y="31"/>
                </a:cxn>
                <a:cxn ang="0">
                  <a:pos x="73" y="18"/>
                </a:cxn>
                <a:cxn ang="0">
                  <a:pos x="59" y="4"/>
                </a:cxn>
                <a:cxn ang="0">
                  <a:pos x="45" y="4"/>
                </a:cxn>
                <a:cxn ang="0">
                  <a:pos x="24" y="24"/>
                </a:cxn>
                <a:cxn ang="0">
                  <a:pos x="4" y="44"/>
                </a:cxn>
                <a:cxn ang="0">
                  <a:pos x="4" y="58"/>
                </a:cxn>
                <a:cxn ang="0">
                  <a:pos x="18" y="72"/>
                </a:cxn>
                <a:cxn ang="0">
                  <a:pos x="31" y="70"/>
                </a:cxn>
              </a:cxnLst>
              <a:rect l="0" t="0" r="r" b="b"/>
              <a:pathLst>
                <a:path w="92" h="92">
                  <a:moveTo>
                    <a:pt x="31" y="70"/>
                  </a:moveTo>
                  <a:cubicBezTo>
                    <a:pt x="35" y="74"/>
                    <a:pt x="49" y="88"/>
                    <a:pt x="49" y="88"/>
                  </a:cubicBezTo>
                  <a:cubicBezTo>
                    <a:pt x="53" y="92"/>
                    <a:pt x="59" y="92"/>
                    <a:pt x="63" y="88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2" y="59"/>
                    <a:pt x="92" y="52"/>
                    <a:pt x="88" y="48"/>
                  </a:cubicBezTo>
                  <a:cubicBezTo>
                    <a:pt x="88" y="48"/>
                    <a:pt x="74" y="34"/>
                    <a:pt x="71" y="31"/>
                  </a:cubicBezTo>
                  <a:cubicBezTo>
                    <a:pt x="67" y="27"/>
                    <a:pt x="73" y="18"/>
                    <a:pt x="73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49" y="0"/>
                    <a:pt x="45" y="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8"/>
                    <a:pt x="0" y="54"/>
                    <a:pt x="4" y="58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28" y="67"/>
                    <a:pt x="31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" name="Freeform 19"/>
            <p:cNvSpPr>
              <a:spLocks/>
            </p:cNvSpPr>
            <p:nvPr/>
          </p:nvSpPr>
          <p:spPr bwMode="auto">
            <a:xfrm>
              <a:off x="1528673" y="2965081"/>
              <a:ext cx="159356" cy="149675"/>
            </a:xfrm>
            <a:custGeom>
              <a:avLst/>
              <a:gdLst/>
              <a:ahLst/>
              <a:cxnLst>
                <a:cxn ang="0">
                  <a:pos x="37" y="74"/>
                </a:cxn>
                <a:cxn ang="0">
                  <a:pos x="61" y="83"/>
                </a:cxn>
                <a:cxn ang="0">
                  <a:pos x="74" y="78"/>
                </a:cxn>
                <a:cxn ang="0">
                  <a:pos x="87" y="45"/>
                </a:cxn>
                <a:cxn ang="0">
                  <a:pos x="82" y="32"/>
                </a:cxn>
                <a:cxn ang="0">
                  <a:pos x="59" y="22"/>
                </a:cxn>
                <a:cxn ang="0">
                  <a:pos x="56" y="9"/>
                </a:cxn>
                <a:cxn ang="0">
                  <a:pos x="38" y="2"/>
                </a:cxn>
                <a:cxn ang="0">
                  <a:pos x="24" y="7"/>
                </a:cxn>
                <a:cxn ang="0">
                  <a:pos x="13" y="33"/>
                </a:cxn>
                <a:cxn ang="0">
                  <a:pos x="3" y="60"/>
                </a:cxn>
                <a:cxn ang="0">
                  <a:pos x="8" y="73"/>
                </a:cxn>
                <a:cxn ang="0">
                  <a:pos x="26" y="81"/>
                </a:cxn>
                <a:cxn ang="0">
                  <a:pos x="37" y="74"/>
                </a:cxn>
              </a:cxnLst>
              <a:rect l="0" t="0" r="r" b="b"/>
              <a:pathLst>
                <a:path w="90" h="85">
                  <a:moveTo>
                    <a:pt x="37" y="74"/>
                  </a:moveTo>
                  <a:cubicBezTo>
                    <a:pt x="42" y="76"/>
                    <a:pt x="61" y="83"/>
                    <a:pt x="61" y="83"/>
                  </a:cubicBezTo>
                  <a:cubicBezTo>
                    <a:pt x="66" y="85"/>
                    <a:pt x="72" y="83"/>
                    <a:pt x="74" y="7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0" y="40"/>
                    <a:pt x="87" y="34"/>
                    <a:pt x="82" y="32"/>
                  </a:cubicBezTo>
                  <a:cubicBezTo>
                    <a:pt x="82" y="32"/>
                    <a:pt x="63" y="24"/>
                    <a:pt x="59" y="22"/>
                  </a:cubicBezTo>
                  <a:cubicBezTo>
                    <a:pt x="54" y="20"/>
                    <a:pt x="56" y="9"/>
                    <a:pt x="56" y="9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2" y="0"/>
                    <a:pt x="27" y="2"/>
                    <a:pt x="24" y="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0" y="65"/>
                    <a:pt x="3" y="71"/>
                    <a:pt x="8" y="7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33" y="72"/>
                    <a:pt x="37" y="7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" name="Freeform 20"/>
            <p:cNvSpPr>
              <a:spLocks/>
            </p:cNvSpPr>
            <p:nvPr/>
          </p:nvSpPr>
          <p:spPr bwMode="auto">
            <a:xfrm>
              <a:off x="1587500" y="2784876"/>
              <a:ext cx="127336" cy="135527"/>
            </a:xfrm>
            <a:custGeom>
              <a:avLst/>
              <a:gdLst/>
              <a:ahLst/>
              <a:cxnLst>
                <a:cxn ang="0">
                  <a:pos x="37" y="66"/>
                </a:cxn>
                <a:cxn ang="0">
                  <a:pos x="62" y="66"/>
                </a:cxn>
                <a:cxn ang="0">
                  <a:pos x="72" y="56"/>
                </a:cxn>
                <a:cxn ang="0">
                  <a:pos x="72" y="21"/>
                </a:cxn>
                <a:cxn ang="0">
                  <a:pos x="62" y="10"/>
                </a:cxn>
                <a:cxn ang="0">
                  <a:pos x="37" y="10"/>
                </a:cxn>
                <a:cxn ang="0">
                  <a:pos x="30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8"/>
                </a:cxn>
                <a:cxn ang="0">
                  <a:pos x="0" y="67"/>
                </a:cxn>
                <a:cxn ang="0">
                  <a:pos x="10" y="77"/>
                </a:cxn>
                <a:cxn ang="0">
                  <a:pos x="30" y="77"/>
                </a:cxn>
                <a:cxn ang="0">
                  <a:pos x="37" y="66"/>
                </a:cxn>
              </a:cxnLst>
              <a:rect l="0" t="0" r="r" b="b"/>
              <a:pathLst>
                <a:path w="72" h="77">
                  <a:moveTo>
                    <a:pt x="37" y="66"/>
                  </a:moveTo>
                  <a:cubicBezTo>
                    <a:pt x="42" y="66"/>
                    <a:pt x="62" y="66"/>
                    <a:pt x="62" y="66"/>
                  </a:cubicBezTo>
                  <a:cubicBezTo>
                    <a:pt x="68" y="66"/>
                    <a:pt x="72" y="62"/>
                    <a:pt x="72" y="56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15"/>
                    <a:pt x="68" y="10"/>
                    <a:pt x="62" y="10"/>
                  </a:cubicBezTo>
                  <a:cubicBezTo>
                    <a:pt x="62" y="10"/>
                    <a:pt x="42" y="10"/>
                    <a:pt x="37" y="10"/>
                  </a:cubicBezTo>
                  <a:cubicBezTo>
                    <a:pt x="32" y="10"/>
                    <a:pt x="30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4" y="77"/>
                    <a:pt x="1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2" y="66"/>
                    <a:pt x="37" y="6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" name="Freeform 21"/>
            <p:cNvSpPr>
              <a:spLocks/>
            </p:cNvSpPr>
            <p:nvPr/>
          </p:nvSpPr>
          <p:spPr bwMode="auto">
            <a:xfrm>
              <a:off x="1528673" y="2588287"/>
              <a:ext cx="159356" cy="151909"/>
            </a:xfrm>
            <a:custGeom>
              <a:avLst/>
              <a:gdLst/>
              <a:ahLst/>
              <a:cxnLst>
                <a:cxn ang="0">
                  <a:pos x="59" y="64"/>
                </a:cxn>
                <a:cxn ang="0">
                  <a:pos x="82" y="54"/>
                </a:cxn>
                <a:cxn ang="0">
                  <a:pos x="87" y="41"/>
                </a:cxn>
                <a:cxn ang="0">
                  <a:pos x="74" y="8"/>
                </a:cxn>
                <a:cxn ang="0">
                  <a:pos x="61" y="2"/>
                </a:cxn>
                <a:cxn ang="0">
                  <a:pos x="37" y="12"/>
                </a:cxn>
                <a:cxn ang="0">
                  <a:pos x="26" y="5"/>
                </a:cxn>
                <a:cxn ang="0">
                  <a:pos x="8" y="13"/>
                </a:cxn>
                <a:cxn ang="0">
                  <a:pos x="3" y="26"/>
                </a:cxn>
                <a:cxn ang="0">
                  <a:pos x="13" y="52"/>
                </a:cxn>
                <a:cxn ang="0">
                  <a:pos x="24" y="78"/>
                </a:cxn>
                <a:cxn ang="0">
                  <a:pos x="38" y="84"/>
                </a:cxn>
                <a:cxn ang="0">
                  <a:pos x="56" y="76"/>
                </a:cxn>
                <a:cxn ang="0">
                  <a:pos x="59" y="64"/>
                </a:cxn>
              </a:cxnLst>
              <a:rect l="0" t="0" r="r" b="b"/>
              <a:pathLst>
                <a:path w="90" h="86">
                  <a:moveTo>
                    <a:pt x="59" y="64"/>
                  </a:moveTo>
                  <a:cubicBezTo>
                    <a:pt x="63" y="62"/>
                    <a:pt x="82" y="54"/>
                    <a:pt x="82" y="54"/>
                  </a:cubicBezTo>
                  <a:cubicBezTo>
                    <a:pt x="87" y="52"/>
                    <a:pt x="90" y="46"/>
                    <a:pt x="87" y="41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2" y="3"/>
                    <a:pt x="66" y="0"/>
                    <a:pt x="61" y="2"/>
                  </a:cubicBezTo>
                  <a:cubicBezTo>
                    <a:pt x="61" y="2"/>
                    <a:pt x="42" y="10"/>
                    <a:pt x="37" y="12"/>
                  </a:cubicBezTo>
                  <a:cubicBezTo>
                    <a:pt x="33" y="14"/>
                    <a:pt x="26" y="5"/>
                    <a:pt x="26" y="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5"/>
                    <a:pt x="0" y="21"/>
                    <a:pt x="3" y="26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7" y="84"/>
                    <a:pt x="32" y="86"/>
                    <a:pt x="38" y="84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4" y="65"/>
                    <a:pt x="59" y="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6" name="Freeform 22"/>
            <p:cNvSpPr>
              <a:spLocks/>
            </p:cNvSpPr>
            <p:nvPr/>
          </p:nvSpPr>
          <p:spPr bwMode="auto">
            <a:xfrm>
              <a:off x="1412507" y="2415528"/>
              <a:ext cx="162334" cy="162334"/>
            </a:xfrm>
            <a:custGeom>
              <a:avLst/>
              <a:gdLst/>
              <a:ahLst/>
              <a:cxnLst>
                <a:cxn ang="0">
                  <a:pos x="71" y="61"/>
                </a:cxn>
                <a:cxn ang="0">
                  <a:pos x="88" y="43"/>
                </a:cxn>
                <a:cxn ang="0">
                  <a:pos x="88" y="29"/>
                </a:cxn>
                <a:cxn ang="0">
                  <a:pos x="63" y="4"/>
                </a:cxn>
                <a:cxn ang="0">
                  <a:pos x="49" y="4"/>
                </a:cxn>
                <a:cxn ang="0">
                  <a:pos x="31" y="21"/>
                </a:cxn>
                <a:cxn ang="0">
                  <a:pos x="18" y="19"/>
                </a:cxn>
                <a:cxn ang="0">
                  <a:pos x="4" y="33"/>
                </a:cxn>
                <a:cxn ang="0">
                  <a:pos x="4" y="48"/>
                </a:cxn>
                <a:cxn ang="0">
                  <a:pos x="24" y="68"/>
                </a:cxn>
                <a:cxn ang="0">
                  <a:pos x="45" y="88"/>
                </a:cxn>
                <a:cxn ang="0">
                  <a:pos x="59" y="88"/>
                </a:cxn>
                <a:cxn ang="0">
                  <a:pos x="73" y="74"/>
                </a:cxn>
                <a:cxn ang="0">
                  <a:pos x="71" y="61"/>
                </a:cxn>
              </a:cxnLst>
              <a:rect l="0" t="0" r="r" b="b"/>
              <a:pathLst>
                <a:path w="92" h="92">
                  <a:moveTo>
                    <a:pt x="71" y="61"/>
                  </a:moveTo>
                  <a:cubicBezTo>
                    <a:pt x="74" y="57"/>
                    <a:pt x="88" y="43"/>
                    <a:pt x="88" y="43"/>
                  </a:cubicBezTo>
                  <a:cubicBezTo>
                    <a:pt x="92" y="39"/>
                    <a:pt x="92" y="33"/>
                    <a:pt x="88" y="29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9" y="0"/>
                    <a:pt x="53" y="0"/>
                    <a:pt x="49" y="4"/>
                  </a:cubicBezTo>
                  <a:cubicBezTo>
                    <a:pt x="49" y="4"/>
                    <a:pt x="35" y="18"/>
                    <a:pt x="31" y="21"/>
                  </a:cubicBezTo>
                  <a:cubicBezTo>
                    <a:pt x="28" y="25"/>
                    <a:pt x="18" y="19"/>
                    <a:pt x="18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7"/>
                    <a:pt x="0" y="44"/>
                    <a:pt x="4" y="4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9" y="92"/>
                    <a:pt x="55" y="92"/>
                    <a:pt x="59" y="8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67" y="64"/>
                    <a:pt x="71" y="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7" name="Freeform 23"/>
            <p:cNvSpPr>
              <a:spLocks/>
            </p:cNvSpPr>
            <p:nvPr/>
          </p:nvSpPr>
          <p:spPr bwMode="auto">
            <a:xfrm>
              <a:off x="1249428" y="2304575"/>
              <a:ext cx="152654" cy="157122"/>
            </a:xfrm>
            <a:custGeom>
              <a:avLst/>
              <a:gdLst/>
              <a:ahLst/>
              <a:cxnLst>
                <a:cxn ang="0">
                  <a:pos x="74" y="52"/>
                </a:cxn>
                <a:cxn ang="0">
                  <a:pos x="84" y="29"/>
                </a:cxn>
                <a:cxn ang="0">
                  <a:pos x="78" y="15"/>
                </a:cxn>
                <a:cxn ang="0">
                  <a:pos x="45" y="2"/>
                </a:cxn>
                <a:cxn ang="0">
                  <a:pos x="32" y="7"/>
                </a:cxn>
                <a:cxn ang="0">
                  <a:pos x="23" y="30"/>
                </a:cxn>
                <a:cxn ang="0">
                  <a:pos x="10" y="33"/>
                </a:cxn>
                <a:cxn ang="0">
                  <a:pos x="2" y="52"/>
                </a:cxn>
                <a:cxn ang="0">
                  <a:pos x="8" y="65"/>
                </a:cxn>
                <a:cxn ang="0">
                  <a:pos x="34" y="76"/>
                </a:cxn>
                <a:cxn ang="0">
                  <a:pos x="60" y="87"/>
                </a:cxn>
                <a:cxn ang="0">
                  <a:pos x="74" y="81"/>
                </a:cxn>
                <a:cxn ang="0">
                  <a:pos x="81" y="63"/>
                </a:cxn>
                <a:cxn ang="0">
                  <a:pos x="74" y="52"/>
                </a:cxn>
              </a:cxnLst>
              <a:rect l="0" t="0" r="r" b="b"/>
              <a:pathLst>
                <a:path w="86" h="89">
                  <a:moveTo>
                    <a:pt x="74" y="52"/>
                  </a:moveTo>
                  <a:cubicBezTo>
                    <a:pt x="76" y="47"/>
                    <a:pt x="84" y="29"/>
                    <a:pt x="84" y="29"/>
                  </a:cubicBezTo>
                  <a:cubicBezTo>
                    <a:pt x="86" y="23"/>
                    <a:pt x="83" y="18"/>
                    <a:pt x="78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0"/>
                    <a:pt x="34" y="2"/>
                    <a:pt x="32" y="7"/>
                  </a:cubicBezTo>
                  <a:cubicBezTo>
                    <a:pt x="32" y="7"/>
                    <a:pt x="25" y="26"/>
                    <a:pt x="23" y="30"/>
                  </a:cubicBezTo>
                  <a:cubicBezTo>
                    <a:pt x="21" y="35"/>
                    <a:pt x="10" y="33"/>
                    <a:pt x="10" y="3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3" y="63"/>
                    <a:pt x="8" y="65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6" y="89"/>
                    <a:pt x="71" y="86"/>
                    <a:pt x="74" y="8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72" y="56"/>
                    <a:pt x="74" y="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108"/>
          <p:cNvGrpSpPr/>
          <p:nvPr/>
        </p:nvGrpSpPr>
        <p:grpSpPr>
          <a:xfrm>
            <a:off x="1521521" y="3453516"/>
            <a:ext cx="1154211" cy="1152722"/>
            <a:chOff x="560625" y="2276278"/>
            <a:chExt cx="1154211" cy="1152722"/>
          </a:xfrm>
        </p:grpSpPr>
        <p:sp>
          <p:nvSpPr>
            <p:cNvPr id="110" name="Freeform 6"/>
            <p:cNvSpPr>
              <a:spLocks noEditPoints="1"/>
            </p:cNvSpPr>
            <p:nvPr/>
          </p:nvSpPr>
          <p:spPr bwMode="auto">
            <a:xfrm>
              <a:off x="632856" y="2347020"/>
              <a:ext cx="1011238" cy="1011238"/>
            </a:xfrm>
            <a:custGeom>
              <a:avLst/>
              <a:gdLst/>
              <a:ahLst/>
              <a:cxnLst>
                <a:cxn ang="0">
                  <a:pos x="572" y="286"/>
                </a:cxn>
                <a:cxn ang="0">
                  <a:pos x="286" y="573"/>
                </a:cxn>
                <a:cxn ang="0">
                  <a:pos x="0" y="286"/>
                </a:cxn>
                <a:cxn ang="0">
                  <a:pos x="286" y="0"/>
                </a:cxn>
                <a:cxn ang="0">
                  <a:pos x="572" y="286"/>
                </a:cxn>
                <a:cxn ang="0">
                  <a:pos x="286" y="527"/>
                </a:cxn>
                <a:cxn ang="0">
                  <a:pos x="526" y="286"/>
                </a:cxn>
                <a:cxn ang="0">
                  <a:pos x="286" y="46"/>
                </a:cxn>
                <a:cxn ang="0">
                  <a:pos x="46" y="286"/>
                </a:cxn>
                <a:cxn ang="0">
                  <a:pos x="286" y="527"/>
                </a:cxn>
              </a:cxnLst>
              <a:rect l="0" t="0" r="r" b="b"/>
              <a:pathLst>
                <a:path w="572" h="573">
                  <a:moveTo>
                    <a:pt x="572" y="286"/>
                  </a:moveTo>
                  <a:cubicBezTo>
                    <a:pt x="572" y="444"/>
                    <a:pt x="444" y="573"/>
                    <a:pt x="286" y="573"/>
                  </a:cubicBezTo>
                  <a:cubicBezTo>
                    <a:pt x="128" y="573"/>
                    <a:pt x="0" y="444"/>
                    <a:pt x="0" y="286"/>
                  </a:cubicBezTo>
                  <a:cubicBezTo>
                    <a:pt x="0" y="128"/>
                    <a:pt x="128" y="0"/>
                    <a:pt x="286" y="0"/>
                  </a:cubicBezTo>
                  <a:cubicBezTo>
                    <a:pt x="444" y="0"/>
                    <a:pt x="572" y="128"/>
                    <a:pt x="572" y="286"/>
                  </a:cubicBezTo>
                  <a:close/>
                  <a:moveTo>
                    <a:pt x="286" y="527"/>
                  </a:moveTo>
                  <a:cubicBezTo>
                    <a:pt x="419" y="527"/>
                    <a:pt x="526" y="419"/>
                    <a:pt x="526" y="286"/>
                  </a:cubicBezTo>
                  <a:cubicBezTo>
                    <a:pt x="526" y="154"/>
                    <a:pt x="419" y="46"/>
                    <a:pt x="286" y="46"/>
                  </a:cubicBezTo>
                  <a:cubicBezTo>
                    <a:pt x="153" y="46"/>
                    <a:pt x="46" y="154"/>
                    <a:pt x="46" y="286"/>
                  </a:cubicBezTo>
                  <a:cubicBezTo>
                    <a:pt x="46" y="419"/>
                    <a:pt x="153" y="527"/>
                    <a:pt x="286" y="5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1" name="Freeform 8"/>
            <p:cNvSpPr>
              <a:spLocks/>
            </p:cNvSpPr>
            <p:nvPr/>
          </p:nvSpPr>
          <p:spPr bwMode="auto">
            <a:xfrm>
              <a:off x="1069223" y="2276278"/>
              <a:ext cx="136272" cy="126591"/>
            </a:xfrm>
            <a:custGeom>
              <a:avLst/>
              <a:gdLst/>
              <a:ahLst/>
              <a:cxnLst>
                <a:cxn ang="0">
                  <a:pos x="67" y="35"/>
                </a:cxn>
                <a:cxn ang="0">
                  <a:pos x="67" y="10"/>
                </a:cxn>
                <a:cxn ang="0">
                  <a:pos x="57" y="0"/>
                </a:cxn>
                <a:cxn ang="0">
                  <a:pos x="21" y="0"/>
                </a:cxn>
                <a:cxn ang="0">
                  <a:pos x="11" y="10"/>
                </a:cxn>
                <a:cxn ang="0">
                  <a:pos x="11" y="35"/>
                </a:cxn>
                <a:cxn ang="0">
                  <a:pos x="0" y="43"/>
                </a:cxn>
                <a:cxn ang="0">
                  <a:pos x="0" y="62"/>
                </a:cxn>
                <a:cxn ang="0">
                  <a:pos x="10" y="72"/>
                </a:cxn>
                <a:cxn ang="0">
                  <a:pos x="39" y="72"/>
                </a:cxn>
                <a:cxn ang="0">
                  <a:pos x="67" y="72"/>
                </a:cxn>
                <a:cxn ang="0">
                  <a:pos x="77" y="62"/>
                </a:cxn>
                <a:cxn ang="0">
                  <a:pos x="77" y="43"/>
                </a:cxn>
                <a:cxn ang="0">
                  <a:pos x="67" y="35"/>
                </a:cxn>
              </a:cxnLst>
              <a:rect l="0" t="0" r="r" b="b"/>
              <a:pathLst>
                <a:path w="77" h="72">
                  <a:moveTo>
                    <a:pt x="67" y="35"/>
                  </a:moveTo>
                  <a:cubicBezTo>
                    <a:pt x="67" y="30"/>
                    <a:pt x="67" y="10"/>
                    <a:pt x="67" y="10"/>
                  </a:cubicBezTo>
                  <a:cubicBezTo>
                    <a:pt x="67" y="4"/>
                    <a:pt x="62" y="0"/>
                    <a:pt x="5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1" y="4"/>
                    <a:pt x="11" y="10"/>
                  </a:cubicBezTo>
                  <a:cubicBezTo>
                    <a:pt x="11" y="10"/>
                    <a:pt x="11" y="30"/>
                    <a:pt x="11" y="35"/>
                  </a:cubicBezTo>
                  <a:cubicBezTo>
                    <a:pt x="11" y="40"/>
                    <a:pt x="0" y="43"/>
                    <a:pt x="0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5" y="72"/>
                    <a:pt x="10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73" y="72"/>
                    <a:pt x="77" y="68"/>
                    <a:pt x="77" y="62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67" y="40"/>
                    <a:pt x="67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874868" y="2304575"/>
              <a:ext cx="151909" cy="157122"/>
            </a:xfrm>
            <a:custGeom>
              <a:avLst/>
              <a:gdLst/>
              <a:ahLst/>
              <a:cxnLst>
                <a:cxn ang="0">
                  <a:pos x="63" y="30"/>
                </a:cxn>
                <a:cxn ang="0">
                  <a:pos x="54" y="7"/>
                </a:cxn>
                <a:cxn ang="0">
                  <a:pos x="40" y="2"/>
                </a:cxn>
                <a:cxn ang="0">
                  <a:pos x="7" y="15"/>
                </a:cxn>
                <a:cxn ang="0">
                  <a:pos x="2" y="29"/>
                </a:cxn>
                <a:cxn ang="0">
                  <a:pos x="12" y="52"/>
                </a:cxn>
                <a:cxn ang="0">
                  <a:pos x="5" y="63"/>
                </a:cxn>
                <a:cxn ang="0">
                  <a:pos x="12" y="81"/>
                </a:cxn>
                <a:cxn ang="0">
                  <a:pos x="25" y="87"/>
                </a:cxn>
                <a:cxn ang="0">
                  <a:pos x="52" y="76"/>
                </a:cxn>
                <a:cxn ang="0">
                  <a:pos x="78" y="65"/>
                </a:cxn>
                <a:cxn ang="0">
                  <a:pos x="83" y="52"/>
                </a:cxn>
                <a:cxn ang="0">
                  <a:pos x="76" y="33"/>
                </a:cxn>
                <a:cxn ang="0">
                  <a:pos x="63" y="30"/>
                </a:cxn>
              </a:cxnLst>
              <a:rect l="0" t="0" r="r" b="b"/>
              <a:pathLst>
                <a:path w="86" h="89">
                  <a:moveTo>
                    <a:pt x="63" y="30"/>
                  </a:moveTo>
                  <a:cubicBezTo>
                    <a:pt x="61" y="26"/>
                    <a:pt x="54" y="7"/>
                    <a:pt x="54" y="7"/>
                  </a:cubicBezTo>
                  <a:cubicBezTo>
                    <a:pt x="51" y="2"/>
                    <a:pt x="45" y="0"/>
                    <a:pt x="40" y="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" y="18"/>
                    <a:pt x="0" y="23"/>
                    <a:pt x="2" y="29"/>
                  </a:cubicBezTo>
                  <a:cubicBezTo>
                    <a:pt x="2" y="29"/>
                    <a:pt x="10" y="47"/>
                    <a:pt x="12" y="52"/>
                  </a:cubicBezTo>
                  <a:cubicBezTo>
                    <a:pt x="13" y="56"/>
                    <a:pt x="5" y="63"/>
                    <a:pt x="5" y="63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4" y="86"/>
                    <a:pt x="20" y="89"/>
                    <a:pt x="25" y="8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3" y="63"/>
                    <a:pt x="86" y="57"/>
                    <a:pt x="83" y="52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65" y="35"/>
                    <a:pt x="63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" name="Freeform 10"/>
            <p:cNvSpPr>
              <a:spLocks/>
            </p:cNvSpPr>
            <p:nvPr/>
          </p:nvSpPr>
          <p:spPr bwMode="auto">
            <a:xfrm>
              <a:off x="699875" y="2415528"/>
              <a:ext cx="163079" cy="162334"/>
            </a:xfrm>
            <a:custGeom>
              <a:avLst/>
              <a:gdLst/>
              <a:ahLst/>
              <a:cxnLst>
                <a:cxn ang="0">
                  <a:pos x="61" y="21"/>
                </a:cxn>
                <a:cxn ang="0">
                  <a:pos x="44" y="4"/>
                </a:cxn>
                <a:cxn ang="0">
                  <a:pos x="30" y="4"/>
                </a:cxn>
                <a:cxn ang="0">
                  <a:pos x="4" y="29"/>
                </a:cxn>
                <a:cxn ang="0">
                  <a:pos x="4" y="43"/>
                </a:cxn>
                <a:cxn ang="0">
                  <a:pos x="22" y="61"/>
                </a:cxn>
                <a:cxn ang="0">
                  <a:pos x="20" y="74"/>
                </a:cxn>
                <a:cxn ang="0">
                  <a:pos x="34" y="88"/>
                </a:cxn>
                <a:cxn ang="0">
                  <a:pos x="48" y="88"/>
                </a:cxn>
                <a:cxn ang="0">
                  <a:pos x="68" y="68"/>
                </a:cxn>
                <a:cxn ang="0">
                  <a:pos x="88" y="48"/>
                </a:cxn>
                <a:cxn ang="0">
                  <a:pos x="88" y="33"/>
                </a:cxn>
                <a:cxn ang="0">
                  <a:pos x="75" y="19"/>
                </a:cxn>
                <a:cxn ang="0">
                  <a:pos x="61" y="21"/>
                </a:cxn>
              </a:cxnLst>
              <a:rect l="0" t="0" r="r" b="b"/>
              <a:pathLst>
                <a:path w="92" h="92">
                  <a:moveTo>
                    <a:pt x="61" y="21"/>
                  </a:moveTo>
                  <a:cubicBezTo>
                    <a:pt x="58" y="18"/>
                    <a:pt x="44" y="4"/>
                    <a:pt x="44" y="4"/>
                  </a:cubicBezTo>
                  <a:cubicBezTo>
                    <a:pt x="40" y="0"/>
                    <a:pt x="33" y="0"/>
                    <a:pt x="30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33"/>
                    <a:pt x="0" y="39"/>
                    <a:pt x="4" y="43"/>
                  </a:cubicBezTo>
                  <a:cubicBezTo>
                    <a:pt x="4" y="43"/>
                    <a:pt x="19" y="57"/>
                    <a:pt x="22" y="61"/>
                  </a:cubicBezTo>
                  <a:cubicBezTo>
                    <a:pt x="25" y="64"/>
                    <a:pt x="20" y="74"/>
                    <a:pt x="20" y="74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8" y="92"/>
                    <a:pt x="44" y="92"/>
                    <a:pt x="48" y="8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2" y="44"/>
                    <a:pt x="92" y="37"/>
                    <a:pt x="88" y="33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65" y="25"/>
                    <a:pt x="61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4" name="Freeform 11"/>
            <p:cNvSpPr>
              <a:spLocks/>
            </p:cNvSpPr>
            <p:nvPr/>
          </p:nvSpPr>
          <p:spPr bwMode="auto">
            <a:xfrm>
              <a:off x="588922" y="2588287"/>
              <a:ext cx="157122" cy="151909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29" y="2"/>
                </a:cxn>
                <a:cxn ang="0">
                  <a:pos x="16" y="8"/>
                </a:cxn>
                <a:cxn ang="0">
                  <a:pos x="2" y="41"/>
                </a:cxn>
                <a:cxn ang="0">
                  <a:pos x="8" y="54"/>
                </a:cxn>
                <a:cxn ang="0">
                  <a:pos x="31" y="64"/>
                </a:cxn>
                <a:cxn ang="0">
                  <a:pos x="34" y="76"/>
                </a:cxn>
                <a:cxn ang="0">
                  <a:pos x="52" y="84"/>
                </a:cxn>
                <a:cxn ang="0">
                  <a:pos x="65" y="78"/>
                </a:cxn>
                <a:cxn ang="0">
                  <a:pos x="76" y="52"/>
                </a:cxn>
                <a:cxn ang="0">
                  <a:pos x="87" y="26"/>
                </a:cxn>
                <a:cxn ang="0">
                  <a:pos x="82" y="13"/>
                </a:cxn>
                <a:cxn ang="0">
                  <a:pos x="63" y="5"/>
                </a:cxn>
                <a:cxn ang="0">
                  <a:pos x="52" y="12"/>
                </a:cxn>
              </a:cxnLst>
              <a:rect l="0" t="0" r="r" b="b"/>
              <a:pathLst>
                <a:path w="89" h="86">
                  <a:moveTo>
                    <a:pt x="52" y="12"/>
                  </a:moveTo>
                  <a:cubicBezTo>
                    <a:pt x="48" y="10"/>
                    <a:pt x="29" y="2"/>
                    <a:pt x="29" y="2"/>
                  </a:cubicBezTo>
                  <a:cubicBezTo>
                    <a:pt x="24" y="0"/>
                    <a:pt x="18" y="3"/>
                    <a:pt x="16" y="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6"/>
                    <a:pt x="3" y="52"/>
                    <a:pt x="8" y="54"/>
                  </a:cubicBezTo>
                  <a:cubicBezTo>
                    <a:pt x="8" y="54"/>
                    <a:pt x="26" y="62"/>
                    <a:pt x="31" y="64"/>
                  </a:cubicBezTo>
                  <a:cubicBezTo>
                    <a:pt x="35" y="65"/>
                    <a:pt x="34" y="76"/>
                    <a:pt x="34" y="7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7" y="86"/>
                    <a:pt x="63" y="84"/>
                    <a:pt x="65" y="7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9" y="21"/>
                    <a:pt x="87" y="15"/>
                    <a:pt x="82" y="1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57" y="14"/>
                    <a:pt x="52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Freeform 12"/>
            <p:cNvSpPr>
              <a:spLocks/>
            </p:cNvSpPr>
            <p:nvPr/>
          </p:nvSpPr>
          <p:spPr bwMode="auto">
            <a:xfrm>
              <a:off x="560625" y="2784876"/>
              <a:ext cx="128825" cy="135527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10" y="10"/>
                </a:cxn>
                <a:cxn ang="0">
                  <a:pos x="0" y="21"/>
                </a:cxn>
                <a:cxn ang="0">
                  <a:pos x="0" y="56"/>
                </a:cxn>
                <a:cxn ang="0">
                  <a:pos x="10" y="66"/>
                </a:cxn>
                <a:cxn ang="0">
                  <a:pos x="35" y="66"/>
                </a:cxn>
                <a:cxn ang="0">
                  <a:pos x="43" y="77"/>
                </a:cxn>
                <a:cxn ang="0">
                  <a:pos x="63" y="77"/>
                </a:cxn>
                <a:cxn ang="0">
                  <a:pos x="73" y="67"/>
                </a:cxn>
                <a:cxn ang="0">
                  <a:pos x="73" y="38"/>
                </a:cxn>
                <a:cxn ang="0">
                  <a:pos x="73" y="10"/>
                </a:cxn>
                <a:cxn ang="0">
                  <a:pos x="63" y="0"/>
                </a:cxn>
                <a:cxn ang="0">
                  <a:pos x="43" y="0"/>
                </a:cxn>
                <a:cxn ang="0">
                  <a:pos x="35" y="10"/>
                </a:cxn>
              </a:cxnLst>
              <a:rect l="0" t="0" r="r" b="b"/>
              <a:pathLst>
                <a:path w="73" h="77">
                  <a:moveTo>
                    <a:pt x="35" y="10"/>
                  </a:moveTo>
                  <a:cubicBezTo>
                    <a:pt x="30" y="10"/>
                    <a:pt x="10" y="10"/>
                    <a:pt x="10" y="10"/>
                  </a:cubicBezTo>
                  <a:cubicBezTo>
                    <a:pt x="5" y="10"/>
                    <a:pt x="0" y="15"/>
                    <a:pt x="0" y="2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6"/>
                    <a:pt x="10" y="66"/>
                  </a:cubicBezTo>
                  <a:cubicBezTo>
                    <a:pt x="10" y="66"/>
                    <a:pt x="30" y="66"/>
                    <a:pt x="35" y="66"/>
                  </a:cubicBezTo>
                  <a:cubicBezTo>
                    <a:pt x="40" y="66"/>
                    <a:pt x="43" y="77"/>
                    <a:pt x="4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8" y="77"/>
                    <a:pt x="73" y="72"/>
                    <a:pt x="73" y="67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8" y="0"/>
                    <a:pt x="6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0" y="10"/>
                    <a:pt x="35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Freeform 13"/>
            <p:cNvSpPr>
              <a:spLocks/>
            </p:cNvSpPr>
            <p:nvPr/>
          </p:nvSpPr>
          <p:spPr bwMode="auto">
            <a:xfrm>
              <a:off x="588922" y="2965081"/>
              <a:ext cx="157122" cy="149675"/>
            </a:xfrm>
            <a:custGeom>
              <a:avLst/>
              <a:gdLst/>
              <a:ahLst/>
              <a:cxnLst>
                <a:cxn ang="0">
                  <a:pos x="31" y="22"/>
                </a:cxn>
                <a:cxn ang="0">
                  <a:pos x="8" y="32"/>
                </a:cxn>
                <a:cxn ang="0">
                  <a:pos x="2" y="45"/>
                </a:cxn>
                <a:cxn ang="0">
                  <a:pos x="16" y="78"/>
                </a:cxn>
                <a:cxn ang="0">
                  <a:pos x="29" y="83"/>
                </a:cxn>
                <a:cxn ang="0">
                  <a:pos x="52" y="74"/>
                </a:cxn>
                <a:cxn ang="0">
                  <a:pos x="63" y="81"/>
                </a:cxn>
                <a:cxn ang="0">
                  <a:pos x="82" y="73"/>
                </a:cxn>
                <a:cxn ang="0">
                  <a:pos x="87" y="60"/>
                </a:cxn>
                <a:cxn ang="0">
                  <a:pos x="76" y="33"/>
                </a:cxn>
                <a:cxn ang="0">
                  <a:pos x="65" y="7"/>
                </a:cxn>
                <a:cxn ang="0">
                  <a:pos x="52" y="2"/>
                </a:cxn>
                <a:cxn ang="0">
                  <a:pos x="34" y="9"/>
                </a:cxn>
                <a:cxn ang="0">
                  <a:pos x="31" y="22"/>
                </a:cxn>
              </a:cxnLst>
              <a:rect l="0" t="0" r="r" b="b"/>
              <a:pathLst>
                <a:path w="89" h="85">
                  <a:moveTo>
                    <a:pt x="31" y="22"/>
                  </a:moveTo>
                  <a:cubicBezTo>
                    <a:pt x="26" y="24"/>
                    <a:pt x="8" y="32"/>
                    <a:pt x="8" y="32"/>
                  </a:cubicBezTo>
                  <a:cubicBezTo>
                    <a:pt x="3" y="34"/>
                    <a:pt x="0" y="40"/>
                    <a:pt x="2" y="45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8" y="83"/>
                    <a:pt x="24" y="85"/>
                    <a:pt x="29" y="83"/>
                  </a:cubicBezTo>
                  <a:cubicBezTo>
                    <a:pt x="29" y="83"/>
                    <a:pt x="48" y="76"/>
                    <a:pt x="52" y="74"/>
                  </a:cubicBezTo>
                  <a:cubicBezTo>
                    <a:pt x="57" y="72"/>
                    <a:pt x="63" y="81"/>
                    <a:pt x="63" y="81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7" y="71"/>
                    <a:pt x="89" y="65"/>
                    <a:pt x="87" y="60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2"/>
                    <a:pt x="57" y="0"/>
                    <a:pt x="52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20"/>
                    <a:pt x="31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Freeform 14"/>
            <p:cNvSpPr>
              <a:spLocks/>
            </p:cNvSpPr>
            <p:nvPr/>
          </p:nvSpPr>
          <p:spPr bwMode="auto">
            <a:xfrm>
              <a:off x="699875" y="3127416"/>
              <a:ext cx="163079" cy="162334"/>
            </a:xfrm>
            <a:custGeom>
              <a:avLst/>
              <a:gdLst/>
              <a:ahLst/>
              <a:cxnLst>
                <a:cxn ang="0">
                  <a:pos x="22" y="31"/>
                </a:cxn>
                <a:cxn ang="0">
                  <a:pos x="4" y="48"/>
                </a:cxn>
                <a:cxn ang="0">
                  <a:pos x="4" y="63"/>
                </a:cxn>
                <a:cxn ang="0">
                  <a:pos x="30" y="88"/>
                </a:cxn>
                <a:cxn ang="0">
                  <a:pos x="44" y="88"/>
                </a:cxn>
                <a:cxn ang="0">
                  <a:pos x="62" y="70"/>
                </a:cxn>
                <a:cxn ang="0">
                  <a:pos x="75" y="72"/>
                </a:cxn>
                <a:cxn ang="0">
                  <a:pos x="88" y="58"/>
                </a:cxn>
                <a:cxn ang="0">
                  <a:pos x="88" y="44"/>
                </a:cxn>
                <a:cxn ang="0">
                  <a:pos x="68" y="24"/>
                </a:cxn>
                <a:cxn ang="0">
                  <a:pos x="48" y="4"/>
                </a:cxn>
                <a:cxn ang="0">
                  <a:pos x="34" y="4"/>
                </a:cxn>
                <a:cxn ang="0">
                  <a:pos x="20" y="18"/>
                </a:cxn>
                <a:cxn ang="0">
                  <a:pos x="22" y="31"/>
                </a:cxn>
              </a:cxnLst>
              <a:rect l="0" t="0" r="r" b="b"/>
              <a:pathLst>
                <a:path w="92" h="92">
                  <a:moveTo>
                    <a:pt x="22" y="31"/>
                  </a:moveTo>
                  <a:cubicBezTo>
                    <a:pt x="19" y="34"/>
                    <a:pt x="4" y="48"/>
                    <a:pt x="4" y="48"/>
                  </a:cubicBezTo>
                  <a:cubicBezTo>
                    <a:pt x="0" y="52"/>
                    <a:pt x="0" y="59"/>
                    <a:pt x="4" y="6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3" y="92"/>
                    <a:pt x="40" y="92"/>
                    <a:pt x="44" y="88"/>
                  </a:cubicBezTo>
                  <a:cubicBezTo>
                    <a:pt x="44" y="88"/>
                    <a:pt x="58" y="74"/>
                    <a:pt x="62" y="70"/>
                  </a:cubicBezTo>
                  <a:cubicBezTo>
                    <a:pt x="65" y="67"/>
                    <a:pt x="75" y="72"/>
                    <a:pt x="75" y="72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92" y="54"/>
                    <a:pt x="92" y="48"/>
                    <a:pt x="88" y="4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4" y="0"/>
                    <a:pt x="38" y="0"/>
                    <a:pt x="34" y="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6" y="27"/>
                    <a:pt x="22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8" name="Freeform 15"/>
            <p:cNvSpPr>
              <a:spLocks/>
            </p:cNvSpPr>
            <p:nvPr/>
          </p:nvSpPr>
          <p:spPr bwMode="auto">
            <a:xfrm>
              <a:off x="874868" y="3243581"/>
              <a:ext cx="151909" cy="157122"/>
            </a:xfrm>
            <a:custGeom>
              <a:avLst/>
              <a:gdLst/>
              <a:ahLst/>
              <a:cxnLst>
                <a:cxn ang="0">
                  <a:pos x="12" y="37"/>
                </a:cxn>
                <a:cxn ang="0">
                  <a:pos x="2" y="60"/>
                </a:cxn>
                <a:cxn ang="0">
                  <a:pos x="7" y="73"/>
                </a:cxn>
                <a:cxn ang="0">
                  <a:pos x="40" y="87"/>
                </a:cxn>
                <a:cxn ang="0">
                  <a:pos x="54" y="81"/>
                </a:cxn>
                <a:cxn ang="0">
                  <a:pos x="63" y="58"/>
                </a:cxn>
                <a:cxn ang="0">
                  <a:pos x="76" y="55"/>
                </a:cxn>
                <a:cxn ang="0">
                  <a:pos x="83" y="37"/>
                </a:cxn>
                <a:cxn ang="0">
                  <a:pos x="78" y="24"/>
                </a:cxn>
                <a:cxn ang="0">
                  <a:pos x="52" y="13"/>
                </a:cxn>
                <a:cxn ang="0">
                  <a:pos x="25" y="2"/>
                </a:cxn>
                <a:cxn ang="0">
                  <a:pos x="12" y="7"/>
                </a:cxn>
                <a:cxn ang="0">
                  <a:pos x="5" y="26"/>
                </a:cxn>
                <a:cxn ang="0">
                  <a:pos x="12" y="37"/>
                </a:cxn>
              </a:cxnLst>
              <a:rect l="0" t="0" r="r" b="b"/>
              <a:pathLst>
                <a:path w="86" h="89">
                  <a:moveTo>
                    <a:pt x="12" y="37"/>
                  </a:moveTo>
                  <a:cubicBezTo>
                    <a:pt x="10" y="41"/>
                    <a:pt x="2" y="60"/>
                    <a:pt x="2" y="60"/>
                  </a:cubicBezTo>
                  <a:cubicBezTo>
                    <a:pt x="0" y="65"/>
                    <a:pt x="2" y="71"/>
                    <a:pt x="7" y="73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5" y="89"/>
                    <a:pt x="51" y="87"/>
                    <a:pt x="54" y="81"/>
                  </a:cubicBezTo>
                  <a:cubicBezTo>
                    <a:pt x="54" y="81"/>
                    <a:pt x="61" y="63"/>
                    <a:pt x="63" y="58"/>
                  </a:cubicBezTo>
                  <a:cubicBezTo>
                    <a:pt x="65" y="54"/>
                    <a:pt x="76" y="55"/>
                    <a:pt x="76" y="55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6" y="32"/>
                    <a:pt x="83" y="26"/>
                    <a:pt x="78" y="2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0" y="0"/>
                    <a:pt x="14" y="2"/>
                    <a:pt x="12" y="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13" y="32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Freeform 16"/>
            <p:cNvSpPr>
              <a:spLocks/>
            </p:cNvSpPr>
            <p:nvPr/>
          </p:nvSpPr>
          <p:spPr bwMode="auto">
            <a:xfrm>
              <a:off x="1069223" y="3300175"/>
              <a:ext cx="136272" cy="128825"/>
            </a:xfrm>
            <a:custGeom>
              <a:avLst/>
              <a:gdLst/>
              <a:ahLst/>
              <a:cxnLst>
                <a:cxn ang="0">
                  <a:pos x="11" y="38"/>
                </a:cxn>
                <a:cxn ang="0">
                  <a:pos x="11" y="63"/>
                </a:cxn>
                <a:cxn ang="0">
                  <a:pos x="21" y="73"/>
                </a:cxn>
                <a:cxn ang="0">
                  <a:pos x="57" y="73"/>
                </a:cxn>
                <a:cxn ang="0">
                  <a:pos x="67" y="63"/>
                </a:cxn>
                <a:cxn ang="0">
                  <a:pos x="67" y="38"/>
                </a:cxn>
                <a:cxn ang="0">
                  <a:pos x="77" y="30"/>
                </a:cxn>
                <a:cxn ang="0">
                  <a:pos x="77" y="10"/>
                </a:cxn>
                <a:cxn ang="0">
                  <a:pos x="67" y="0"/>
                </a:cxn>
                <a:cxn ang="0">
                  <a:pos x="39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1" y="38"/>
                </a:cxn>
              </a:cxnLst>
              <a:rect l="0" t="0" r="r" b="b"/>
              <a:pathLst>
                <a:path w="77" h="73">
                  <a:moveTo>
                    <a:pt x="11" y="38"/>
                  </a:moveTo>
                  <a:cubicBezTo>
                    <a:pt x="11" y="43"/>
                    <a:pt x="11" y="63"/>
                    <a:pt x="11" y="63"/>
                  </a:cubicBezTo>
                  <a:cubicBezTo>
                    <a:pt x="11" y="68"/>
                    <a:pt x="15" y="73"/>
                    <a:pt x="2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2" y="73"/>
                    <a:pt x="67" y="68"/>
                    <a:pt x="67" y="63"/>
                  </a:cubicBezTo>
                  <a:cubicBezTo>
                    <a:pt x="67" y="63"/>
                    <a:pt x="67" y="43"/>
                    <a:pt x="67" y="38"/>
                  </a:cubicBezTo>
                  <a:cubicBezTo>
                    <a:pt x="67" y="33"/>
                    <a:pt x="77" y="30"/>
                    <a:pt x="77" y="3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1" y="33"/>
                    <a:pt x="11" y="3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0" name="Freeform 17"/>
            <p:cNvSpPr>
              <a:spLocks/>
            </p:cNvSpPr>
            <p:nvPr/>
          </p:nvSpPr>
          <p:spPr bwMode="auto">
            <a:xfrm>
              <a:off x="1249428" y="3243581"/>
              <a:ext cx="152654" cy="157122"/>
            </a:xfrm>
            <a:custGeom>
              <a:avLst/>
              <a:gdLst/>
              <a:ahLst/>
              <a:cxnLst>
                <a:cxn ang="0">
                  <a:pos x="23" y="58"/>
                </a:cxn>
                <a:cxn ang="0">
                  <a:pos x="32" y="81"/>
                </a:cxn>
                <a:cxn ang="0">
                  <a:pos x="45" y="87"/>
                </a:cxn>
                <a:cxn ang="0">
                  <a:pos x="78" y="73"/>
                </a:cxn>
                <a:cxn ang="0">
                  <a:pos x="84" y="60"/>
                </a:cxn>
                <a:cxn ang="0">
                  <a:pos x="74" y="37"/>
                </a:cxn>
                <a:cxn ang="0">
                  <a:pos x="81" y="26"/>
                </a:cxn>
                <a:cxn ang="0">
                  <a:pos x="74" y="7"/>
                </a:cxn>
                <a:cxn ang="0">
                  <a:pos x="60" y="2"/>
                </a:cxn>
                <a:cxn ang="0">
                  <a:pos x="34" y="13"/>
                </a:cxn>
                <a:cxn ang="0">
                  <a:pos x="8" y="24"/>
                </a:cxn>
                <a:cxn ang="0">
                  <a:pos x="2" y="37"/>
                </a:cxn>
                <a:cxn ang="0">
                  <a:pos x="10" y="55"/>
                </a:cxn>
                <a:cxn ang="0">
                  <a:pos x="23" y="58"/>
                </a:cxn>
              </a:cxnLst>
              <a:rect l="0" t="0" r="r" b="b"/>
              <a:pathLst>
                <a:path w="86" h="89">
                  <a:moveTo>
                    <a:pt x="23" y="58"/>
                  </a:moveTo>
                  <a:cubicBezTo>
                    <a:pt x="24" y="63"/>
                    <a:pt x="32" y="81"/>
                    <a:pt x="32" y="81"/>
                  </a:cubicBezTo>
                  <a:cubicBezTo>
                    <a:pt x="34" y="87"/>
                    <a:pt x="40" y="89"/>
                    <a:pt x="45" y="8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3" y="71"/>
                    <a:pt x="86" y="65"/>
                    <a:pt x="84" y="60"/>
                  </a:cubicBezTo>
                  <a:cubicBezTo>
                    <a:pt x="84" y="60"/>
                    <a:pt x="76" y="41"/>
                    <a:pt x="74" y="37"/>
                  </a:cubicBezTo>
                  <a:cubicBezTo>
                    <a:pt x="72" y="32"/>
                    <a:pt x="81" y="26"/>
                    <a:pt x="81" y="2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1" y="2"/>
                    <a:pt x="66" y="0"/>
                    <a:pt x="60" y="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6"/>
                    <a:pt x="0" y="32"/>
                    <a:pt x="2" y="37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21" y="54"/>
                    <a:pt x="23" y="5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Freeform 18"/>
            <p:cNvSpPr>
              <a:spLocks/>
            </p:cNvSpPr>
            <p:nvPr/>
          </p:nvSpPr>
          <p:spPr bwMode="auto">
            <a:xfrm>
              <a:off x="1412507" y="3127416"/>
              <a:ext cx="162334" cy="162334"/>
            </a:xfrm>
            <a:custGeom>
              <a:avLst/>
              <a:gdLst/>
              <a:ahLst/>
              <a:cxnLst>
                <a:cxn ang="0">
                  <a:pos x="31" y="70"/>
                </a:cxn>
                <a:cxn ang="0">
                  <a:pos x="49" y="88"/>
                </a:cxn>
                <a:cxn ang="0">
                  <a:pos x="63" y="88"/>
                </a:cxn>
                <a:cxn ang="0">
                  <a:pos x="88" y="63"/>
                </a:cxn>
                <a:cxn ang="0">
                  <a:pos x="88" y="48"/>
                </a:cxn>
                <a:cxn ang="0">
                  <a:pos x="71" y="31"/>
                </a:cxn>
                <a:cxn ang="0">
                  <a:pos x="73" y="18"/>
                </a:cxn>
                <a:cxn ang="0">
                  <a:pos x="59" y="4"/>
                </a:cxn>
                <a:cxn ang="0">
                  <a:pos x="45" y="4"/>
                </a:cxn>
                <a:cxn ang="0">
                  <a:pos x="24" y="24"/>
                </a:cxn>
                <a:cxn ang="0">
                  <a:pos x="4" y="44"/>
                </a:cxn>
                <a:cxn ang="0">
                  <a:pos x="4" y="58"/>
                </a:cxn>
                <a:cxn ang="0">
                  <a:pos x="18" y="72"/>
                </a:cxn>
                <a:cxn ang="0">
                  <a:pos x="31" y="70"/>
                </a:cxn>
              </a:cxnLst>
              <a:rect l="0" t="0" r="r" b="b"/>
              <a:pathLst>
                <a:path w="92" h="92">
                  <a:moveTo>
                    <a:pt x="31" y="70"/>
                  </a:moveTo>
                  <a:cubicBezTo>
                    <a:pt x="35" y="74"/>
                    <a:pt x="49" y="88"/>
                    <a:pt x="49" y="88"/>
                  </a:cubicBezTo>
                  <a:cubicBezTo>
                    <a:pt x="53" y="92"/>
                    <a:pt x="59" y="92"/>
                    <a:pt x="63" y="88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2" y="59"/>
                    <a:pt x="92" y="52"/>
                    <a:pt x="88" y="48"/>
                  </a:cubicBezTo>
                  <a:cubicBezTo>
                    <a:pt x="88" y="48"/>
                    <a:pt x="74" y="34"/>
                    <a:pt x="71" y="31"/>
                  </a:cubicBezTo>
                  <a:cubicBezTo>
                    <a:pt x="67" y="27"/>
                    <a:pt x="73" y="18"/>
                    <a:pt x="73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49" y="0"/>
                    <a:pt x="45" y="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8"/>
                    <a:pt x="0" y="54"/>
                    <a:pt x="4" y="58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28" y="67"/>
                    <a:pt x="31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Freeform 19"/>
            <p:cNvSpPr>
              <a:spLocks/>
            </p:cNvSpPr>
            <p:nvPr/>
          </p:nvSpPr>
          <p:spPr bwMode="auto">
            <a:xfrm>
              <a:off x="1528673" y="2965081"/>
              <a:ext cx="159356" cy="149675"/>
            </a:xfrm>
            <a:custGeom>
              <a:avLst/>
              <a:gdLst/>
              <a:ahLst/>
              <a:cxnLst>
                <a:cxn ang="0">
                  <a:pos x="37" y="74"/>
                </a:cxn>
                <a:cxn ang="0">
                  <a:pos x="61" y="83"/>
                </a:cxn>
                <a:cxn ang="0">
                  <a:pos x="74" y="78"/>
                </a:cxn>
                <a:cxn ang="0">
                  <a:pos x="87" y="45"/>
                </a:cxn>
                <a:cxn ang="0">
                  <a:pos x="82" y="32"/>
                </a:cxn>
                <a:cxn ang="0">
                  <a:pos x="59" y="22"/>
                </a:cxn>
                <a:cxn ang="0">
                  <a:pos x="56" y="9"/>
                </a:cxn>
                <a:cxn ang="0">
                  <a:pos x="38" y="2"/>
                </a:cxn>
                <a:cxn ang="0">
                  <a:pos x="24" y="7"/>
                </a:cxn>
                <a:cxn ang="0">
                  <a:pos x="13" y="33"/>
                </a:cxn>
                <a:cxn ang="0">
                  <a:pos x="3" y="60"/>
                </a:cxn>
                <a:cxn ang="0">
                  <a:pos x="8" y="73"/>
                </a:cxn>
                <a:cxn ang="0">
                  <a:pos x="26" y="81"/>
                </a:cxn>
                <a:cxn ang="0">
                  <a:pos x="37" y="74"/>
                </a:cxn>
              </a:cxnLst>
              <a:rect l="0" t="0" r="r" b="b"/>
              <a:pathLst>
                <a:path w="90" h="85">
                  <a:moveTo>
                    <a:pt x="37" y="74"/>
                  </a:moveTo>
                  <a:cubicBezTo>
                    <a:pt x="42" y="76"/>
                    <a:pt x="61" y="83"/>
                    <a:pt x="61" y="83"/>
                  </a:cubicBezTo>
                  <a:cubicBezTo>
                    <a:pt x="66" y="85"/>
                    <a:pt x="72" y="83"/>
                    <a:pt x="74" y="7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0" y="40"/>
                    <a:pt x="87" y="34"/>
                    <a:pt x="82" y="32"/>
                  </a:cubicBezTo>
                  <a:cubicBezTo>
                    <a:pt x="82" y="32"/>
                    <a:pt x="63" y="24"/>
                    <a:pt x="59" y="22"/>
                  </a:cubicBezTo>
                  <a:cubicBezTo>
                    <a:pt x="54" y="20"/>
                    <a:pt x="56" y="9"/>
                    <a:pt x="56" y="9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2" y="0"/>
                    <a:pt x="27" y="2"/>
                    <a:pt x="24" y="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0" y="65"/>
                    <a:pt x="3" y="71"/>
                    <a:pt x="8" y="7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33" y="72"/>
                    <a:pt x="37" y="7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Freeform 20"/>
            <p:cNvSpPr>
              <a:spLocks/>
            </p:cNvSpPr>
            <p:nvPr/>
          </p:nvSpPr>
          <p:spPr bwMode="auto">
            <a:xfrm>
              <a:off x="1587500" y="2784876"/>
              <a:ext cx="127336" cy="135527"/>
            </a:xfrm>
            <a:custGeom>
              <a:avLst/>
              <a:gdLst/>
              <a:ahLst/>
              <a:cxnLst>
                <a:cxn ang="0">
                  <a:pos x="37" y="66"/>
                </a:cxn>
                <a:cxn ang="0">
                  <a:pos x="62" y="66"/>
                </a:cxn>
                <a:cxn ang="0">
                  <a:pos x="72" y="56"/>
                </a:cxn>
                <a:cxn ang="0">
                  <a:pos x="72" y="21"/>
                </a:cxn>
                <a:cxn ang="0">
                  <a:pos x="62" y="10"/>
                </a:cxn>
                <a:cxn ang="0">
                  <a:pos x="37" y="10"/>
                </a:cxn>
                <a:cxn ang="0">
                  <a:pos x="30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8"/>
                </a:cxn>
                <a:cxn ang="0">
                  <a:pos x="0" y="67"/>
                </a:cxn>
                <a:cxn ang="0">
                  <a:pos x="10" y="77"/>
                </a:cxn>
                <a:cxn ang="0">
                  <a:pos x="30" y="77"/>
                </a:cxn>
                <a:cxn ang="0">
                  <a:pos x="37" y="66"/>
                </a:cxn>
              </a:cxnLst>
              <a:rect l="0" t="0" r="r" b="b"/>
              <a:pathLst>
                <a:path w="72" h="77">
                  <a:moveTo>
                    <a:pt x="37" y="66"/>
                  </a:moveTo>
                  <a:cubicBezTo>
                    <a:pt x="42" y="66"/>
                    <a:pt x="62" y="66"/>
                    <a:pt x="62" y="66"/>
                  </a:cubicBezTo>
                  <a:cubicBezTo>
                    <a:pt x="68" y="66"/>
                    <a:pt x="72" y="62"/>
                    <a:pt x="72" y="56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15"/>
                    <a:pt x="68" y="10"/>
                    <a:pt x="62" y="10"/>
                  </a:cubicBezTo>
                  <a:cubicBezTo>
                    <a:pt x="62" y="10"/>
                    <a:pt x="42" y="10"/>
                    <a:pt x="37" y="10"/>
                  </a:cubicBezTo>
                  <a:cubicBezTo>
                    <a:pt x="32" y="10"/>
                    <a:pt x="30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4" y="77"/>
                    <a:pt x="1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2" y="66"/>
                    <a:pt x="37" y="6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4" name="Freeform 21"/>
            <p:cNvSpPr>
              <a:spLocks/>
            </p:cNvSpPr>
            <p:nvPr/>
          </p:nvSpPr>
          <p:spPr bwMode="auto">
            <a:xfrm>
              <a:off x="1528673" y="2588287"/>
              <a:ext cx="159356" cy="151909"/>
            </a:xfrm>
            <a:custGeom>
              <a:avLst/>
              <a:gdLst/>
              <a:ahLst/>
              <a:cxnLst>
                <a:cxn ang="0">
                  <a:pos x="59" y="64"/>
                </a:cxn>
                <a:cxn ang="0">
                  <a:pos x="82" y="54"/>
                </a:cxn>
                <a:cxn ang="0">
                  <a:pos x="87" y="41"/>
                </a:cxn>
                <a:cxn ang="0">
                  <a:pos x="74" y="8"/>
                </a:cxn>
                <a:cxn ang="0">
                  <a:pos x="61" y="2"/>
                </a:cxn>
                <a:cxn ang="0">
                  <a:pos x="37" y="12"/>
                </a:cxn>
                <a:cxn ang="0">
                  <a:pos x="26" y="5"/>
                </a:cxn>
                <a:cxn ang="0">
                  <a:pos x="8" y="13"/>
                </a:cxn>
                <a:cxn ang="0">
                  <a:pos x="3" y="26"/>
                </a:cxn>
                <a:cxn ang="0">
                  <a:pos x="13" y="52"/>
                </a:cxn>
                <a:cxn ang="0">
                  <a:pos x="24" y="78"/>
                </a:cxn>
                <a:cxn ang="0">
                  <a:pos x="38" y="84"/>
                </a:cxn>
                <a:cxn ang="0">
                  <a:pos x="56" y="76"/>
                </a:cxn>
                <a:cxn ang="0">
                  <a:pos x="59" y="64"/>
                </a:cxn>
              </a:cxnLst>
              <a:rect l="0" t="0" r="r" b="b"/>
              <a:pathLst>
                <a:path w="90" h="86">
                  <a:moveTo>
                    <a:pt x="59" y="64"/>
                  </a:moveTo>
                  <a:cubicBezTo>
                    <a:pt x="63" y="62"/>
                    <a:pt x="82" y="54"/>
                    <a:pt x="82" y="54"/>
                  </a:cubicBezTo>
                  <a:cubicBezTo>
                    <a:pt x="87" y="52"/>
                    <a:pt x="90" y="46"/>
                    <a:pt x="87" y="41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2" y="3"/>
                    <a:pt x="66" y="0"/>
                    <a:pt x="61" y="2"/>
                  </a:cubicBezTo>
                  <a:cubicBezTo>
                    <a:pt x="61" y="2"/>
                    <a:pt x="42" y="10"/>
                    <a:pt x="37" y="12"/>
                  </a:cubicBezTo>
                  <a:cubicBezTo>
                    <a:pt x="33" y="14"/>
                    <a:pt x="26" y="5"/>
                    <a:pt x="26" y="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5"/>
                    <a:pt x="0" y="21"/>
                    <a:pt x="3" y="26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7" y="84"/>
                    <a:pt x="32" y="86"/>
                    <a:pt x="38" y="84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4" y="65"/>
                    <a:pt x="59" y="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5" name="Freeform 22"/>
            <p:cNvSpPr>
              <a:spLocks/>
            </p:cNvSpPr>
            <p:nvPr/>
          </p:nvSpPr>
          <p:spPr bwMode="auto">
            <a:xfrm>
              <a:off x="1412507" y="2415528"/>
              <a:ext cx="162334" cy="162334"/>
            </a:xfrm>
            <a:custGeom>
              <a:avLst/>
              <a:gdLst/>
              <a:ahLst/>
              <a:cxnLst>
                <a:cxn ang="0">
                  <a:pos x="71" y="61"/>
                </a:cxn>
                <a:cxn ang="0">
                  <a:pos x="88" y="43"/>
                </a:cxn>
                <a:cxn ang="0">
                  <a:pos x="88" y="29"/>
                </a:cxn>
                <a:cxn ang="0">
                  <a:pos x="63" y="4"/>
                </a:cxn>
                <a:cxn ang="0">
                  <a:pos x="49" y="4"/>
                </a:cxn>
                <a:cxn ang="0">
                  <a:pos x="31" y="21"/>
                </a:cxn>
                <a:cxn ang="0">
                  <a:pos x="18" y="19"/>
                </a:cxn>
                <a:cxn ang="0">
                  <a:pos x="4" y="33"/>
                </a:cxn>
                <a:cxn ang="0">
                  <a:pos x="4" y="48"/>
                </a:cxn>
                <a:cxn ang="0">
                  <a:pos x="24" y="68"/>
                </a:cxn>
                <a:cxn ang="0">
                  <a:pos x="45" y="88"/>
                </a:cxn>
                <a:cxn ang="0">
                  <a:pos x="59" y="88"/>
                </a:cxn>
                <a:cxn ang="0">
                  <a:pos x="73" y="74"/>
                </a:cxn>
                <a:cxn ang="0">
                  <a:pos x="71" y="61"/>
                </a:cxn>
              </a:cxnLst>
              <a:rect l="0" t="0" r="r" b="b"/>
              <a:pathLst>
                <a:path w="92" h="92">
                  <a:moveTo>
                    <a:pt x="71" y="61"/>
                  </a:moveTo>
                  <a:cubicBezTo>
                    <a:pt x="74" y="57"/>
                    <a:pt x="88" y="43"/>
                    <a:pt x="88" y="43"/>
                  </a:cubicBezTo>
                  <a:cubicBezTo>
                    <a:pt x="92" y="39"/>
                    <a:pt x="92" y="33"/>
                    <a:pt x="88" y="29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9" y="0"/>
                    <a:pt x="53" y="0"/>
                    <a:pt x="49" y="4"/>
                  </a:cubicBezTo>
                  <a:cubicBezTo>
                    <a:pt x="49" y="4"/>
                    <a:pt x="35" y="18"/>
                    <a:pt x="31" y="21"/>
                  </a:cubicBezTo>
                  <a:cubicBezTo>
                    <a:pt x="28" y="25"/>
                    <a:pt x="18" y="19"/>
                    <a:pt x="18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7"/>
                    <a:pt x="0" y="44"/>
                    <a:pt x="4" y="4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9" y="92"/>
                    <a:pt x="55" y="92"/>
                    <a:pt x="59" y="8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67" y="64"/>
                    <a:pt x="71" y="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6" name="Freeform 23"/>
            <p:cNvSpPr>
              <a:spLocks/>
            </p:cNvSpPr>
            <p:nvPr/>
          </p:nvSpPr>
          <p:spPr bwMode="auto">
            <a:xfrm>
              <a:off x="1249428" y="2304575"/>
              <a:ext cx="152654" cy="157122"/>
            </a:xfrm>
            <a:custGeom>
              <a:avLst/>
              <a:gdLst/>
              <a:ahLst/>
              <a:cxnLst>
                <a:cxn ang="0">
                  <a:pos x="74" y="52"/>
                </a:cxn>
                <a:cxn ang="0">
                  <a:pos x="84" y="29"/>
                </a:cxn>
                <a:cxn ang="0">
                  <a:pos x="78" y="15"/>
                </a:cxn>
                <a:cxn ang="0">
                  <a:pos x="45" y="2"/>
                </a:cxn>
                <a:cxn ang="0">
                  <a:pos x="32" y="7"/>
                </a:cxn>
                <a:cxn ang="0">
                  <a:pos x="23" y="30"/>
                </a:cxn>
                <a:cxn ang="0">
                  <a:pos x="10" y="33"/>
                </a:cxn>
                <a:cxn ang="0">
                  <a:pos x="2" y="52"/>
                </a:cxn>
                <a:cxn ang="0">
                  <a:pos x="8" y="65"/>
                </a:cxn>
                <a:cxn ang="0">
                  <a:pos x="34" y="76"/>
                </a:cxn>
                <a:cxn ang="0">
                  <a:pos x="60" y="87"/>
                </a:cxn>
                <a:cxn ang="0">
                  <a:pos x="74" y="81"/>
                </a:cxn>
                <a:cxn ang="0">
                  <a:pos x="81" y="63"/>
                </a:cxn>
                <a:cxn ang="0">
                  <a:pos x="74" y="52"/>
                </a:cxn>
              </a:cxnLst>
              <a:rect l="0" t="0" r="r" b="b"/>
              <a:pathLst>
                <a:path w="86" h="89">
                  <a:moveTo>
                    <a:pt x="74" y="52"/>
                  </a:moveTo>
                  <a:cubicBezTo>
                    <a:pt x="76" y="47"/>
                    <a:pt x="84" y="29"/>
                    <a:pt x="84" y="29"/>
                  </a:cubicBezTo>
                  <a:cubicBezTo>
                    <a:pt x="86" y="23"/>
                    <a:pt x="83" y="18"/>
                    <a:pt x="78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0"/>
                    <a:pt x="34" y="2"/>
                    <a:pt x="32" y="7"/>
                  </a:cubicBezTo>
                  <a:cubicBezTo>
                    <a:pt x="32" y="7"/>
                    <a:pt x="25" y="26"/>
                    <a:pt x="23" y="30"/>
                  </a:cubicBezTo>
                  <a:cubicBezTo>
                    <a:pt x="21" y="35"/>
                    <a:pt x="10" y="33"/>
                    <a:pt x="10" y="3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3" y="63"/>
                    <a:pt x="8" y="65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6" y="89"/>
                    <a:pt x="71" y="86"/>
                    <a:pt x="74" y="8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72" y="56"/>
                    <a:pt x="74" y="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" name="Group 126"/>
          <p:cNvGrpSpPr/>
          <p:nvPr/>
        </p:nvGrpSpPr>
        <p:grpSpPr>
          <a:xfrm>
            <a:off x="2484411" y="3986916"/>
            <a:ext cx="1154211" cy="1152722"/>
            <a:chOff x="560625" y="2276278"/>
            <a:chExt cx="1154211" cy="1152722"/>
          </a:xfrm>
        </p:grpSpPr>
        <p:sp>
          <p:nvSpPr>
            <p:cNvPr id="128" name="Freeform 6"/>
            <p:cNvSpPr>
              <a:spLocks noEditPoints="1"/>
            </p:cNvSpPr>
            <p:nvPr/>
          </p:nvSpPr>
          <p:spPr bwMode="auto">
            <a:xfrm>
              <a:off x="632856" y="2347020"/>
              <a:ext cx="1011238" cy="1011238"/>
            </a:xfrm>
            <a:custGeom>
              <a:avLst/>
              <a:gdLst/>
              <a:ahLst/>
              <a:cxnLst>
                <a:cxn ang="0">
                  <a:pos x="572" y="286"/>
                </a:cxn>
                <a:cxn ang="0">
                  <a:pos x="286" y="573"/>
                </a:cxn>
                <a:cxn ang="0">
                  <a:pos x="0" y="286"/>
                </a:cxn>
                <a:cxn ang="0">
                  <a:pos x="286" y="0"/>
                </a:cxn>
                <a:cxn ang="0">
                  <a:pos x="572" y="286"/>
                </a:cxn>
                <a:cxn ang="0">
                  <a:pos x="286" y="527"/>
                </a:cxn>
                <a:cxn ang="0">
                  <a:pos x="526" y="286"/>
                </a:cxn>
                <a:cxn ang="0">
                  <a:pos x="286" y="46"/>
                </a:cxn>
                <a:cxn ang="0">
                  <a:pos x="46" y="286"/>
                </a:cxn>
                <a:cxn ang="0">
                  <a:pos x="286" y="527"/>
                </a:cxn>
              </a:cxnLst>
              <a:rect l="0" t="0" r="r" b="b"/>
              <a:pathLst>
                <a:path w="572" h="573">
                  <a:moveTo>
                    <a:pt x="572" y="286"/>
                  </a:moveTo>
                  <a:cubicBezTo>
                    <a:pt x="572" y="444"/>
                    <a:pt x="444" y="573"/>
                    <a:pt x="286" y="573"/>
                  </a:cubicBezTo>
                  <a:cubicBezTo>
                    <a:pt x="128" y="573"/>
                    <a:pt x="0" y="444"/>
                    <a:pt x="0" y="286"/>
                  </a:cubicBezTo>
                  <a:cubicBezTo>
                    <a:pt x="0" y="128"/>
                    <a:pt x="128" y="0"/>
                    <a:pt x="286" y="0"/>
                  </a:cubicBezTo>
                  <a:cubicBezTo>
                    <a:pt x="444" y="0"/>
                    <a:pt x="572" y="128"/>
                    <a:pt x="572" y="286"/>
                  </a:cubicBezTo>
                  <a:close/>
                  <a:moveTo>
                    <a:pt x="286" y="527"/>
                  </a:moveTo>
                  <a:cubicBezTo>
                    <a:pt x="419" y="527"/>
                    <a:pt x="526" y="419"/>
                    <a:pt x="526" y="286"/>
                  </a:cubicBezTo>
                  <a:cubicBezTo>
                    <a:pt x="526" y="154"/>
                    <a:pt x="419" y="46"/>
                    <a:pt x="286" y="46"/>
                  </a:cubicBezTo>
                  <a:cubicBezTo>
                    <a:pt x="153" y="46"/>
                    <a:pt x="46" y="154"/>
                    <a:pt x="46" y="286"/>
                  </a:cubicBezTo>
                  <a:cubicBezTo>
                    <a:pt x="46" y="419"/>
                    <a:pt x="153" y="527"/>
                    <a:pt x="286" y="5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1069223" y="2276278"/>
              <a:ext cx="136272" cy="126591"/>
            </a:xfrm>
            <a:custGeom>
              <a:avLst/>
              <a:gdLst/>
              <a:ahLst/>
              <a:cxnLst>
                <a:cxn ang="0">
                  <a:pos x="67" y="35"/>
                </a:cxn>
                <a:cxn ang="0">
                  <a:pos x="67" y="10"/>
                </a:cxn>
                <a:cxn ang="0">
                  <a:pos x="57" y="0"/>
                </a:cxn>
                <a:cxn ang="0">
                  <a:pos x="21" y="0"/>
                </a:cxn>
                <a:cxn ang="0">
                  <a:pos x="11" y="10"/>
                </a:cxn>
                <a:cxn ang="0">
                  <a:pos x="11" y="35"/>
                </a:cxn>
                <a:cxn ang="0">
                  <a:pos x="0" y="43"/>
                </a:cxn>
                <a:cxn ang="0">
                  <a:pos x="0" y="62"/>
                </a:cxn>
                <a:cxn ang="0">
                  <a:pos x="10" y="72"/>
                </a:cxn>
                <a:cxn ang="0">
                  <a:pos x="39" y="72"/>
                </a:cxn>
                <a:cxn ang="0">
                  <a:pos x="67" y="72"/>
                </a:cxn>
                <a:cxn ang="0">
                  <a:pos x="77" y="62"/>
                </a:cxn>
                <a:cxn ang="0">
                  <a:pos x="77" y="43"/>
                </a:cxn>
                <a:cxn ang="0">
                  <a:pos x="67" y="35"/>
                </a:cxn>
              </a:cxnLst>
              <a:rect l="0" t="0" r="r" b="b"/>
              <a:pathLst>
                <a:path w="77" h="72">
                  <a:moveTo>
                    <a:pt x="67" y="35"/>
                  </a:moveTo>
                  <a:cubicBezTo>
                    <a:pt x="67" y="30"/>
                    <a:pt x="67" y="10"/>
                    <a:pt x="67" y="10"/>
                  </a:cubicBezTo>
                  <a:cubicBezTo>
                    <a:pt x="67" y="4"/>
                    <a:pt x="62" y="0"/>
                    <a:pt x="5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1" y="4"/>
                    <a:pt x="11" y="10"/>
                  </a:cubicBezTo>
                  <a:cubicBezTo>
                    <a:pt x="11" y="10"/>
                    <a:pt x="11" y="30"/>
                    <a:pt x="11" y="35"/>
                  </a:cubicBezTo>
                  <a:cubicBezTo>
                    <a:pt x="11" y="40"/>
                    <a:pt x="0" y="43"/>
                    <a:pt x="0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8"/>
                    <a:pt x="5" y="72"/>
                    <a:pt x="10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73" y="72"/>
                    <a:pt x="77" y="68"/>
                    <a:pt x="77" y="62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67" y="40"/>
                    <a:pt x="67" y="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874868" y="2304575"/>
              <a:ext cx="151909" cy="157122"/>
            </a:xfrm>
            <a:custGeom>
              <a:avLst/>
              <a:gdLst/>
              <a:ahLst/>
              <a:cxnLst>
                <a:cxn ang="0">
                  <a:pos x="63" y="30"/>
                </a:cxn>
                <a:cxn ang="0">
                  <a:pos x="54" y="7"/>
                </a:cxn>
                <a:cxn ang="0">
                  <a:pos x="40" y="2"/>
                </a:cxn>
                <a:cxn ang="0">
                  <a:pos x="7" y="15"/>
                </a:cxn>
                <a:cxn ang="0">
                  <a:pos x="2" y="29"/>
                </a:cxn>
                <a:cxn ang="0">
                  <a:pos x="12" y="52"/>
                </a:cxn>
                <a:cxn ang="0">
                  <a:pos x="5" y="63"/>
                </a:cxn>
                <a:cxn ang="0">
                  <a:pos x="12" y="81"/>
                </a:cxn>
                <a:cxn ang="0">
                  <a:pos x="25" y="87"/>
                </a:cxn>
                <a:cxn ang="0">
                  <a:pos x="52" y="76"/>
                </a:cxn>
                <a:cxn ang="0">
                  <a:pos x="78" y="65"/>
                </a:cxn>
                <a:cxn ang="0">
                  <a:pos x="83" y="52"/>
                </a:cxn>
                <a:cxn ang="0">
                  <a:pos x="76" y="33"/>
                </a:cxn>
                <a:cxn ang="0">
                  <a:pos x="63" y="30"/>
                </a:cxn>
              </a:cxnLst>
              <a:rect l="0" t="0" r="r" b="b"/>
              <a:pathLst>
                <a:path w="86" h="89">
                  <a:moveTo>
                    <a:pt x="63" y="30"/>
                  </a:moveTo>
                  <a:cubicBezTo>
                    <a:pt x="61" y="26"/>
                    <a:pt x="54" y="7"/>
                    <a:pt x="54" y="7"/>
                  </a:cubicBezTo>
                  <a:cubicBezTo>
                    <a:pt x="51" y="2"/>
                    <a:pt x="45" y="0"/>
                    <a:pt x="40" y="2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" y="18"/>
                    <a:pt x="0" y="23"/>
                    <a:pt x="2" y="29"/>
                  </a:cubicBezTo>
                  <a:cubicBezTo>
                    <a:pt x="2" y="29"/>
                    <a:pt x="10" y="47"/>
                    <a:pt x="12" y="52"/>
                  </a:cubicBezTo>
                  <a:cubicBezTo>
                    <a:pt x="13" y="56"/>
                    <a:pt x="5" y="63"/>
                    <a:pt x="5" y="63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14" y="86"/>
                    <a:pt x="20" y="89"/>
                    <a:pt x="25" y="8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3" y="63"/>
                    <a:pt x="86" y="57"/>
                    <a:pt x="83" y="52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65" y="35"/>
                    <a:pt x="63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1" name="Freeform 10"/>
            <p:cNvSpPr>
              <a:spLocks/>
            </p:cNvSpPr>
            <p:nvPr/>
          </p:nvSpPr>
          <p:spPr bwMode="auto">
            <a:xfrm>
              <a:off x="699875" y="2415528"/>
              <a:ext cx="163079" cy="162334"/>
            </a:xfrm>
            <a:custGeom>
              <a:avLst/>
              <a:gdLst/>
              <a:ahLst/>
              <a:cxnLst>
                <a:cxn ang="0">
                  <a:pos x="61" y="21"/>
                </a:cxn>
                <a:cxn ang="0">
                  <a:pos x="44" y="4"/>
                </a:cxn>
                <a:cxn ang="0">
                  <a:pos x="30" y="4"/>
                </a:cxn>
                <a:cxn ang="0">
                  <a:pos x="4" y="29"/>
                </a:cxn>
                <a:cxn ang="0">
                  <a:pos x="4" y="43"/>
                </a:cxn>
                <a:cxn ang="0">
                  <a:pos x="22" y="61"/>
                </a:cxn>
                <a:cxn ang="0">
                  <a:pos x="20" y="74"/>
                </a:cxn>
                <a:cxn ang="0">
                  <a:pos x="34" y="88"/>
                </a:cxn>
                <a:cxn ang="0">
                  <a:pos x="48" y="88"/>
                </a:cxn>
                <a:cxn ang="0">
                  <a:pos x="68" y="68"/>
                </a:cxn>
                <a:cxn ang="0">
                  <a:pos x="88" y="48"/>
                </a:cxn>
                <a:cxn ang="0">
                  <a:pos x="88" y="33"/>
                </a:cxn>
                <a:cxn ang="0">
                  <a:pos x="75" y="19"/>
                </a:cxn>
                <a:cxn ang="0">
                  <a:pos x="61" y="21"/>
                </a:cxn>
              </a:cxnLst>
              <a:rect l="0" t="0" r="r" b="b"/>
              <a:pathLst>
                <a:path w="92" h="92">
                  <a:moveTo>
                    <a:pt x="61" y="21"/>
                  </a:moveTo>
                  <a:cubicBezTo>
                    <a:pt x="58" y="18"/>
                    <a:pt x="44" y="4"/>
                    <a:pt x="44" y="4"/>
                  </a:cubicBezTo>
                  <a:cubicBezTo>
                    <a:pt x="40" y="0"/>
                    <a:pt x="33" y="0"/>
                    <a:pt x="30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33"/>
                    <a:pt x="0" y="39"/>
                    <a:pt x="4" y="43"/>
                  </a:cubicBezTo>
                  <a:cubicBezTo>
                    <a:pt x="4" y="43"/>
                    <a:pt x="19" y="57"/>
                    <a:pt x="22" y="61"/>
                  </a:cubicBezTo>
                  <a:cubicBezTo>
                    <a:pt x="25" y="64"/>
                    <a:pt x="20" y="74"/>
                    <a:pt x="20" y="74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8" y="92"/>
                    <a:pt x="44" y="92"/>
                    <a:pt x="48" y="8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2" y="44"/>
                    <a:pt x="92" y="37"/>
                    <a:pt x="88" y="33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65" y="25"/>
                    <a:pt x="61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2" name="Freeform 11"/>
            <p:cNvSpPr>
              <a:spLocks/>
            </p:cNvSpPr>
            <p:nvPr/>
          </p:nvSpPr>
          <p:spPr bwMode="auto">
            <a:xfrm>
              <a:off x="588922" y="2588287"/>
              <a:ext cx="157122" cy="151909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29" y="2"/>
                </a:cxn>
                <a:cxn ang="0">
                  <a:pos x="16" y="8"/>
                </a:cxn>
                <a:cxn ang="0">
                  <a:pos x="2" y="41"/>
                </a:cxn>
                <a:cxn ang="0">
                  <a:pos x="8" y="54"/>
                </a:cxn>
                <a:cxn ang="0">
                  <a:pos x="31" y="64"/>
                </a:cxn>
                <a:cxn ang="0">
                  <a:pos x="34" y="76"/>
                </a:cxn>
                <a:cxn ang="0">
                  <a:pos x="52" y="84"/>
                </a:cxn>
                <a:cxn ang="0">
                  <a:pos x="65" y="78"/>
                </a:cxn>
                <a:cxn ang="0">
                  <a:pos x="76" y="52"/>
                </a:cxn>
                <a:cxn ang="0">
                  <a:pos x="87" y="26"/>
                </a:cxn>
                <a:cxn ang="0">
                  <a:pos x="82" y="13"/>
                </a:cxn>
                <a:cxn ang="0">
                  <a:pos x="63" y="5"/>
                </a:cxn>
                <a:cxn ang="0">
                  <a:pos x="52" y="12"/>
                </a:cxn>
              </a:cxnLst>
              <a:rect l="0" t="0" r="r" b="b"/>
              <a:pathLst>
                <a:path w="89" h="86">
                  <a:moveTo>
                    <a:pt x="52" y="12"/>
                  </a:moveTo>
                  <a:cubicBezTo>
                    <a:pt x="48" y="10"/>
                    <a:pt x="29" y="2"/>
                    <a:pt x="29" y="2"/>
                  </a:cubicBezTo>
                  <a:cubicBezTo>
                    <a:pt x="24" y="0"/>
                    <a:pt x="18" y="3"/>
                    <a:pt x="16" y="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6"/>
                    <a:pt x="3" y="52"/>
                    <a:pt x="8" y="54"/>
                  </a:cubicBezTo>
                  <a:cubicBezTo>
                    <a:pt x="8" y="54"/>
                    <a:pt x="26" y="62"/>
                    <a:pt x="31" y="64"/>
                  </a:cubicBezTo>
                  <a:cubicBezTo>
                    <a:pt x="35" y="65"/>
                    <a:pt x="34" y="76"/>
                    <a:pt x="34" y="76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7" y="86"/>
                    <a:pt x="63" y="84"/>
                    <a:pt x="65" y="7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9" y="21"/>
                    <a:pt x="87" y="15"/>
                    <a:pt x="82" y="13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57" y="14"/>
                    <a:pt x="52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Freeform 12"/>
            <p:cNvSpPr>
              <a:spLocks/>
            </p:cNvSpPr>
            <p:nvPr/>
          </p:nvSpPr>
          <p:spPr bwMode="auto">
            <a:xfrm>
              <a:off x="560625" y="2784876"/>
              <a:ext cx="128825" cy="135527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10" y="10"/>
                </a:cxn>
                <a:cxn ang="0">
                  <a:pos x="0" y="21"/>
                </a:cxn>
                <a:cxn ang="0">
                  <a:pos x="0" y="56"/>
                </a:cxn>
                <a:cxn ang="0">
                  <a:pos x="10" y="66"/>
                </a:cxn>
                <a:cxn ang="0">
                  <a:pos x="35" y="66"/>
                </a:cxn>
                <a:cxn ang="0">
                  <a:pos x="43" y="77"/>
                </a:cxn>
                <a:cxn ang="0">
                  <a:pos x="63" y="77"/>
                </a:cxn>
                <a:cxn ang="0">
                  <a:pos x="73" y="67"/>
                </a:cxn>
                <a:cxn ang="0">
                  <a:pos x="73" y="38"/>
                </a:cxn>
                <a:cxn ang="0">
                  <a:pos x="73" y="10"/>
                </a:cxn>
                <a:cxn ang="0">
                  <a:pos x="63" y="0"/>
                </a:cxn>
                <a:cxn ang="0">
                  <a:pos x="43" y="0"/>
                </a:cxn>
                <a:cxn ang="0">
                  <a:pos x="35" y="10"/>
                </a:cxn>
              </a:cxnLst>
              <a:rect l="0" t="0" r="r" b="b"/>
              <a:pathLst>
                <a:path w="73" h="77">
                  <a:moveTo>
                    <a:pt x="35" y="10"/>
                  </a:moveTo>
                  <a:cubicBezTo>
                    <a:pt x="30" y="10"/>
                    <a:pt x="10" y="10"/>
                    <a:pt x="10" y="10"/>
                  </a:cubicBezTo>
                  <a:cubicBezTo>
                    <a:pt x="5" y="10"/>
                    <a:pt x="0" y="15"/>
                    <a:pt x="0" y="2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5" y="66"/>
                    <a:pt x="10" y="66"/>
                  </a:cubicBezTo>
                  <a:cubicBezTo>
                    <a:pt x="10" y="66"/>
                    <a:pt x="30" y="66"/>
                    <a:pt x="35" y="66"/>
                  </a:cubicBezTo>
                  <a:cubicBezTo>
                    <a:pt x="40" y="66"/>
                    <a:pt x="43" y="77"/>
                    <a:pt x="4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8" y="77"/>
                    <a:pt x="73" y="72"/>
                    <a:pt x="73" y="67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8" y="0"/>
                    <a:pt x="6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0" y="10"/>
                    <a:pt x="35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Freeform 13"/>
            <p:cNvSpPr>
              <a:spLocks/>
            </p:cNvSpPr>
            <p:nvPr/>
          </p:nvSpPr>
          <p:spPr bwMode="auto">
            <a:xfrm>
              <a:off x="588922" y="2965081"/>
              <a:ext cx="157122" cy="149675"/>
            </a:xfrm>
            <a:custGeom>
              <a:avLst/>
              <a:gdLst/>
              <a:ahLst/>
              <a:cxnLst>
                <a:cxn ang="0">
                  <a:pos x="31" y="22"/>
                </a:cxn>
                <a:cxn ang="0">
                  <a:pos x="8" y="32"/>
                </a:cxn>
                <a:cxn ang="0">
                  <a:pos x="2" y="45"/>
                </a:cxn>
                <a:cxn ang="0">
                  <a:pos x="16" y="78"/>
                </a:cxn>
                <a:cxn ang="0">
                  <a:pos x="29" y="83"/>
                </a:cxn>
                <a:cxn ang="0">
                  <a:pos x="52" y="74"/>
                </a:cxn>
                <a:cxn ang="0">
                  <a:pos x="63" y="81"/>
                </a:cxn>
                <a:cxn ang="0">
                  <a:pos x="82" y="73"/>
                </a:cxn>
                <a:cxn ang="0">
                  <a:pos x="87" y="60"/>
                </a:cxn>
                <a:cxn ang="0">
                  <a:pos x="76" y="33"/>
                </a:cxn>
                <a:cxn ang="0">
                  <a:pos x="65" y="7"/>
                </a:cxn>
                <a:cxn ang="0">
                  <a:pos x="52" y="2"/>
                </a:cxn>
                <a:cxn ang="0">
                  <a:pos x="34" y="9"/>
                </a:cxn>
                <a:cxn ang="0">
                  <a:pos x="31" y="22"/>
                </a:cxn>
              </a:cxnLst>
              <a:rect l="0" t="0" r="r" b="b"/>
              <a:pathLst>
                <a:path w="89" h="85">
                  <a:moveTo>
                    <a:pt x="31" y="22"/>
                  </a:moveTo>
                  <a:cubicBezTo>
                    <a:pt x="26" y="24"/>
                    <a:pt x="8" y="32"/>
                    <a:pt x="8" y="32"/>
                  </a:cubicBezTo>
                  <a:cubicBezTo>
                    <a:pt x="3" y="34"/>
                    <a:pt x="0" y="40"/>
                    <a:pt x="2" y="45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8" y="83"/>
                    <a:pt x="24" y="85"/>
                    <a:pt x="29" y="83"/>
                  </a:cubicBezTo>
                  <a:cubicBezTo>
                    <a:pt x="29" y="83"/>
                    <a:pt x="48" y="76"/>
                    <a:pt x="52" y="74"/>
                  </a:cubicBezTo>
                  <a:cubicBezTo>
                    <a:pt x="57" y="72"/>
                    <a:pt x="63" y="81"/>
                    <a:pt x="63" y="81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7" y="71"/>
                    <a:pt x="89" y="65"/>
                    <a:pt x="87" y="60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2"/>
                    <a:pt x="57" y="0"/>
                    <a:pt x="52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5" y="20"/>
                    <a:pt x="31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Freeform 14"/>
            <p:cNvSpPr>
              <a:spLocks/>
            </p:cNvSpPr>
            <p:nvPr/>
          </p:nvSpPr>
          <p:spPr bwMode="auto">
            <a:xfrm>
              <a:off x="699875" y="3127416"/>
              <a:ext cx="163079" cy="162334"/>
            </a:xfrm>
            <a:custGeom>
              <a:avLst/>
              <a:gdLst/>
              <a:ahLst/>
              <a:cxnLst>
                <a:cxn ang="0">
                  <a:pos x="22" y="31"/>
                </a:cxn>
                <a:cxn ang="0">
                  <a:pos x="4" y="48"/>
                </a:cxn>
                <a:cxn ang="0">
                  <a:pos x="4" y="63"/>
                </a:cxn>
                <a:cxn ang="0">
                  <a:pos x="30" y="88"/>
                </a:cxn>
                <a:cxn ang="0">
                  <a:pos x="44" y="88"/>
                </a:cxn>
                <a:cxn ang="0">
                  <a:pos x="62" y="70"/>
                </a:cxn>
                <a:cxn ang="0">
                  <a:pos x="75" y="72"/>
                </a:cxn>
                <a:cxn ang="0">
                  <a:pos x="88" y="58"/>
                </a:cxn>
                <a:cxn ang="0">
                  <a:pos x="88" y="44"/>
                </a:cxn>
                <a:cxn ang="0">
                  <a:pos x="68" y="24"/>
                </a:cxn>
                <a:cxn ang="0">
                  <a:pos x="48" y="4"/>
                </a:cxn>
                <a:cxn ang="0">
                  <a:pos x="34" y="4"/>
                </a:cxn>
                <a:cxn ang="0">
                  <a:pos x="20" y="18"/>
                </a:cxn>
                <a:cxn ang="0">
                  <a:pos x="22" y="31"/>
                </a:cxn>
              </a:cxnLst>
              <a:rect l="0" t="0" r="r" b="b"/>
              <a:pathLst>
                <a:path w="92" h="92">
                  <a:moveTo>
                    <a:pt x="22" y="31"/>
                  </a:moveTo>
                  <a:cubicBezTo>
                    <a:pt x="19" y="34"/>
                    <a:pt x="4" y="48"/>
                    <a:pt x="4" y="48"/>
                  </a:cubicBezTo>
                  <a:cubicBezTo>
                    <a:pt x="0" y="52"/>
                    <a:pt x="0" y="59"/>
                    <a:pt x="4" y="6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3" y="92"/>
                    <a:pt x="40" y="92"/>
                    <a:pt x="44" y="88"/>
                  </a:cubicBezTo>
                  <a:cubicBezTo>
                    <a:pt x="44" y="88"/>
                    <a:pt x="58" y="74"/>
                    <a:pt x="62" y="70"/>
                  </a:cubicBezTo>
                  <a:cubicBezTo>
                    <a:pt x="65" y="67"/>
                    <a:pt x="75" y="72"/>
                    <a:pt x="75" y="72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92" y="54"/>
                    <a:pt x="92" y="48"/>
                    <a:pt x="88" y="4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4" y="0"/>
                    <a:pt x="38" y="0"/>
                    <a:pt x="34" y="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6" y="27"/>
                    <a:pt x="22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6" name="Freeform 15"/>
            <p:cNvSpPr>
              <a:spLocks/>
            </p:cNvSpPr>
            <p:nvPr/>
          </p:nvSpPr>
          <p:spPr bwMode="auto">
            <a:xfrm>
              <a:off x="874868" y="3243581"/>
              <a:ext cx="151909" cy="157122"/>
            </a:xfrm>
            <a:custGeom>
              <a:avLst/>
              <a:gdLst/>
              <a:ahLst/>
              <a:cxnLst>
                <a:cxn ang="0">
                  <a:pos x="12" y="37"/>
                </a:cxn>
                <a:cxn ang="0">
                  <a:pos x="2" y="60"/>
                </a:cxn>
                <a:cxn ang="0">
                  <a:pos x="7" y="73"/>
                </a:cxn>
                <a:cxn ang="0">
                  <a:pos x="40" y="87"/>
                </a:cxn>
                <a:cxn ang="0">
                  <a:pos x="54" y="81"/>
                </a:cxn>
                <a:cxn ang="0">
                  <a:pos x="63" y="58"/>
                </a:cxn>
                <a:cxn ang="0">
                  <a:pos x="76" y="55"/>
                </a:cxn>
                <a:cxn ang="0">
                  <a:pos x="83" y="37"/>
                </a:cxn>
                <a:cxn ang="0">
                  <a:pos x="78" y="24"/>
                </a:cxn>
                <a:cxn ang="0">
                  <a:pos x="52" y="13"/>
                </a:cxn>
                <a:cxn ang="0">
                  <a:pos x="25" y="2"/>
                </a:cxn>
                <a:cxn ang="0">
                  <a:pos x="12" y="7"/>
                </a:cxn>
                <a:cxn ang="0">
                  <a:pos x="5" y="26"/>
                </a:cxn>
                <a:cxn ang="0">
                  <a:pos x="12" y="37"/>
                </a:cxn>
              </a:cxnLst>
              <a:rect l="0" t="0" r="r" b="b"/>
              <a:pathLst>
                <a:path w="86" h="89">
                  <a:moveTo>
                    <a:pt x="12" y="37"/>
                  </a:moveTo>
                  <a:cubicBezTo>
                    <a:pt x="10" y="41"/>
                    <a:pt x="2" y="60"/>
                    <a:pt x="2" y="60"/>
                  </a:cubicBezTo>
                  <a:cubicBezTo>
                    <a:pt x="0" y="65"/>
                    <a:pt x="2" y="71"/>
                    <a:pt x="7" y="73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5" y="89"/>
                    <a:pt x="51" y="87"/>
                    <a:pt x="54" y="81"/>
                  </a:cubicBezTo>
                  <a:cubicBezTo>
                    <a:pt x="54" y="81"/>
                    <a:pt x="61" y="63"/>
                    <a:pt x="63" y="58"/>
                  </a:cubicBezTo>
                  <a:cubicBezTo>
                    <a:pt x="65" y="54"/>
                    <a:pt x="76" y="55"/>
                    <a:pt x="76" y="55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6" y="32"/>
                    <a:pt x="83" y="26"/>
                    <a:pt x="78" y="2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0" y="0"/>
                    <a:pt x="14" y="2"/>
                    <a:pt x="12" y="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13" y="32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7" name="Freeform 16"/>
            <p:cNvSpPr>
              <a:spLocks/>
            </p:cNvSpPr>
            <p:nvPr/>
          </p:nvSpPr>
          <p:spPr bwMode="auto">
            <a:xfrm>
              <a:off x="1069223" y="3300175"/>
              <a:ext cx="136272" cy="128825"/>
            </a:xfrm>
            <a:custGeom>
              <a:avLst/>
              <a:gdLst/>
              <a:ahLst/>
              <a:cxnLst>
                <a:cxn ang="0">
                  <a:pos x="11" y="38"/>
                </a:cxn>
                <a:cxn ang="0">
                  <a:pos x="11" y="63"/>
                </a:cxn>
                <a:cxn ang="0">
                  <a:pos x="21" y="73"/>
                </a:cxn>
                <a:cxn ang="0">
                  <a:pos x="57" y="73"/>
                </a:cxn>
                <a:cxn ang="0">
                  <a:pos x="67" y="63"/>
                </a:cxn>
                <a:cxn ang="0">
                  <a:pos x="67" y="38"/>
                </a:cxn>
                <a:cxn ang="0">
                  <a:pos x="77" y="30"/>
                </a:cxn>
                <a:cxn ang="0">
                  <a:pos x="77" y="10"/>
                </a:cxn>
                <a:cxn ang="0">
                  <a:pos x="67" y="0"/>
                </a:cxn>
                <a:cxn ang="0">
                  <a:pos x="39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1" y="38"/>
                </a:cxn>
              </a:cxnLst>
              <a:rect l="0" t="0" r="r" b="b"/>
              <a:pathLst>
                <a:path w="77" h="73">
                  <a:moveTo>
                    <a:pt x="11" y="38"/>
                  </a:moveTo>
                  <a:cubicBezTo>
                    <a:pt x="11" y="43"/>
                    <a:pt x="11" y="63"/>
                    <a:pt x="11" y="63"/>
                  </a:cubicBezTo>
                  <a:cubicBezTo>
                    <a:pt x="11" y="68"/>
                    <a:pt x="15" y="73"/>
                    <a:pt x="2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62" y="73"/>
                    <a:pt x="67" y="68"/>
                    <a:pt x="67" y="63"/>
                  </a:cubicBezTo>
                  <a:cubicBezTo>
                    <a:pt x="67" y="63"/>
                    <a:pt x="67" y="43"/>
                    <a:pt x="67" y="38"/>
                  </a:cubicBezTo>
                  <a:cubicBezTo>
                    <a:pt x="67" y="33"/>
                    <a:pt x="77" y="30"/>
                    <a:pt x="77" y="3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5"/>
                    <a:pt x="73" y="0"/>
                    <a:pt x="6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1" y="33"/>
                    <a:pt x="11" y="3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Freeform 17"/>
            <p:cNvSpPr>
              <a:spLocks/>
            </p:cNvSpPr>
            <p:nvPr/>
          </p:nvSpPr>
          <p:spPr bwMode="auto">
            <a:xfrm>
              <a:off x="1249428" y="3243581"/>
              <a:ext cx="152654" cy="157122"/>
            </a:xfrm>
            <a:custGeom>
              <a:avLst/>
              <a:gdLst/>
              <a:ahLst/>
              <a:cxnLst>
                <a:cxn ang="0">
                  <a:pos x="23" y="58"/>
                </a:cxn>
                <a:cxn ang="0">
                  <a:pos x="32" y="81"/>
                </a:cxn>
                <a:cxn ang="0">
                  <a:pos x="45" y="87"/>
                </a:cxn>
                <a:cxn ang="0">
                  <a:pos x="78" y="73"/>
                </a:cxn>
                <a:cxn ang="0">
                  <a:pos x="84" y="60"/>
                </a:cxn>
                <a:cxn ang="0">
                  <a:pos x="74" y="37"/>
                </a:cxn>
                <a:cxn ang="0">
                  <a:pos x="81" y="26"/>
                </a:cxn>
                <a:cxn ang="0">
                  <a:pos x="74" y="7"/>
                </a:cxn>
                <a:cxn ang="0">
                  <a:pos x="60" y="2"/>
                </a:cxn>
                <a:cxn ang="0">
                  <a:pos x="34" y="13"/>
                </a:cxn>
                <a:cxn ang="0">
                  <a:pos x="8" y="24"/>
                </a:cxn>
                <a:cxn ang="0">
                  <a:pos x="2" y="37"/>
                </a:cxn>
                <a:cxn ang="0">
                  <a:pos x="10" y="55"/>
                </a:cxn>
                <a:cxn ang="0">
                  <a:pos x="23" y="58"/>
                </a:cxn>
              </a:cxnLst>
              <a:rect l="0" t="0" r="r" b="b"/>
              <a:pathLst>
                <a:path w="86" h="89">
                  <a:moveTo>
                    <a:pt x="23" y="58"/>
                  </a:moveTo>
                  <a:cubicBezTo>
                    <a:pt x="24" y="63"/>
                    <a:pt x="32" y="81"/>
                    <a:pt x="32" y="81"/>
                  </a:cubicBezTo>
                  <a:cubicBezTo>
                    <a:pt x="34" y="87"/>
                    <a:pt x="40" y="89"/>
                    <a:pt x="45" y="87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3" y="71"/>
                    <a:pt x="86" y="65"/>
                    <a:pt x="84" y="60"/>
                  </a:cubicBezTo>
                  <a:cubicBezTo>
                    <a:pt x="84" y="60"/>
                    <a:pt x="76" y="41"/>
                    <a:pt x="74" y="37"/>
                  </a:cubicBezTo>
                  <a:cubicBezTo>
                    <a:pt x="72" y="32"/>
                    <a:pt x="81" y="26"/>
                    <a:pt x="81" y="2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1" y="2"/>
                    <a:pt x="66" y="0"/>
                    <a:pt x="60" y="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6"/>
                    <a:pt x="0" y="32"/>
                    <a:pt x="2" y="37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21" y="54"/>
                    <a:pt x="23" y="5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Freeform 18"/>
            <p:cNvSpPr>
              <a:spLocks/>
            </p:cNvSpPr>
            <p:nvPr/>
          </p:nvSpPr>
          <p:spPr bwMode="auto">
            <a:xfrm>
              <a:off x="1412507" y="3127416"/>
              <a:ext cx="162334" cy="162334"/>
            </a:xfrm>
            <a:custGeom>
              <a:avLst/>
              <a:gdLst/>
              <a:ahLst/>
              <a:cxnLst>
                <a:cxn ang="0">
                  <a:pos x="31" y="70"/>
                </a:cxn>
                <a:cxn ang="0">
                  <a:pos x="49" y="88"/>
                </a:cxn>
                <a:cxn ang="0">
                  <a:pos x="63" y="88"/>
                </a:cxn>
                <a:cxn ang="0">
                  <a:pos x="88" y="63"/>
                </a:cxn>
                <a:cxn ang="0">
                  <a:pos x="88" y="48"/>
                </a:cxn>
                <a:cxn ang="0">
                  <a:pos x="71" y="31"/>
                </a:cxn>
                <a:cxn ang="0">
                  <a:pos x="73" y="18"/>
                </a:cxn>
                <a:cxn ang="0">
                  <a:pos x="59" y="4"/>
                </a:cxn>
                <a:cxn ang="0">
                  <a:pos x="45" y="4"/>
                </a:cxn>
                <a:cxn ang="0">
                  <a:pos x="24" y="24"/>
                </a:cxn>
                <a:cxn ang="0">
                  <a:pos x="4" y="44"/>
                </a:cxn>
                <a:cxn ang="0">
                  <a:pos x="4" y="58"/>
                </a:cxn>
                <a:cxn ang="0">
                  <a:pos x="18" y="72"/>
                </a:cxn>
                <a:cxn ang="0">
                  <a:pos x="31" y="70"/>
                </a:cxn>
              </a:cxnLst>
              <a:rect l="0" t="0" r="r" b="b"/>
              <a:pathLst>
                <a:path w="92" h="92">
                  <a:moveTo>
                    <a:pt x="31" y="70"/>
                  </a:moveTo>
                  <a:cubicBezTo>
                    <a:pt x="35" y="74"/>
                    <a:pt x="49" y="88"/>
                    <a:pt x="49" y="88"/>
                  </a:cubicBezTo>
                  <a:cubicBezTo>
                    <a:pt x="53" y="92"/>
                    <a:pt x="59" y="92"/>
                    <a:pt x="63" y="88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2" y="59"/>
                    <a:pt x="92" y="52"/>
                    <a:pt x="88" y="48"/>
                  </a:cubicBezTo>
                  <a:cubicBezTo>
                    <a:pt x="88" y="48"/>
                    <a:pt x="74" y="34"/>
                    <a:pt x="71" y="31"/>
                  </a:cubicBezTo>
                  <a:cubicBezTo>
                    <a:pt x="67" y="27"/>
                    <a:pt x="73" y="18"/>
                    <a:pt x="73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0"/>
                    <a:pt x="49" y="0"/>
                    <a:pt x="45" y="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8"/>
                    <a:pt x="0" y="54"/>
                    <a:pt x="4" y="58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28" y="67"/>
                    <a:pt x="31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Freeform 19"/>
            <p:cNvSpPr>
              <a:spLocks/>
            </p:cNvSpPr>
            <p:nvPr/>
          </p:nvSpPr>
          <p:spPr bwMode="auto">
            <a:xfrm>
              <a:off x="1528673" y="2965081"/>
              <a:ext cx="159356" cy="149675"/>
            </a:xfrm>
            <a:custGeom>
              <a:avLst/>
              <a:gdLst/>
              <a:ahLst/>
              <a:cxnLst>
                <a:cxn ang="0">
                  <a:pos x="37" y="74"/>
                </a:cxn>
                <a:cxn ang="0">
                  <a:pos x="61" y="83"/>
                </a:cxn>
                <a:cxn ang="0">
                  <a:pos x="74" y="78"/>
                </a:cxn>
                <a:cxn ang="0">
                  <a:pos x="87" y="45"/>
                </a:cxn>
                <a:cxn ang="0">
                  <a:pos x="82" y="32"/>
                </a:cxn>
                <a:cxn ang="0">
                  <a:pos x="59" y="22"/>
                </a:cxn>
                <a:cxn ang="0">
                  <a:pos x="56" y="9"/>
                </a:cxn>
                <a:cxn ang="0">
                  <a:pos x="38" y="2"/>
                </a:cxn>
                <a:cxn ang="0">
                  <a:pos x="24" y="7"/>
                </a:cxn>
                <a:cxn ang="0">
                  <a:pos x="13" y="33"/>
                </a:cxn>
                <a:cxn ang="0">
                  <a:pos x="3" y="60"/>
                </a:cxn>
                <a:cxn ang="0">
                  <a:pos x="8" y="73"/>
                </a:cxn>
                <a:cxn ang="0">
                  <a:pos x="26" y="81"/>
                </a:cxn>
                <a:cxn ang="0">
                  <a:pos x="37" y="74"/>
                </a:cxn>
              </a:cxnLst>
              <a:rect l="0" t="0" r="r" b="b"/>
              <a:pathLst>
                <a:path w="90" h="85">
                  <a:moveTo>
                    <a:pt x="37" y="74"/>
                  </a:moveTo>
                  <a:cubicBezTo>
                    <a:pt x="42" y="76"/>
                    <a:pt x="61" y="83"/>
                    <a:pt x="61" y="83"/>
                  </a:cubicBezTo>
                  <a:cubicBezTo>
                    <a:pt x="66" y="85"/>
                    <a:pt x="72" y="83"/>
                    <a:pt x="74" y="7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0" y="40"/>
                    <a:pt x="87" y="34"/>
                    <a:pt x="82" y="32"/>
                  </a:cubicBezTo>
                  <a:cubicBezTo>
                    <a:pt x="82" y="32"/>
                    <a:pt x="63" y="24"/>
                    <a:pt x="59" y="22"/>
                  </a:cubicBezTo>
                  <a:cubicBezTo>
                    <a:pt x="54" y="20"/>
                    <a:pt x="56" y="9"/>
                    <a:pt x="56" y="9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2" y="0"/>
                    <a:pt x="27" y="2"/>
                    <a:pt x="24" y="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0" y="65"/>
                    <a:pt x="3" y="71"/>
                    <a:pt x="8" y="7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33" y="72"/>
                    <a:pt x="37" y="7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Freeform 20"/>
            <p:cNvSpPr>
              <a:spLocks/>
            </p:cNvSpPr>
            <p:nvPr/>
          </p:nvSpPr>
          <p:spPr bwMode="auto">
            <a:xfrm>
              <a:off x="1587500" y="2784876"/>
              <a:ext cx="127336" cy="135527"/>
            </a:xfrm>
            <a:custGeom>
              <a:avLst/>
              <a:gdLst/>
              <a:ahLst/>
              <a:cxnLst>
                <a:cxn ang="0">
                  <a:pos x="37" y="66"/>
                </a:cxn>
                <a:cxn ang="0">
                  <a:pos x="62" y="66"/>
                </a:cxn>
                <a:cxn ang="0">
                  <a:pos x="72" y="56"/>
                </a:cxn>
                <a:cxn ang="0">
                  <a:pos x="72" y="21"/>
                </a:cxn>
                <a:cxn ang="0">
                  <a:pos x="62" y="10"/>
                </a:cxn>
                <a:cxn ang="0">
                  <a:pos x="37" y="10"/>
                </a:cxn>
                <a:cxn ang="0">
                  <a:pos x="30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8"/>
                </a:cxn>
                <a:cxn ang="0">
                  <a:pos x="0" y="67"/>
                </a:cxn>
                <a:cxn ang="0">
                  <a:pos x="10" y="77"/>
                </a:cxn>
                <a:cxn ang="0">
                  <a:pos x="30" y="77"/>
                </a:cxn>
                <a:cxn ang="0">
                  <a:pos x="37" y="66"/>
                </a:cxn>
              </a:cxnLst>
              <a:rect l="0" t="0" r="r" b="b"/>
              <a:pathLst>
                <a:path w="72" h="77">
                  <a:moveTo>
                    <a:pt x="37" y="66"/>
                  </a:moveTo>
                  <a:cubicBezTo>
                    <a:pt x="42" y="66"/>
                    <a:pt x="62" y="66"/>
                    <a:pt x="62" y="66"/>
                  </a:cubicBezTo>
                  <a:cubicBezTo>
                    <a:pt x="68" y="66"/>
                    <a:pt x="72" y="62"/>
                    <a:pt x="72" y="56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15"/>
                    <a:pt x="68" y="10"/>
                    <a:pt x="62" y="10"/>
                  </a:cubicBezTo>
                  <a:cubicBezTo>
                    <a:pt x="62" y="10"/>
                    <a:pt x="42" y="10"/>
                    <a:pt x="37" y="10"/>
                  </a:cubicBezTo>
                  <a:cubicBezTo>
                    <a:pt x="32" y="10"/>
                    <a:pt x="30" y="0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2"/>
                    <a:pt x="4" y="77"/>
                    <a:pt x="1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2" y="66"/>
                    <a:pt x="37" y="6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2" name="Freeform 21"/>
            <p:cNvSpPr>
              <a:spLocks/>
            </p:cNvSpPr>
            <p:nvPr/>
          </p:nvSpPr>
          <p:spPr bwMode="auto">
            <a:xfrm>
              <a:off x="1528673" y="2588287"/>
              <a:ext cx="159356" cy="151909"/>
            </a:xfrm>
            <a:custGeom>
              <a:avLst/>
              <a:gdLst/>
              <a:ahLst/>
              <a:cxnLst>
                <a:cxn ang="0">
                  <a:pos x="59" y="64"/>
                </a:cxn>
                <a:cxn ang="0">
                  <a:pos x="82" y="54"/>
                </a:cxn>
                <a:cxn ang="0">
                  <a:pos x="87" y="41"/>
                </a:cxn>
                <a:cxn ang="0">
                  <a:pos x="74" y="8"/>
                </a:cxn>
                <a:cxn ang="0">
                  <a:pos x="61" y="2"/>
                </a:cxn>
                <a:cxn ang="0">
                  <a:pos x="37" y="12"/>
                </a:cxn>
                <a:cxn ang="0">
                  <a:pos x="26" y="5"/>
                </a:cxn>
                <a:cxn ang="0">
                  <a:pos x="8" y="13"/>
                </a:cxn>
                <a:cxn ang="0">
                  <a:pos x="3" y="26"/>
                </a:cxn>
                <a:cxn ang="0">
                  <a:pos x="13" y="52"/>
                </a:cxn>
                <a:cxn ang="0">
                  <a:pos x="24" y="78"/>
                </a:cxn>
                <a:cxn ang="0">
                  <a:pos x="38" y="84"/>
                </a:cxn>
                <a:cxn ang="0">
                  <a:pos x="56" y="76"/>
                </a:cxn>
                <a:cxn ang="0">
                  <a:pos x="59" y="64"/>
                </a:cxn>
              </a:cxnLst>
              <a:rect l="0" t="0" r="r" b="b"/>
              <a:pathLst>
                <a:path w="90" h="86">
                  <a:moveTo>
                    <a:pt x="59" y="64"/>
                  </a:moveTo>
                  <a:cubicBezTo>
                    <a:pt x="63" y="62"/>
                    <a:pt x="82" y="54"/>
                    <a:pt x="82" y="54"/>
                  </a:cubicBezTo>
                  <a:cubicBezTo>
                    <a:pt x="87" y="52"/>
                    <a:pt x="90" y="46"/>
                    <a:pt x="87" y="41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2" y="3"/>
                    <a:pt x="66" y="0"/>
                    <a:pt x="61" y="2"/>
                  </a:cubicBezTo>
                  <a:cubicBezTo>
                    <a:pt x="61" y="2"/>
                    <a:pt x="42" y="10"/>
                    <a:pt x="37" y="12"/>
                  </a:cubicBezTo>
                  <a:cubicBezTo>
                    <a:pt x="33" y="14"/>
                    <a:pt x="26" y="5"/>
                    <a:pt x="26" y="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5"/>
                    <a:pt x="0" y="21"/>
                    <a:pt x="3" y="26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7" y="84"/>
                    <a:pt x="32" y="86"/>
                    <a:pt x="38" y="84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6" y="76"/>
                    <a:pt x="54" y="65"/>
                    <a:pt x="59" y="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" name="Freeform 22"/>
            <p:cNvSpPr>
              <a:spLocks/>
            </p:cNvSpPr>
            <p:nvPr/>
          </p:nvSpPr>
          <p:spPr bwMode="auto">
            <a:xfrm>
              <a:off x="1412507" y="2415528"/>
              <a:ext cx="162334" cy="162334"/>
            </a:xfrm>
            <a:custGeom>
              <a:avLst/>
              <a:gdLst/>
              <a:ahLst/>
              <a:cxnLst>
                <a:cxn ang="0">
                  <a:pos x="71" y="61"/>
                </a:cxn>
                <a:cxn ang="0">
                  <a:pos x="88" y="43"/>
                </a:cxn>
                <a:cxn ang="0">
                  <a:pos x="88" y="29"/>
                </a:cxn>
                <a:cxn ang="0">
                  <a:pos x="63" y="4"/>
                </a:cxn>
                <a:cxn ang="0">
                  <a:pos x="49" y="4"/>
                </a:cxn>
                <a:cxn ang="0">
                  <a:pos x="31" y="21"/>
                </a:cxn>
                <a:cxn ang="0">
                  <a:pos x="18" y="19"/>
                </a:cxn>
                <a:cxn ang="0">
                  <a:pos x="4" y="33"/>
                </a:cxn>
                <a:cxn ang="0">
                  <a:pos x="4" y="48"/>
                </a:cxn>
                <a:cxn ang="0">
                  <a:pos x="24" y="68"/>
                </a:cxn>
                <a:cxn ang="0">
                  <a:pos x="45" y="88"/>
                </a:cxn>
                <a:cxn ang="0">
                  <a:pos x="59" y="88"/>
                </a:cxn>
                <a:cxn ang="0">
                  <a:pos x="73" y="74"/>
                </a:cxn>
                <a:cxn ang="0">
                  <a:pos x="71" y="61"/>
                </a:cxn>
              </a:cxnLst>
              <a:rect l="0" t="0" r="r" b="b"/>
              <a:pathLst>
                <a:path w="92" h="92">
                  <a:moveTo>
                    <a:pt x="71" y="61"/>
                  </a:moveTo>
                  <a:cubicBezTo>
                    <a:pt x="74" y="57"/>
                    <a:pt x="88" y="43"/>
                    <a:pt x="88" y="43"/>
                  </a:cubicBezTo>
                  <a:cubicBezTo>
                    <a:pt x="92" y="39"/>
                    <a:pt x="92" y="33"/>
                    <a:pt x="88" y="29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59" y="0"/>
                    <a:pt x="53" y="0"/>
                    <a:pt x="49" y="4"/>
                  </a:cubicBezTo>
                  <a:cubicBezTo>
                    <a:pt x="49" y="4"/>
                    <a:pt x="35" y="18"/>
                    <a:pt x="31" y="21"/>
                  </a:cubicBezTo>
                  <a:cubicBezTo>
                    <a:pt x="28" y="25"/>
                    <a:pt x="18" y="19"/>
                    <a:pt x="18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7"/>
                    <a:pt x="0" y="44"/>
                    <a:pt x="4" y="4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9" y="92"/>
                    <a:pt x="55" y="92"/>
                    <a:pt x="59" y="8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67" y="64"/>
                    <a:pt x="71" y="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4" name="Freeform 23"/>
            <p:cNvSpPr>
              <a:spLocks/>
            </p:cNvSpPr>
            <p:nvPr/>
          </p:nvSpPr>
          <p:spPr bwMode="auto">
            <a:xfrm>
              <a:off x="1249428" y="2304575"/>
              <a:ext cx="152654" cy="157122"/>
            </a:xfrm>
            <a:custGeom>
              <a:avLst/>
              <a:gdLst/>
              <a:ahLst/>
              <a:cxnLst>
                <a:cxn ang="0">
                  <a:pos x="74" y="52"/>
                </a:cxn>
                <a:cxn ang="0">
                  <a:pos x="84" y="29"/>
                </a:cxn>
                <a:cxn ang="0">
                  <a:pos x="78" y="15"/>
                </a:cxn>
                <a:cxn ang="0">
                  <a:pos x="45" y="2"/>
                </a:cxn>
                <a:cxn ang="0">
                  <a:pos x="32" y="7"/>
                </a:cxn>
                <a:cxn ang="0">
                  <a:pos x="23" y="30"/>
                </a:cxn>
                <a:cxn ang="0">
                  <a:pos x="10" y="33"/>
                </a:cxn>
                <a:cxn ang="0">
                  <a:pos x="2" y="52"/>
                </a:cxn>
                <a:cxn ang="0">
                  <a:pos x="8" y="65"/>
                </a:cxn>
                <a:cxn ang="0">
                  <a:pos x="34" y="76"/>
                </a:cxn>
                <a:cxn ang="0">
                  <a:pos x="60" y="87"/>
                </a:cxn>
                <a:cxn ang="0">
                  <a:pos x="74" y="81"/>
                </a:cxn>
                <a:cxn ang="0">
                  <a:pos x="81" y="63"/>
                </a:cxn>
                <a:cxn ang="0">
                  <a:pos x="74" y="52"/>
                </a:cxn>
              </a:cxnLst>
              <a:rect l="0" t="0" r="r" b="b"/>
              <a:pathLst>
                <a:path w="86" h="89">
                  <a:moveTo>
                    <a:pt x="74" y="52"/>
                  </a:moveTo>
                  <a:cubicBezTo>
                    <a:pt x="76" y="47"/>
                    <a:pt x="84" y="29"/>
                    <a:pt x="84" y="29"/>
                  </a:cubicBezTo>
                  <a:cubicBezTo>
                    <a:pt x="86" y="23"/>
                    <a:pt x="83" y="18"/>
                    <a:pt x="78" y="15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0"/>
                    <a:pt x="34" y="2"/>
                    <a:pt x="32" y="7"/>
                  </a:cubicBezTo>
                  <a:cubicBezTo>
                    <a:pt x="32" y="7"/>
                    <a:pt x="25" y="26"/>
                    <a:pt x="23" y="30"/>
                  </a:cubicBezTo>
                  <a:cubicBezTo>
                    <a:pt x="21" y="35"/>
                    <a:pt x="10" y="33"/>
                    <a:pt x="10" y="3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3" y="63"/>
                    <a:pt x="8" y="65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6" y="89"/>
                    <a:pt x="71" y="86"/>
                    <a:pt x="74" y="8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72" y="56"/>
                    <a:pt x="74" y="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6" name="Oval 35"/>
          <p:cNvSpPr>
            <a:spLocks noChangeArrowheads="1"/>
          </p:cNvSpPr>
          <p:nvPr/>
        </p:nvSpPr>
        <p:spPr bwMode="auto">
          <a:xfrm>
            <a:off x="1382976" y="2363139"/>
            <a:ext cx="2590800" cy="2133600"/>
          </a:xfrm>
          <a:prstGeom prst="ellipse">
            <a:avLst/>
          </a:prstGeom>
          <a:gradFill rotWithShape="1">
            <a:gsLst>
              <a:gs pos="0">
                <a:srgbClr val="FFFFFF">
                  <a:alpha val="75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8" name="Group 149"/>
          <p:cNvGrpSpPr/>
          <p:nvPr/>
        </p:nvGrpSpPr>
        <p:grpSpPr>
          <a:xfrm>
            <a:off x="2983176" y="1956015"/>
            <a:ext cx="5410200" cy="1066800"/>
            <a:chOff x="2819400" y="2133600"/>
            <a:chExt cx="5410200" cy="1066800"/>
          </a:xfrm>
        </p:grpSpPr>
        <p:cxnSp>
          <p:nvCxnSpPr>
            <p:cNvPr id="63" name="Straight Connector 62"/>
            <p:cNvCxnSpPr/>
            <p:nvPr/>
          </p:nvCxnSpPr>
          <p:spPr>
            <a:xfrm flipV="1">
              <a:off x="2819400" y="2133600"/>
              <a:ext cx="1905000" cy="106680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724400" y="2133600"/>
              <a:ext cx="3505200" cy="1588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/>
          <p:cNvSpPr/>
          <p:nvPr/>
        </p:nvSpPr>
        <p:spPr>
          <a:xfrm>
            <a:off x="4964376" y="2025289"/>
            <a:ext cx="3429000" cy="914400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Explanation of process 1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45576" y="1575015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Process 1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10" name="Group 150"/>
          <p:cNvGrpSpPr/>
          <p:nvPr/>
        </p:nvGrpSpPr>
        <p:grpSpPr>
          <a:xfrm>
            <a:off x="2297376" y="3419847"/>
            <a:ext cx="6096000" cy="613065"/>
            <a:chOff x="2133600" y="3501735"/>
            <a:chExt cx="6096000" cy="613065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2133600" y="3505200"/>
              <a:ext cx="2667000" cy="609600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786745" y="3501735"/>
              <a:ext cx="3442855" cy="3465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4964376" y="3492587"/>
            <a:ext cx="3429000" cy="914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Explanation of process 2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21776" y="304231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Process 2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11" name="Group 151"/>
          <p:cNvGrpSpPr/>
          <p:nvPr/>
        </p:nvGrpSpPr>
        <p:grpSpPr>
          <a:xfrm>
            <a:off x="3287976" y="4566312"/>
            <a:ext cx="5116033" cy="310488"/>
            <a:chOff x="3124200" y="4648200"/>
            <a:chExt cx="5116033" cy="31048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3124200" y="4648200"/>
              <a:ext cx="1588824" cy="31048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658833" y="4953000"/>
              <a:ext cx="3581400" cy="158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/>
          <p:cNvSpPr/>
          <p:nvPr/>
        </p:nvSpPr>
        <p:spPr>
          <a:xfrm>
            <a:off x="4964376" y="4947312"/>
            <a:ext cx="3429000" cy="9144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Explanation of process 3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21776" y="4413912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Process 3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8" grpId="0"/>
      <p:bldP spid="86" grpId="0" animBg="1"/>
      <p:bldP spid="89" grpId="0"/>
      <p:bldP spid="87" grpId="0" animBg="1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226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Timeline of our Organization</a:t>
            </a:r>
            <a:endParaRPr lang="en-US" sz="4000" dirty="0"/>
          </a:p>
        </p:txBody>
      </p:sp>
      <p:pic>
        <p:nvPicPr>
          <p:cNvPr id="8" name="Picture 7" descr="Smurfit_Stone_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7240" y="4062983"/>
            <a:ext cx="2150669" cy="1426464"/>
          </a:xfrm>
          <a:prstGeom prst="rect">
            <a:avLst/>
          </a:prstGeom>
        </p:spPr>
      </p:pic>
      <p:pic>
        <p:nvPicPr>
          <p:cNvPr id="9" name="Picture 8" descr="DSCF38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062983"/>
            <a:ext cx="2133600" cy="1428750"/>
          </a:xfrm>
          <a:prstGeom prst="rect">
            <a:avLst/>
          </a:prstGeom>
        </p:spPr>
      </p:pic>
      <p:pic>
        <p:nvPicPr>
          <p:cNvPr id="10" name="Picture 9" descr="cohdraNKNmnycns4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5144" y="4062983"/>
            <a:ext cx="2130552" cy="1426464"/>
          </a:xfrm>
          <a:prstGeom prst="rect">
            <a:avLst/>
          </a:prstGeom>
        </p:spPr>
      </p:pic>
      <p:pic>
        <p:nvPicPr>
          <p:cNvPr id="11" name="Picture 10" descr="click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49453" y="4062983"/>
            <a:ext cx="2130552" cy="1407337"/>
          </a:xfrm>
          <a:prstGeom prst="rect">
            <a:avLst/>
          </a:prstGeom>
        </p:spPr>
      </p:pic>
      <p:pic>
        <p:nvPicPr>
          <p:cNvPr id="12" name="Picture 11" descr="cohdra_100_883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591550" y="4062983"/>
            <a:ext cx="582640" cy="1426464"/>
          </a:xfrm>
          <a:prstGeom prst="rect">
            <a:avLst/>
          </a:prstGeom>
        </p:spPr>
      </p:pic>
      <p:grpSp>
        <p:nvGrpSpPr>
          <p:cNvPr id="14" name="Group 16"/>
          <p:cNvGrpSpPr/>
          <p:nvPr/>
        </p:nvGrpSpPr>
        <p:grpSpPr>
          <a:xfrm>
            <a:off x="5509405" y="1526975"/>
            <a:ext cx="3306790" cy="1707416"/>
            <a:chOff x="6019006" y="2133600"/>
            <a:chExt cx="3306790" cy="170741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019800" y="2133600"/>
              <a:ext cx="3176601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166489" y="2986911"/>
              <a:ext cx="1706622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96000" y="2209800"/>
              <a:ext cx="322979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Make copies of the slide and move the callout to match the year. Use ‘Change picture’ option to use your own photos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62800" y="58703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2010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58703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2009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58703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2008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587037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2007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17" name="Group 32"/>
          <p:cNvGrpSpPr/>
          <p:nvPr/>
        </p:nvGrpSpPr>
        <p:grpSpPr>
          <a:xfrm>
            <a:off x="0" y="3796283"/>
            <a:ext cx="9144000" cy="1997892"/>
            <a:chOff x="0" y="4021908"/>
            <a:chExt cx="9144000" cy="1997892"/>
          </a:xfrm>
        </p:grpSpPr>
        <p:pic>
          <p:nvPicPr>
            <p:cNvPr id="3" name="Picture 2" descr="12279733891244426541rg1024_Film_strip.svg.hi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0" y="4021908"/>
              <a:ext cx="2179519" cy="1997892"/>
            </a:xfrm>
            <a:prstGeom prst="rect">
              <a:avLst/>
            </a:prstGeom>
          </p:spPr>
        </p:pic>
        <p:pic>
          <p:nvPicPr>
            <p:cNvPr id="4" name="Picture 3" descr="12279733891244426541rg1024_Film_strip.svg.hi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133600" y="4021908"/>
              <a:ext cx="2179519" cy="1997892"/>
            </a:xfrm>
            <a:prstGeom prst="rect">
              <a:avLst/>
            </a:prstGeom>
          </p:spPr>
        </p:pic>
        <p:pic>
          <p:nvPicPr>
            <p:cNvPr id="5" name="Picture 4" descr="12279733891244426541rg1024_Film_strip.svg.hi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267200" y="4021908"/>
              <a:ext cx="2179519" cy="1997892"/>
            </a:xfrm>
            <a:prstGeom prst="rect">
              <a:avLst/>
            </a:prstGeom>
          </p:spPr>
        </p:pic>
        <p:pic>
          <p:nvPicPr>
            <p:cNvPr id="6" name="Picture 5" descr="12279733891244426541rg1024_Film_strip.svg.hi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400800" y="4021908"/>
              <a:ext cx="2179519" cy="1997892"/>
            </a:xfrm>
            <a:prstGeom prst="rect">
              <a:avLst/>
            </a:prstGeom>
          </p:spPr>
        </p:pic>
        <p:pic>
          <p:nvPicPr>
            <p:cNvPr id="7" name="Picture 6" descr="12279733891244426541rg1024_Film_strip.svg.hi.pn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8534400" y="4021908"/>
              <a:ext cx="609600" cy="1997892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 rot="5400000">
              <a:off x="1410494" y="4990306"/>
              <a:ext cx="1447800" cy="158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544094" y="4990306"/>
              <a:ext cx="1447800" cy="158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753894" y="4990306"/>
              <a:ext cx="1447800" cy="158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887494" y="4990306"/>
              <a:ext cx="1447800" cy="1588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57200" y="1374575"/>
            <a:ext cx="2819400" cy="1981200"/>
            <a:chOff x="457200" y="1374575"/>
            <a:chExt cx="2819400" cy="1981200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457200" y="1374575"/>
              <a:ext cx="2819400" cy="1981200"/>
            </a:xfrm>
            <a:prstGeom prst="wedgeRoundRectCallout">
              <a:avLst>
                <a:gd name="adj1" fmla="val -19794"/>
                <a:gd name="adj2" fmla="val 98330"/>
                <a:gd name="adj3" fmla="val 1666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5000" y="1603175"/>
              <a:ext cx="1295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Your text here. Your text here. Your text here. </a:t>
              </a:r>
              <a:endParaRPr lang="en-US" sz="2000" dirty="0">
                <a:latin typeface="Calibri" pitchFamily="34" charset="0"/>
              </a:endParaRPr>
            </a:p>
          </p:txBody>
        </p:sp>
        <p:pic>
          <p:nvPicPr>
            <p:cNvPr id="16" name="Picture 15" descr="DSCF3828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609600" y="1603175"/>
              <a:ext cx="1295400" cy="142875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/>
          <p:nvPr/>
        </p:nvGrpSpPr>
        <p:grpSpPr>
          <a:xfrm>
            <a:off x="2120274" y="1752600"/>
            <a:ext cx="4456676" cy="4267200"/>
            <a:chOff x="2120274" y="1752600"/>
            <a:chExt cx="4456676" cy="4267200"/>
          </a:xfrm>
        </p:grpSpPr>
        <p:sp>
          <p:nvSpPr>
            <p:cNvPr id="14" name="Oval 13"/>
            <p:cNvSpPr/>
            <p:nvPr/>
          </p:nvSpPr>
          <p:spPr>
            <a:xfrm>
              <a:off x="2209800" y="1752600"/>
              <a:ext cx="4267200" cy="4267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2880000">
              <a:off x="3176432" y="1950414"/>
              <a:ext cx="228600" cy="19706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10620000">
              <a:off x="6348350" y="3452750"/>
              <a:ext cx="228600" cy="19706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5486400" y="5486400"/>
              <a:ext cx="228600" cy="19706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-600000">
              <a:off x="2120274" y="4109401"/>
              <a:ext cx="228600" cy="19706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aspects that arise out of one factor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42656" y="2385456"/>
            <a:ext cx="3001488" cy="3001488"/>
          </a:xfrm>
          <a:custGeom>
            <a:avLst/>
            <a:gdLst/>
            <a:ahLst/>
            <a:cxnLst/>
            <a:rect l="l" t="t" r="r" b="b"/>
            <a:pathLst>
              <a:path w="3001488" h="3001488">
                <a:moveTo>
                  <a:pt x="1500744" y="929244"/>
                </a:moveTo>
                <a:cubicBezTo>
                  <a:pt x="1185113" y="929244"/>
                  <a:pt x="929244" y="1185113"/>
                  <a:pt x="929244" y="1500744"/>
                </a:cubicBezTo>
                <a:cubicBezTo>
                  <a:pt x="929244" y="1816375"/>
                  <a:pt x="1185113" y="2072244"/>
                  <a:pt x="1500744" y="2072244"/>
                </a:cubicBezTo>
                <a:cubicBezTo>
                  <a:pt x="1816375" y="2072244"/>
                  <a:pt x="2072244" y="1816375"/>
                  <a:pt x="2072244" y="1500744"/>
                </a:cubicBezTo>
                <a:cubicBezTo>
                  <a:pt x="2072244" y="1185113"/>
                  <a:pt x="1816375" y="929244"/>
                  <a:pt x="1500744" y="929244"/>
                </a:cubicBezTo>
                <a:close/>
                <a:moveTo>
                  <a:pt x="1497271" y="0"/>
                </a:moveTo>
                <a:lnTo>
                  <a:pt x="1770456" y="273185"/>
                </a:lnTo>
                <a:cubicBezTo>
                  <a:pt x="2248826" y="377178"/>
                  <a:pt x="2625267" y="753878"/>
                  <a:pt x="2728187" y="1232552"/>
                </a:cubicBezTo>
                <a:lnTo>
                  <a:pt x="3001488" y="1505853"/>
                </a:lnTo>
                <a:lnTo>
                  <a:pt x="2725272" y="1782070"/>
                </a:lnTo>
                <a:cubicBezTo>
                  <a:pt x="2618351" y="2254500"/>
                  <a:pt x="2244437" y="2625265"/>
                  <a:pt x="1770456" y="2728304"/>
                </a:cubicBezTo>
                <a:lnTo>
                  <a:pt x="1497271" y="3001488"/>
                </a:lnTo>
                <a:lnTo>
                  <a:pt x="1221683" y="2725900"/>
                </a:lnTo>
                <a:cubicBezTo>
                  <a:pt x="752099" y="2620283"/>
                  <a:pt x="382404" y="2251339"/>
                  <a:pt x="276187" y="1782040"/>
                </a:cubicBezTo>
                <a:lnTo>
                  <a:pt x="0" y="1505853"/>
                </a:lnTo>
                <a:lnTo>
                  <a:pt x="273293" y="1232560"/>
                </a:lnTo>
                <a:cubicBezTo>
                  <a:pt x="375534" y="757037"/>
                  <a:pt x="747730" y="382188"/>
                  <a:pt x="1221683" y="27558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77800" sx="108000" sy="108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71900" y="3314700"/>
            <a:ext cx="1143000" cy="1143000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571500" h="571500"/>
            <a:bevelB w="571500" h="571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400" y="1524000"/>
            <a:ext cx="2405317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1" y="3657600"/>
            <a:ext cx="2133600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375" y="5638800"/>
            <a:ext cx="2405317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683" y="3644973"/>
            <a:ext cx="2405317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71600" y="2919350"/>
            <a:ext cx="1945575" cy="1945575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2362200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4876800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953000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438400"/>
            <a:ext cx="2405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6775" y="3417125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YOUR TEXT HERE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0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  <p:bldP spid="12" grpId="0" animBg="1"/>
      <p:bldP spid="20" grpId="0"/>
      <p:bldP spid="21" grpId="0"/>
      <p:bldP spid="22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1600200"/>
            <a:ext cx="9144000" cy="1676400"/>
            <a:chOff x="0" y="2086"/>
            <a:chExt cx="5760" cy="1056"/>
          </a:xfrm>
        </p:grpSpPr>
        <p:sp>
          <p:nvSpPr>
            <p:cNvPr id="6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" name="Group 65"/>
          <p:cNvGrpSpPr/>
          <p:nvPr/>
        </p:nvGrpSpPr>
        <p:grpSpPr>
          <a:xfrm>
            <a:off x="1600200" y="457200"/>
            <a:ext cx="6248400" cy="6248400"/>
            <a:chOff x="1524000" y="152400"/>
            <a:chExt cx="6248400" cy="6248400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0" y="152400"/>
              <a:ext cx="6248400" cy="6248400"/>
              <a:chOff x="2133600" y="762000"/>
              <a:chExt cx="5638800" cy="5638800"/>
            </a:xfrm>
            <a:effectLst>
              <a:outerShdw blurRad="152400" dist="381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</p:grpSpPr>
          <p:sp>
            <p:nvSpPr>
              <p:cNvPr id="2" name="Circular Arrow 1"/>
              <p:cNvSpPr/>
              <p:nvPr/>
            </p:nvSpPr>
            <p:spPr>
              <a:xfrm rot="16200000">
                <a:off x="2133600" y="762000"/>
                <a:ext cx="5638800" cy="56388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179821"/>
                  <a:gd name="adj5" fmla="val 12500"/>
                </a:avLst>
              </a:prstGeom>
              <a:sp3d extrusionH="317500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" name="Circular Arrow 2"/>
              <p:cNvSpPr/>
              <p:nvPr/>
            </p:nvSpPr>
            <p:spPr>
              <a:xfrm>
                <a:off x="2133600" y="762000"/>
                <a:ext cx="5638800" cy="56388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176283"/>
                  <a:gd name="adj5" fmla="val 12500"/>
                </a:avLst>
              </a:prstGeom>
              <a:sp3d extrusionH="317500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Circular Arrow 5"/>
              <p:cNvSpPr/>
              <p:nvPr/>
            </p:nvSpPr>
            <p:spPr>
              <a:xfrm rot="16200000" flipH="1" flipV="1">
                <a:off x="2133600" y="762000"/>
                <a:ext cx="5638800" cy="56388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179821"/>
                  <a:gd name="adj5" fmla="val 12500"/>
                </a:avLst>
              </a:prstGeom>
              <a:sp3d extrusionH="317500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7" name="Circular Arrow 6"/>
              <p:cNvSpPr/>
              <p:nvPr/>
            </p:nvSpPr>
            <p:spPr>
              <a:xfrm flipH="1" flipV="1">
                <a:off x="2133600" y="762000"/>
                <a:ext cx="5638800" cy="56388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6176283"/>
                  <a:gd name="adj5" fmla="val 12500"/>
                </a:avLst>
              </a:prstGeom>
              <a:sp3d extrusionH="317500">
                <a:bevelT w="139700" prst="cross"/>
                <a:extrusionClr>
                  <a:schemeClr val="bg1">
                    <a:lumMod val="7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" name="Gruppe 72"/>
            <p:cNvGrpSpPr>
              <a:grpSpLocks/>
            </p:cNvGrpSpPr>
            <p:nvPr/>
          </p:nvGrpSpPr>
          <p:grpSpPr bwMode="auto">
            <a:xfrm>
              <a:off x="2438400" y="3810000"/>
              <a:ext cx="758695" cy="850778"/>
              <a:chOff x="6736239" y="307975"/>
              <a:chExt cx="1336199" cy="1454438"/>
            </a:xfrm>
          </p:grpSpPr>
          <p:grpSp>
            <p:nvGrpSpPr>
              <p:cNvPr id="10" name="Gruppe 69"/>
              <p:cNvGrpSpPr>
                <a:grpSpLocks/>
              </p:cNvGrpSpPr>
              <p:nvPr/>
            </p:nvGrpSpPr>
            <p:grpSpPr bwMode="auto">
              <a:xfrm>
                <a:off x="6736239" y="307975"/>
                <a:ext cx="1336199" cy="1335088"/>
                <a:chOff x="6990733" y="4742888"/>
                <a:chExt cx="1335699" cy="1335810"/>
              </a:xfrm>
            </p:grpSpPr>
            <p:sp>
              <p:nvSpPr>
                <p:cNvPr id="32" name="Ellipse 99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4F4FF"/>
                    </a:gs>
                    <a:gs pos="100000">
                      <a:srgbClr val="208EC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33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31" name="Ellipse 98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1" name="Gruppe 72"/>
            <p:cNvGrpSpPr>
              <a:grpSpLocks/>
            </p:cNvGrpSpPr>
            <p:nvPr/>
          </p:nvGrpSpPr>
          <p:grpSpPr bwMode="auto">
            <a:xfrm>
              <a:off x="2514600" y="1752600"/>
              <a:ext cx="758695" cy="850778"/>
              <a:chOff x="6736239" y="307975"/>
              <a:chExt cx="1336199" cy="1454438"/>
            </a:xfrm>
          </p:grpSpPr>
          <p:grpSp>
            <p:nvGrpSpPr>
              <p:cNvPr id="12" name="Gruppe 69"/>
              <p:cNvGrpSpPr>
                <a:grpSpLocks/>
              </p:cNvGrpSpPr>
              <p:nvPr/>
            </p:nvGrpSpPr>
            <p:grpSpPr bwMode="auto">
              <a:xfrm>
                <a:off x="6736239" y="307975"/>
                <a:ext cx="1336199" cy="1335088"/>
                <a:chOff x="6990733" y="4742888"/>
                <a:chExt cx="1335699" cy="1335810"/>
              </a:xfrm>
            </p:grpSpPr>
            <p:sp>
              <p:nvSpPr>
                <p:cNvPr id="47" name="Ellipse 99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4F4FF"/>
                    </a:gs>
                    <a:gs pos="100000">
                      <a:srgbClr val="208EC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48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latin typeface="Calibri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46" name="Ellipse 98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3" name="Gruppe 72"/>
            <p:cNvGrpSpPr>
              <a:grpSpLocks/>
            </p:cNvGrpSpPr>
            <p:nvPr/>
          </p:nvGrpSpPr>
          <p:grpSpPr bwMode="auto">
            <a:xfrm>
              <a:off x="5715000" y="1600200"/>
              <a:ext cx="758695" cy="850778"/>
              <a:chOff x="6736239" y="307975"/>
              <a:chExt cx="1336199" cy="1454438"/>
            </a:xfrm>
          </p:grpSpPr>
          <p:grpSp>
            <p:nvGrpSpPr>
              <p:cNvPr id="14" name="Gruppe 69"/>
              <p:cNvGrpSpPr>
                <a:grpSpLocks/>
              </p:cNvGrpSpPr>
              <p:nvPr/>
            </p:nvGrpSpPr>
            <p:grpSpPr bwMode="auto">
              <a:xfrm>
                <a:off x="6736239" y="307975"/>
                <a:ext cx="1336199" cy="1335088"/>
                <a:chOff x="6990733" y="4742888"/>
                <a:chExt cx="1335699" cy="1335810"/>
              </a:xfrm>
            </p:grpSpPr>
            <p:sp>
              <p:nvSpPr>
                <p:cNvPr id="52" name="Ellipse 99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4F4FF"/>
                    </a:gs>
                    <a:gs pos="100000">
                      <a:srgbClr val="208EC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53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51" name="Ellipse 98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</p:grpSp>
        <p:grpSp>
          <p:nvGrpSpPr>
            <p:cNvPr id="15" name="Gruppe 72"/>
            <p:cNvGrpSpPr>
              <a:grpSpLocks/>
            </p:cNvGrpSpPr>
            <p:nvPr/>
          </p:nvGrpSpPr>
          <p:grpSpPr bwMode="auto">
            <a:xfrm>
              <a:off x="6234545" y="3595260"/>
              <a:ext cx="758695" cy="850778"/>
              <a:chOff x="6736239" y="307975"/>
              <a:chExt cx="1336199" cy="1454438"/>
            </a:xfrm>
          </p:grpSpPr>
          <p:grpSp>
            <p:nvGrpSpPr>
              <p:cNvPr id="16" name="Gruppe 69"/>
              <p:cNvGrpSpPr>
                <a:grpSpLocks/>
              </p:cNvGrpSpPr>
              <p:nvPr/>
            </p:nvGrpSpPr>
            <p:grpSpPr bwMode="auto">
              <a:xfrm>
                <a:off x="6736239" y="307975"/>
                <a:ext cx="1336199" cy="1335088"/>
                <a:chOff x="6990733" y="4742888"/>
                <a:chExt cx="1335699" cy="1335810"/>
              </a:xfrm>
            </p:grpSpPr>
            <p:sp>
              <p:nvSpPr>
                <p:cNvPr id="57" name="Ellipse 99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4F4FF"/>
                    </a:gs>
                    <a:gs pos="100000">
                      <a:srgbClr val="208ECD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58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56" name="Ellipse 98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2708565" y="185651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1</a:t>
              </a:r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908965" y="170411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2</a:t>
              </a:r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14655" y="371302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3</a:t>
              </a:r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18510" y="391391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itchFamily="34" charset="0"/>
                </a:rPr>
                <a:t>4</a:t>
              </a:r>
              <a:endParaRPr lang="en-US" sz="2800" b="1" dirty="0">
                <a:latin typeface="Calibri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0" y="5105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76200" y="2286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81800" y="2286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29400" y="5410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4 reinforcing factors</a:t>
            </a:r>
            <a:endParaRPr lang="en-US" sz="40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3"/>
          <p:cNvSpPr>
            <a:spLocks noChangeArrowheads="1"/>
          </p:cNvSpPr>
          <p:nvPr/>
        </p:nvSpPr>
        <p:spPr bwMode="auto">
          <a:xfrm>
            <a:off x="2057400" y="1071265"/>
            <a:ext cx="4572000" cy="3827721"/>
          </a:xfrm>
          <a:custGeom>
            <a:avLst/>
            <a:gdLst>
              <a:gd name="T0" fmla="*/ 425 w 1149"/>
              <a:gd name="T1" fmla="*/ 264 h 811"/>
              <a:gd name="T2" fmla="*/ 389 w 1149"/>
              <a:gd name="T3" fmla="*/ 287 h 811"/>
              <a:gd name="T4" fmla="*/ 361 w 1149"/>
              <a:gd name="T5" fmla="*/ 314 h 811"/>
              <a:gd name="T6" fmla="*/ 340 w 1149"/>
              <a:gd name="T7" fmla="*/ 345 h 811"/>
              <a:gd name="T8" fmla="*/ 327 w 1149"/>
              <a:gd name="T9" fmla="*/ 378 h 811"/>
              <a:gd name="T10" fmla="*/ 324 w 1149"/>
              <a:gd name="T11" fmla="*/ 412 h 811"/>
              <a:gd name="T12" fmla="*/ 330 w 1149"/>
              <a:gd name="T13" fmla="*/ 445 h 811"/>
              <a:gd name="T14" fmla="*/ 345 w 1149"/>
              <a:gd name="T15" fmla="*/ 478 h 811"/>
              <a:gd name="T16" fmla="*/ 369 w 1149"/>
              <a:gd name="T17" fmla="*/ 507 h 811"/>
              <a:gd name="T18" fmla="*/ 400 w 1149"/>
              <a:gd name="T19" fmla="*/ 533 h 811"/>
              <a:gd name="T20" fmla="*/ 437 w 1149"/>
              <a:gd name="T21" fmla="*/ 554 h 811"/>
              <a:gd name="T22" fmla="*/ 480 w 1149"/>
              <a:gd name="T23" fmla="*/ 570 h 811"/>
              <a:gd name="T24" fmla="*/ 526 w 1149"/>
              <a:gd name="T25" fmla="*/ 580 h 811"/>
              <a:gd name="T26" fmla="*/ 574 w 1149"/>
              <a:gd name="T27" fmla="*/ 583 h 811"/>
              <a:gd name="T28" fmla="*/ 622 w 1149"/>
              <a:gd name="T29" fmla="*/ 580 h 811"/>
              <a:gd name="T30" fmla="*/ 668 w 1149"/>
              <a:gd name="T31" fmla="*/ 570 h 811"/>
              <a:gd name="T32" fmla="*/ 710 w 1149"/>
              <a:gd name="T33" fmla="*/ 554 h 811"/>
              <a:gd name="T34" fmla="*/ 748 w 1149"/>
              <a:gd name="T35" fmla="*/ 533 h 811"/>
              <a:gd name="T36" fmla="*/ 779 w 1149"/>
              <a:gd name="T37" fmla="*/ 507 h 811"/>
              <a:gd name="T38" fmla="*/ 803 w 1149"/>
              <a:gd name="T39" fmla="*/ 478 h 811"/>
              <a:gd name="T40" fmla="*/ 818 w 1149"/>
              <a:gd name="T41" fmla="*/ 445 h 811"/>
              <a:gd name="T42" fmla="*/ 824 w 1149"/>
              <a:gd name="T43" fmla="*/ 412 h 811"/>
              <a:gd name="T44" fmla="*/ 821 w 1149"/>
              <a:gd name="T45" fmla="*/ 378 h 811"/>
              <a:gd name="T46" fmla="*/ 808 w 1149"/>
              <a:gd name="T47" fmla="*/ 345 h 811"/>
              <a:gd name="T48" fmla="*/ 787 w 1149"/>
              <a:gd name="T49" fmla="*/ 314 h 811"/>
              <a:gd name="T50" fmla="*/ 758 w 1149"/>
              <a:gd name="T51" fmla="*/ 287 h 811"/>
              <a:gd name="T52" fmla="*/ 723 w 1149"/>
              <a:gd name="T53" fmla="*/ 264 h 811"/>
              <a:gd name="T54" fmla="*/ 682 w 1149"/>
              <a:gd name="T55" fmla="*/ 247 h 811"/>
              <a:gd name="T56" fmla="*/ 636 w 1149"/>
              <a:gd name="T57" fmla="*/ 235 h 811"/>
              <a:gd name="T58" fmla="*/ 665 w 1149"/>
              <a:gd name="T59" fmla="*/ 4 h 811"/>
              <a:gd name="T60" fmla="*/ 772 w 1149"/>
              <a:gd name="T61" fmla="*/ 23 h 811"/>
              <a:gd name="T62" fmla="*/ 872 w 1149"/>
              <a:gd name="T63" fmla="*/ 57 h 811"/>
              <a:gd name="T64" fmla="*/ 961 w 1149"/>
              <a:gd name="T65" fmla="*/ 104 h 811"/>
              <a:gd name="T66" fmla="*/ 1035 w 1149"/>
              <a:gd name="T67" fmla="*/ 162 h 811"/>
              <a:gd name="T68" fmla="*/ 1092 w 1149"/>
              <a:gd name="T69" fmla="*/ 229 h 811"/>
              <a:gd name="T70" fmla="*/ 1130 w 1149"/>
              <a:gd name="T71" fmla="*/ 302 h 811"/>
              <a:gd name="T72" fmla="*/ 1148 w 1149"/>
              <a:gd name="T73" fmla="*/ 380 h 811"/>
              <a:gd name="T74" fmla="*/ 1144 w 1149"/>
              <a:gd name="T75" fmla="*/ 458 h 811"/>
              <a:gd name="T76" fmla="*/ 1119 w 1149"/>
              <a:gd name="T77" fmla="*/ 534 h 811"/>
              <a:gd name="T78" fmla="*/ 1074 w 1149"/>
              <a:gd name="T79" fmla="*/ 605 h 811"/>
              <a:gd name="T80" fmla="*/ 1010 w 1149"/>
              <a:gd name="T81" fmla="*/ 669 h 811"/>
              <a:gd name="T82" fmla="*/ 930 w 1149"/>
              <a:gd name="T83" fmla="*/ 724 h 811"/>
              <a:gd name="T84" fmla="*/ 837 w 1149"/>
              <a:gd name="T85" fmla="*/ 766 h 811"/>
              <a:gd name="T86" fmla="*/ 735 w 1149"/>
              <a:gd name="T87" fmla="*/ 795 h 811"/>
              <a:gd name="T88" fmla="*/ 626 w 1149"/>
              <a:gd name="T89" fmla="*/ 810 h 811"/>
              <a:gd name="T90" fmla="*/ 515 w 1149"/>
              <a:gd name="T91" fmla="*/ 809 h 811"/>
              <a:gd name="T92" fmla="*/ 407 w 1149"/>
              <a:gd name="T93" fmla="*/ 794 h 811"/>
              <a:gd name="T94" fmla="*/ 304 w 1149"/>
              <a:gd name="T95" fmla="*/ 764 h 811"/>
              <a:gd name="T96" fmla="*/ 212 w 1149"/>
              <a:gd name="T97" fmla="*/ 720 h 811"/>
              <a:gd name="T98" fmla="*/ 133 w 1149"/>
              <a:gd name="T99" fmla="*/ 666 h 811"/>
              <a:gd name="T100" fmla="*/ 71 w 1149"/>
              <a:gd name="T101" fmla="*/ 601 h 811"/>
              <a:gd name="T102" fmla="*/ 27 w 1149"/>
              <a:gd name="T103" fmla="*/ 529 h 811"/>
              <a:gd name="T104" fmla="*/ 3 w 1149"/>
              <a:gd name="T105" fmla="*/ 453 h 811"/>
              <a:gd name="T106" fmla="*/ 1 w 1149"/>
              <a:gd name="T107" fmla="*/ 374 h 811"/>
              <a:gd name="T108" fmla="*/ 20 w 1149"/>
              <a:gd name="T109" fmla="*/ 297 h 811"/>
              <a:gd name="T110" fmla="*/ 59 w 1149"/>
              <a:gd name="T111" fmla="*/ 224 h 811"/>
              <a:gd name="T112" fmla="*/ 118 w 1149"/>
              <a:gd name="T113" fmla="*/ 158 h 811"/>
              <a:gd name="T114" fmla="*/ 193 w 1149"/>
              <a:gd name="T115" fmla="*/ 101 h 811"/>
              <a:gd name="T116" fmla="*/ 193 w 1149"/>
              <a:gd name="T117" fmla="*/ 41 h 81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9"/>
              <a:gd name="T178" fmla="*/ 0 h 811"/>
              <a:gd name="T179" fmla="*/ 1149 w 1149"/>
              <a:gd name="T180" fmla="*/ 811 h 81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9" h="811">
                <a:moveTo>
                  <a:pt x="566" y="57"/>
                </a:moveTo>
                <a:lnTo>
                  <a:pt x="488" y="324"/>
                </a:lnTo>
                <a:lnTo>
                  <a:pt x="482" y="317"/>
                </a:lnTo>
                <a:lnTo>
                  <a:pt x="475" y="310"/>
                </a:lnTo>
                <a:lnTo>
                  <a:pt x="468" y="304"/>
                </a:lnTo>
                <a:lnTo>
                  <a:pt x="461" y="297"/>
                </a:lnTo>
                <a:lnTo>
                  <a:pt x="454" y="290"/>
                </a:lnTo>
                <a:lnTo>
                  <a:pt x="447" y="284"/>
                </a:lnTo>
                <a:lnTo>
                  <a:pt x="440" y="277"/>
                </a:lnTo>
                <a:lnTo>
                  <a:pt x="432" y="271"/>
                </a:lnTo>
                <a:lnTo>
                  <a:pt x="425" y="264"/>
                </a:lnTo>
                <a:lnTo>
                  <a:pt x="422" y="266"/>
                </a:lnTo>
                <a:lnTo>
                  <a:pt x="418" y="268"/>
                </a:lnTo>
                <a:lnTo>
                  <a:pt x="415" y="270"/>
                </a:lnTo>
                <a:lnTo>
                  <a:pt x="411" y="272"/>
                </a:lnTo>
                <a:lnTo>
                  <a:pt x="408" y="274"/>
                </a:lnTo>
                <a:lnTo>
                  <a:pt x="405" y="276"/>
                </a:lnTo>
                <a:lnTo>
                  <a:pt x="402" y="278"/>
                </a:lnTo>
                <a:lnTo>
                  <a:pt x="399" y="280"/>
                </a:lnTo>
                <a:lnTo>
                  <a:pt x="395" y="283"/>
                </a:lnTo>
                <a:lnTo>
                  <a:pt x="392" y="285"/>
                </a:lnTo>
                <a:lnTo>
                  <a:pt x="389" y="287"/>
                </a:lnTo>
                <a:lnTo>
                  <a:pt x="387" y="289"/>
                </a:lnTo>
                <a:lnTo>
                  <a:pt x="384" y="292"/>
                </a:lnTo>
                <a:lnTo>
                  <a:pt x="381" y="294"/>
                </a:lnTo>
                <a:lnTo>
                  <a:pt x="378" y="296"/>
                </a:lnTo>
                <a:lnTo>
                  <a:pt x="375" y="299"/>
                </a:lnTo>
                <a:lnTo>
                  <a:pt x="373" y="301"/>
                </a:lnTo>
                <a:lnTo>
                  <a:pt x="370" y="304"/>
                </a:lnTo>
                <a:lnTo>
                  <a:pt x="368" y="306"/>
                </a:lnTo>
                <a:lnTo>
                  <a:pt x="365" y="309"/>
                </a:lnTo>
                <a:lnTo>
                  <a:pt x="363" y="312"/>
                </a:lnTo>
                <a:lnTo>
                  <a:pt x="361" y="314"/>
                </a:lnTo>
                <a:lnTo>
                  <a:pt x="358" y="317"/>
                </a:lnTo>
                <a:lnTo>
                  <a:pt x="356" y="320"/>
                </a:lnTo>
                <a:lnTo>
                  <a:pt x="354" y="322"/>
                </a:lnTo>
                <a:lnTo>
                  <a:pt x="352" y="325"/>
                </a:lnTo>
                <a:lnTo>
                  <a:pt x="350" y="328"/>
                </a:lnTo>
                <a:lnTo>
                  <a:pt x="348" y="331"/>
                </a:lnTo>
                <a:lnTo>
                  <a:pt x="346" y="333"/>
                </a:lnTo>
                <a:lnTo>
                  <a:pt x="344" y="336"/>
                </a:lnTo>
                <a:lnTo>
                  <a:pt x="343" y="339"/>
                </a:lnTo>
                <a:lnTo>
                  <a:pt x="341" y="342"/>
                </a:lnTo>
                <a:lnTo>
                  <a:pt x="340" y="345"/>
                </a:lnTo>
                <a:lnTo>
                  <a:pt x="338" y="348"/>
                </a:lnTo>
                <a:lnTo>
                  <a:pt x="337" y="351"/>
                </a:lnTo>
                <a:lnTo>
                  <a:pt x="335" y="354"/>
                </a:lnTo>
                <a:lnTo>
                  <a:pt x="334" y="356"/>
                </a:lnTo>
                <a:lnTo>
                  <a:pt x="333" y="359"/>
                </a:lnTo>
                <a:lnTo>
                  <a:pt x="332" y="362"/>
                </a:lnTo>
                <a:lnTo>
                  <a:pt x="331" y="365"/>
                </a:lnTo>
                <a:lnTo>
                  <a:pt x="330" y="368"/>
                </a:lnTo>
                <a:lnTo>
                  <a:pt x="329" y="372"/>
                </a:lnTo>
                <a:lnTo>
                  <a:pt x="328" y="375"/>
                </a:lnTo>
                <a:lnTo>
                  <a:pt x="327" y="378"/>
                </a:lnTo>
                <a:lnTo>
                  <a:pt x="327" y="381"/>
                </a:lnTo>
                <a:lnTo>
                  <a:pt x="326" y="384"/>
                </a:lnTo>
                <a:lnTo>
                  <a:pt x="325" y="387"/>
                </a:lnTo>
                <a:lnTo>
                  <a:pt x="325" y="390"/>
                </a:lnTo>
                <a:lnTo>
                  <a:pt x="325" y="393"/>
                </a:lnTo>
                <a:lnTo>
                  <a:pt x="324" y="396"/>
                </a:lnTo>
                <a:lnTo>
                  <a:pt x="324" y="399"/>
                </a:lnTo>
                <a:lnTo>
                  <a:pt x="324" y="402"/>
                </a:lnTo>
                <a:lnTo>
                  <a:pt x="324" y="405"/>
                </a:lnTo>
                <a:lnTo>
                  <a:pt x="324" y="408"/>
                </a:lnTo>
                <a:lnTo>
                  <a:pt x="324" y="412"/>
                </a:lnTo>
                <a:lnTo>
                  <a:pt x="324" y="415"/>
                </a:lnTo>
                <a:lnTo>
                  <a:pt x="324" y="418"/>
                </a:lnTo>
                <a:lnTo>
                  <a:pt x="325" y="421"/>
                </a:lnTo>
                <a:lnTo>
                  <a:pt x="325" y="424"/>
                </a:lnTo>
                <a:lnTo>
                  <a:pt x="326" y="427"/>
                </a:lnTo>
                <a:lnTo>
                  <a:pt x="326" y="430"/>
                </a:lnTo>
                <a:lnTo>
                  <a:pt x="327" y="433"/>
                </a:lnTo>
                <a:lnTo>
                  <a:pt x="328" y="436"/>
                </a:lnTo>
                <a:lnTo>
                  <a:pt x="328" y="439"/>
                </a:lnTo>
                <a:lnTo>
                  <a:pt x="329" y="442"/>
                </a:lnTo>
                <a:lnTo>
                  <a:pt x="330" y="445"/>
                </a:lnTo>
                <a:lnTo>
                  <a:pt x="331" y="448"/>
                </a:lnTo>
                <a:lnTo>
                  <a:pt x="332" y="451"/>
                </a:lnTo>
                <a:lnTo>
                  <a:pt x="333" y="454"/>
                </a:lnTo>
                <a:lnTo>
                  <a:pt x="335" y="457"/>
                </a:lnTo>
                <a:lnTo>
                  <a:pt x="336" y="460"/>
                </a:lnTo>
                <a:lnTo>
                  <a:pt x="337" y="463"/>
                </a:lnTo>
                <a:lnTo>
                  <a:pt x="339" y="466"/>
                </a:lnTo>
                <a:lnTo>
                  <a:pt x="340" y="469"/>
                </a:lnTo>
                <a:lnTo>
                  <a:pt x="342" y="472"/>
                </a:lnTo>
                <a:lnTo>
                  <a:pt x="343" y="475"/>
                </a:lnTo>
                <a:lnTo>
                  <a:pt x="345" y="478"/>
                </a:lnTo>
                <a:lnTo>
                  <a:pt x="347" y="480"/>
                </a:lnTo>
                <a:lnTo>
                  <a:pt x="349" y="483"/>
                </a:lnTo>
                <a:lnTo>
                  <a:pt x="351" y="486"/>
                </a:lnTo>
                <a:lnTo>
                  <a:pt x="353" y="489"/>
                </a:lnTo>
                <a:lnTo>
                  <a:pt x="355" y="491"/>
                </a:lnTo>
                <a:lnTo>
                  <a:pt x="357" y="494"/>
                </a:lnTo>
                <a:lnTo>
                  <a:pt x="359" y="497"/>
                </a:lnTo>
                <a:lnTo>
                  <a:pt x="361" y="499"/>
                </a:lnTo>
                <a:lnTo>
                  <a:pt x="364" y="502"/>
                </a:lnTo>
                <a:lnTo>
                  <a:pt x="366" y="505"/>
                </a:lnTo>
                <a:lnTo>
                  <a:pt x="369" y="507"/>
                </a:lnTo>
                <a:lnTo>
                  <a:pt x="371" y="510"/>
                </a:lnTo>
                <a:lnTo>
                  <a:pt x="374" y="512"/>
                </a:lnTo>
                <a:lnTo>
                  <a:pt x="376" y="515"/>
                </a:lnTo>
                <a:lnTo>
                  <a:pt x="379" y="517"/>
                </a:lnTo>
                <a:lnTo>
                  <a:pt x="382" y="519"/>
                </a:lnTo>
                <a:lnTo>
                  <a:pt x="385" y="522"/>
                </a:lnTo>
                <a:lnTo>
                  <a:pt x="388" y="524"/>
                </a:lnTo>
                <a:lnTo>
                  <a:pt x="391" y="526"/>
                </a:lnTo>
                <a:lnTo>
                  <a:pt x="394" y="529"/>
                </a:lnTo>
                <a:lnTo>
                  <a:pt x="397" y="531"/>
                </a:lnTo>
                <a:lnTo>
                  <a:pt x="400" y="533"/>
                </a:lnTo>
                <a:lnTo>
                  <a:pt x="403" y="535"/>
                </a:lnTo>
                <a:lnTo>
                  <a:pt x="406" y="537"/>
                </a:lnTo>
                <a:lnTo>
                  <a:pt x="409" y="539"/>
                </a:lnTo>
                <a:lnTo>
                  <a:pt x="413" y="541"/>
                </a:lnTo>
                <a:lnTo>
                  <a:pt x="416" y="543"/>
                </a:lnTo>
                <a:lnTo>
                  <a:pt x="420" y="545"/>
                </a:lnTo>
                <a:lnTo>
                  <a:pt x="423" y="547"/>
                </a:lnTo>
                <a:lnTo>
                  <a:pt x="427" y="549"/>
                </a:lnTo>
                <a:lnTo>
                  <a:pt x="430" y="551"/>
                </a:lnTo>
                <a:lnTo>
                  <a:pt x="434" y="553"/>
                </a:lnTo>
                <a:lnTo>
                  <a:pt x="437" y="554"/>
                </a:lnTo>
                <a:lnTo>
                  <a:pt x="441" y="556"/>
                </a:lnTo>
                <a:lnTo>
                  <a:pt x="445" y="558"/>
                </a:lnTo>
                <a:lnTo>
                  <a:pt x="448" y="559"/>
                </a:lnTo>
                <a:lnTo>
                  <a:pt x="452" y="561"/>
                </a:lnTo>
                <a:lnTo>
                  <a:pt x="456" y="562"/>
                </a:lnTo>
                <a:lnTo>
                  <a:pt x="460" y="564"/>
                </a:lnTo>
                <a:lnTo>
                  <a:pt x="464" y="565"/>
                </a:lnTo>
                <a:lnTo>
                  <a:pt x="468" y="566"/>
                </a:lnTo>
                <a:lnTo>
                  <a:pt x="472" y="568"/>
                </a:lnTo>
                <a:lnTo>
                  <a:pt x="476" y="569"/>
                </a:lnTo>
                <a:lnTo>
                  <a:pt x="480" y="570"/>
                </a:lnTo>
                <a:lnTo>
                  <a:pt x="484" y="571"/>
                </a:lnTo>
                <a:lnTo>
                  <a:pt x="488" y="572"/>
                </a:lnTo>
                <a:lnTo>
                  <a:pt x="492" y="573"/>
                </a:lnTo>
                <a:lnTo>
                  <a:pt x="496" y="574"/>
                </a:lnTo>
                <a:lnTo>
                  <a:pt x="501" y="575"/>
                </a:lnTo>
                <a:lnTo>
                  <a:pt x="505" y="576"/>
                </a:lnTo>
                <a:lnTo>
                  <a:pt x="509" y="577"/>
                </a:lnTo>
                <a:lnTo>
                  <a:pt x="513" y="578"/>
                </a:lnTo>
                <a:lnTo>
                  <a:pt x="517" y="578"/>
                </a:lnTo>
                <a:lnTo>
                  <a:pt x="522" y="579"/>
                </a:lnTo>
                <a:lnTo>
                  <a:pt x="526" y="580"/>
                </a:lnTo>
                <a:lnTo>
                  <a:pt x="530" y="580"/>
                </a:lnTo>
                <a:lnTo>
                  <a:pt x="535" y="581"/>
                </a:lnTo>
                <a:lnTo>
                  <a:pt x="539" y="581"/>
                </a:lnTo>
                <a:lnTo>
                  <a:pt x="543" y="582"/>
                </a:lnTo>
                <a:lnTo>
                  <a:pt x="548" y="582"/>
                </a:lnTo>
                <a:lnTo>
                  <a:pt x="552" y="582"/>
                </a:lnTo>
                <a:lnTo>
                  <a:pt x="556" y="583"/>
                </a:lnTo>
                <a:lnTo>
                  <a:pt x="561" y="583"/>
                </a:lnTo>
                <a:lnTo>
                  <a:pt x="565" y="583"/>
                </a:lnTo>
                <a:lnTo>
                  <a:pt x="569" y="583"/>
                </a:lnTo>
                <a:lnTo>
                  <a:pt x="574" y="583"/>
                </a:lnTo>
                <a:lnTo>
                  <a:pt x="578" y="583"/>
                </a:lnTo>
                <a:lnTo>
                  <a:pt x="583" y="583"/>
                </a:lnTo>
                <a:lnTo>
                  <a:pt x="587" y="583"/>
                </a:lnTo>
                <a:lnTo>
                  <a:pt x="591" y="583"/>
                </a:lnTo>
                <a:lnTo>
                  <a:pt x="596" y="582"/>
                </a:lnTo>
                <a:lnTo>
                  <a:pt x="600" y="582"/>
                </a:lnTo>
                <a:lnTo>
                  <a:pt x="604" y="582"/>
                </a:lnTo>
                <a:lnTo>
                  <a:pt x="609" y="581"/>
                </a:lnTo>
                <a:lnTo>
                  <a:pt x="613" y="581"/>
                </a:lnTo>
                <a:lnTo>
                  <a:pt x="617" y="580"/>
                </a:lnTo>
                <a:lnTo>
                  <a:pt x="622" y="580"/>
                </a:lnTo>
                <a:lnTo>
                  <a:pt x="626" y="579"/>
                </a:lnTo>
                <a:lnTo>
                  <a:pt x="630" y="579"/>
                </a:lnTo>
                <a:lnTo>
                  <a:pt x="634" y="578"/>
                </a:lnTo>
                <a:lnTo>
                  <a:pt x="639" y="577"/>
                </a:lnTo>
                <a:lnTo>
                  <a:pt x="643" y="576"/>
                </a:lnTo>
                <a:lnTo>
                  <a:pt x="647" y="575"/>
                </a:lnTo>
                <a:lnTo>
                  <a:pt x="651" y="574"/>
                </a:lnTo>
                <a:lnTo>
                  <a:pt x="655" y="573"/>
                </a:lnTo>
                <a:lnTo>
                  <a:pt x="660" y="572"/>
                </a:lnTo>
                <a:lnTo>
                  <a:pt x="664" y="571"/>
                </a:lnTo>
                <a:lnTo>
                  <a:pt x="668" y="570"/>
                </a:lnTo>
                <a:lnTo>
                  <a:pt x="672" y="569"/>
                </a:lnTo>
                <a:lnTo>
                  <a:pt x="676" y="568"/>
                </a:lnTo>
                <a:lnTo>
                  <a:pt x="680" y="566"/>
                </a:lnTo>
                <a:lnTo>
                  <a:pt x="684" y="565"/>
                </a:lnTo>
                <a:lnTo>
                  <a:pt x="688" y="564"/>
                </a:lnTo>
                <a:lnTo>
                  <a:pt x="692" y="562"/>
                </a:lnTo>
                <a:lnTo>
                  <a:pt x="695" y="561"/>
                </a:lnTo>
                <a:lnTo>
                  <a:pt x="699" y="559"/>
                </a:lnTo>
                <a:lnTo>
                  <a:pt x="703" y="558"/>
                </a:lnTo>
                <a:lnTo>
                  <a:pt x="707" y="556"/>
                </a:lnTo>
                <a:lnTo>
                  <a:pt x="710" y="554"/>
                </a:lnTo>
                <a:lnTo>
                  <a:pt x="714" y="553"/>
                </a:lnTo>
                <a:lnTo>
                  <a:pt x="718" y="551"/>
                </a:lnTo>
                <a:lnTo>
                  <a:pt x="721" y="549"/>
                </a:lnTo>
                <a:lnTo>
                  <a:pt x="725" y="547"/>
                </a:lnTo>
                <a:lnTo>
                  <a:pt x="728" y="545"/>
                </a:lnTo>
                <a:lnTo>
                  <a:pt x="732" y="543"/>
                </a:lnTo>
                <a:lnTo>
                  <a:pt x="735" y="541"/>
                </a:lnTo>
                <a:lnTo>
                  <a:pt x="738" y="539"/>
                </a:lnTo>
                <a:lnTo>
                  <a:pt x="742" y="537"/>
                </a:lnTo>
                <a:lnTo>
                  <a:pt x="745" y="535"/>
                </a:lnTo>
                <a:lnTo>
                  <a:pt x="748" y="533"/>
                </a:lnTo>
                <a:lnTo>
                  <a:pt x="751" y="531"/>
                </a:lnTo>
                <a:lnTo>
                  <a:pt x="754" y="529"/>
                </a:lnTo>
                <a:lnTo>
                  <a:pt x="757" y="527"/>
                </a:lnTo>
                <a:lnTo>
                  <a:pt x="760" y="524"/>
                </a:lnTo>
                <a:lnTo>
                  <a:pt x="763" y="522"/>
                </a:lnTo>
                <a:lnTo>
                  <a:pt x="766" y="520"/>
                </a:lnTo>
                <a:lnTo>
                  <a:pt x="769" y="517"/>
                </a:lnTo>
                <a:lnTo>
                  <a:pt x="771" y="515"/>
                </a:lnTo>
                <a:lnTo>
                  <a:pt x="774" y="512"/>
                </a:lnTo>
                <a:lnTo>
                  <a:pt x="777" y="510"/>
                </a:lnTo>
                <a:lnTo>
                  <a:pt x="779" y="507"/>
                </a:lnTo>
                <a:lnTo>
                  <a:pt x="782" y="505"/>
                </a:lnTo>
                <a:lnTo>
                  <a:pt x="784" y="502"/>
                </a:lnTo>
                <a:lnTo>
                  <a:pt x="786" y="500"/>
                </a:lnTo>
                <a:lnTo>
                  <a:pt x="789" y="497"/>
                </a:lnTo>
                <a:lnTo>
                  <a:pt x="791" y="494"/>
                </a:lnTo>
                <a:lnTo>
                  <a:pt x="793" y="492"/>
                </a:lnTo>
                <a:lnTo>
                  <a:pt x="795" y="489"/>
                </a:lnTo>
                <a:lnTo>
                  <a:pt x="797" y="486"/>
                </a:lnTo>
                <a:lnTo>
                  <a:pt x="799" y="483"/>
                </a:lnTo>
                <a:lnTo>
                  <a:pt x="801" y="480"/>
                </a:lnTo>
                <a:lnTo>
                  <a:pt x="803" y="478"/>
                </a:lnTo>
                <a:lnTo>
                  <a:pt x="804" y="475"/>
                </a:lnTo>
                <a:lnTo>
                  <a:pt x="806" y="472"/>
                </a:lnTo>
                <a:lnTo>
                  <a:pt x="808" y="469"/>
                </a:lnTo>
                <a:lnTo>
                  <a:pt x="809" y="466"/>
                </a:lnTo>
                <a:lnTo>
                  <a:pt x="811" y="463"/>
                </a:lnTo>
                <a:lnTo>
                  <a:pt x="812" y="460"/>
                </a:lnTo>
                <a:lnTo>
                  <a:pt x="813" y="457"/>
                </a:lnTo>
                <a:lnTo>
                  <a:pt x="814" y="454"/>
                </a:lnTo>
                <a:lnTo>
                  <a:pt x="816" y="451"/>
                </a:lnTo>
                <a:lnTo>
                  <a:pt x="817" y="448"/>
                </a:lnTo>
                <a:lnTo>
                  <a:pt x="818" y="445"/>
                </a:lnTo>
                <a:lnTo>
                  <a:pt x="819" y="442"/>
                </a:lnTo>
                <a:lnTo>
                  <a:pt x="819" y="439"/>
                </a:lnTo>
                <a:lnTo>
                  <a:pt x="820" y="436"/>
                </a:lnTo>
                <a:lnTo>
                  <a:pt x="821" y="433"/>
                </a:lnTo>
                <a:lnTo>
                  <a:pt x="822" y="430"/>
                </a:lnTo>
                <a:lnTo>
                  <a:pt x="822" y="427"/>
                </a:lnTo>
                <a:lnTo>
                  <a:pt x="823" y="424"/>
                </a:lnTo>
                <a:lnTo>
                  <a:pt x="823" y="421"/>
                </a:lnTo>
                <a:lnTo>
                  <a:pt x="823" y="418"/>
                </a:lnTo>
                <a:lnTo>
                  <a:pt x="824" y="415"/>
                </a:lnTo>
                <a:lnTo>
                  <a:pt x="824" y="412"/>
                </a:lnTo>
                <a:lnTo>
                  <a:pt x="824" y="409"/>
                </a:lnTo>
                <a:lnTo>
                  <a:pt x="824" y="405"/>
                </a:lnTo>
                <a:lnTo>
                  <a:pt x="824" y="402"/>
                </a:lnTo>
                <a:lnTo>
                  <a:pt x="824" y="399"/>
                </a:lnTo>
                <a:lnTo>
                  <a:pt x="823" y="396"/>
                </a:lnTo>
                <a:lnTo>
                  <a:pt x="823" y="393"/>
                </a:lnTo>
                <a:lnTo>
                  <a:pt x="823" y="390"/>
                </a:lnTo>
                <a:lnTo>
                  <a:pt x="822" y="387"/>
                </a:lnTo>
                <a:lnTo>
                  <a:pt x="822" y="384"/>
                </a:lnTo>
                <a:lnTo>
                  <a:pt x="821" y="381"/>
                </a:lnTo>
                <a:lnTo>
                  <a:pt x="821" y="378"/>
                </a:lnTo>
                <a:lnTo>
                  <a:pt x="820" y="375"/>
                </a:lnTo>
                <a:lnTo>
                  <a:pt x="819" y="372"/>
                </a:lnTo>
                <a:lnTo>
                  <a:pt x="818" y="369"/>
                </a:lnTo>
                <a:lnTo>
                  <a:pt x="817" y="366"/>
                </a:lnTo>
                <a:lnTo>
                  <a:pt x="816" y="363"/>
                </a:lnTo>
                <a:lnTo>
                  <a:pt x="815" y="360"/>
                </a:lnTo>
                <a:lnTo>
                  <a:pt x="814" y="357"/>
                </a:lnTo>
                <a:lnTo>
                  <a:pt x="812" y="354"/>
                </a:lnTo>
                <a:lnTo>
                  <a:pt x="811" y="351"/>
                </a:lnTo>
                <a:lnTo>
                  <a:pt x="810" y="348"/>
                </a:lnTo>
                <a:lnTo>
                  <a:pt x="808" y="345"/>
                </a:lnTo>
                <a:lnTo>
                  <a:pt x="807" y="342"/>
                </a:lnTo>
                <a:lnTo>
                  <a:pt x="805" y="339"/>
                </a:lnTo>
                <a:lnTo>
                  <a:pt x="803" y="336"/>
                </a:lnTo>
                <a:lnTo>
                  <a:pt x="802" y="333"/>
                </a:lnTo>
                <a:lnTo>
                  <a:pt x="800" y="331"/>
                </a:lnTo>
                <a:lnTo>
                  <a:pt x="798" y="328"/>
                </a:lnTo>
                <a:lnTo>
                  <a:pt x="796" y="325"/>
                </a:lnTo>
                <a:lnTo>
                  <a:pt x="794" y="322"/>
                </a:lnTo>
                <a:lnTo>
                  <a:pt x="792" y="320"/>
                </a:lnTo>
                <a:lnTo>
                  <a:pt x="790" y="317"/>
                </a:lnTo>
                <a:lnTo>
                  <a:pt x="787" y="314"/>
                </a:lnTo>
                <a:lnTo>
                  <a:pt x="785" y="312"/>
                </a:lnTo>
                <a:lnTo>
                  <a:pt x="783" y="309"/>
                </a:lnTo>
                <a:lnTo>
                  <a:pt x="780" y="306"/>
                </a:lnTo>
                <a:lnTo>
                  <a:pt x="778" y="304"/>
                </a:lnTo>
                <a:lnTo>
                  <a:pt x="775" y="301"/>
                </a:lnTo>
                <a:lnTo>
                  <a:pt x="772" y="299"/>
                </a:lnTo>
                <a:lnTo>
                  <a:pt x="770" y="297"/>
                </a:lnTo>
                <a:lnTo>
                  <a:pt x="767" y="294"/>
                </a:lnTo>
                <a:lnTo>
                  <a:pt x="764" y="292"/>
                </a:lnTo>
                <a:lnTo>
                  <a:pt x="761" y="289"/>
                </a:lnTo>
                <a:lnTo>
                  <a:pt x="758" y="287"/>
                </a:lnTo>
                <a:lnTo>
                  <a:pt x="755" y="285"/>
                </a:lnTo>
                <a:lnTo>
                  <a:pt x="752" y="283"/>
                </a:lnTo>
                <a:lnTo>
                  <a:pt x="749" y="280"/>
                </a:lnTo>
                <a:lnTo>
                  <a:pt x="746" y="278"/>
                </a:lnTo>
                <a:lnTo>
                  <a:pt x="743" y="276"/>
                </a:lnTo>
                <a:lnTo>
                  <a:pt x="740" y="274"/>
                </a:lnTo>
                <a:lnTo>
                  <a:pt x="736" y="272"/>
                </a:lnTo>
                <a:lnTo>
                  <a:pt x="733" y="270"/>
                </a:lnTo>
                <a:lnTo>
                  <a:pt x="730" y="268"/>
                </a:lnTo>
                <a:lnTo>
                  <a:pt x="726" y="266"/>
                </a:lnTo>
                <a:lnTo>
                  <a:pt x="723" y="264"/>
                </a:lnTo>
                <a:lnTo>
                  <a:pt x="719" y="262"/>
                </a:lnTo>
                <a:lnTo>
                  <a:pt x="716" y="261"/>
                </a:lnTo>
                <a:lnTo>
                  <a:pt x="712" y="259"/>
                </a:lnTo>
                <a:lnTo>
                  <a:pt x="708" y="257"/>
                </a:lnTo>
                <a:lnTo>
                  <a:pt x="705" y="256"/>
                </a:lnTo>
                <a:lnTo>
                  <a:pt x="701" y="254"/>
                </a:lnTo>
                <a:lnTo>
                  <a:pt x="697" y="253"/>
                </a:lnTo>
                <a:lnTo>
                  <a:pt x="693" y="251"/>
                </a:lnTo>
                <a:lnTo>
                  <a:pt x="689" y="250"/>
                </a:lnTo>
                <a:lnTo>
                  <a:pt x="685" y="248"/>
                </a:lnTo>
                <a:lnTo>
                  <a:pt x="682" y="247"/>
                </a:lnTo>
                <a:lnTo>
                  <a:pt x="678" y="245"/>
                </a:lnTo>
                <a:lnTo>
                  <a:pt x="674" y="244"/>
                </a:lnTo>
                <a:lnTo>
                  <a:pt x="670" y="243"/>
                </a:lnTo>
                <a:lnTo>
                  <a:pt x="665" y="242"/>
                </a:lnTo>
                <a:lnTo>
                  <a:pt x="661" y="241"/>
                </a:lnTo>
                <a:lnTo>
                  <a:pt x="657" y="240"/>
                </a:lnTo>
                <a:lnTo>
                  <a:pt x="653" y="239"/>
                </a:lnTo>
                <a:lnTo>
                  <a:pt x="649" y="238"/>
                </a:lnTo>
                <a:lnTo>
                  <a:pt x="645" y="237"/>
                </a:lnTo>
                <a:lnTo>
                  <a:pt x="641" y="236"/>
                </a:lnTo>
                <a:lnTo>
                  <a:pt x="636" y="235"/>
                </a:lnTo>
                <a:lnTo>
                  <a:pt x="632" y="234"/>
                </a:lnTo>
                <a:lnTo>
                  <a:pt x="628" y="234"/>
                </a:lnTo>
                <a:lnTo>
                  <a:pt x="624" y="233"/>
                </a:lnTo>
                <a:lnTo>
                  <a:pt x="619" y="232"/>
                </a:lnTo>
                <a:lnTo>
                  <a:pt x="615" y="232"/>
                </a:lnTo>
                <a:lnTo>
                  <a:pt x="615" y="0"/>
                </a:lnTo>
                <a:lnTo>
                  <a:pt x="625" y="0"/>
                </a:lnTo>
                <a:lnTo>
                  <a:pt x="635" y="1"/>
                </a:lnTo>
                <a:lnTo>
                  <a:pt x="645" y="2"/>
                </a:lnTo>
                <a:lnTo>
                  <a:pt x="655" y="3"/>
                </a:lnTo>
                <a:lnTo>
                  <a:pt x="665" y="4"/>
                </a:lnTo>
                <a:lnTo>
                  <a:pt x="675" y="5"/>
                </a:lnTo>
                <a:lnTo>
                  <a:pt x="685" y="6"/>
                </a:lnTo>
                <a:lnTo>
                  <a:pt x="695" y="8"/>
                </a:lnTo>
                <a:lnTo>
                  <a:pt x="705" y="9"/>
                </a:lnTo>
                <a:lnTo>
                  <a:pt x="714" y="11"/>
                </a:lnTo>
                <a:lnTo>
                  <a:pt x="724" y="13"/>
                </a:lnTo>
                <a:lnTo>
                  <a:pt x="734" y="14"/>
                </a:lnTo>
                <a:lnTo>
                  <a:pt x="743" y="16"/>
                </a:lnTo>
                <a:lnTo>
                  <a:pt x="753" y="19"/>
                </a:lnTo>
                <a:lnTo>
                  <a:pt x="763" y="21"/>
                </a:lnTo>
                <a:lnTo>
                  <a:pt x="772" y="23"/>
                </a:lnTo>
                <a:lnTo>
                  <a:pt x="782" y="26"/>
                </a:lnTo>
                <a:lnTo>
                  <a:pt x="791" y="28"/>
                </a:lnTo>
                <a:lnTo>
                  <a:pt x="800" y="31"/>
                </a:lnTo>
                <a:lnTo>
                  <a:pt x="809" y="34"/>
                </a:lnTo>
                <a:lnTo>
                  <a:pt x="819" y="37"/>
                </a:lnTo>
                <a:lnTo>
                  <a:pt x="828" y="40"/>
                </a:lnTo>
                <a:lnTo>
                  <a:pt x="837" y="43"/>
                </a:lnTo>
                <a:lnTo>
                  <a:pt x="846" y="47"/>
                </a:lnTo>
                <a:lnTo>
                  <a:pt x="854" y="50"/>
                </a:lnTo>
                <a:lnTo>
                  <a:pt x="863" y="54"/>
                </a:lnTo>
                <a:lnTo>
                  <a:pt x="872" y="57"/>
                </a:lnTo>
                <a:lnTo>
                  <a:pt x="880" y="61"/>
                </a:lnTo>
                <a:lnTo>
                  <a:pt x="889" y="65"/>
                </a:lnTo>
                <a:lnTo>
                  <a:pt x="897" y="69"/>
                </a:lnTo>
                <a:lnTo>
                  <a:pt x="906" y="73"/>
                </a:lnTo>
                <a:lnTo>
                  <a:pt x="914" y="77"/>
                </a:lnTo>
                <a:lnTo>
                  <a:pt x="922" y="81"/>
                </a:lnTo>
                <a:lnTo>
                  <a:pt x="930" y="86"/>
                </a:lnTo>
                <a:lnTo>
                  <a:pt x="938" y="90"/>
                </a:lnTo>
                <a:lnTo>
                  <a:pt x="945" y="95"/>
                </a:lnTo>
                <a:lnTo>
                  <a:pt x="953" y="99"/>
                </a:lnTo>
                <a:lnTo>
                  <a:pt x="961" y="104"/>
                </a:lnTo>
                <a:lnTo>
                  <a:pt x="968" y="109"/>
                </a:lnTo>
                <a:lnTo>
                  <a:pt x="975" y="114"/>
                </a:lnTo>
                <a:lnTo>
                  <a:pt x="982" y="119"/>
                </a:lnTo>
                <a:lnTo>
                  <a:pt x="989" y="124"/>
                </a:lnTo>
                <a:lnTo>
                  <a:pt x="996" y="129"/>
                </a:lnTo>
                <a:lnTo>
                  <a:pt x="1003" y="134"/>
                </a:lnTo>
                <a:lnTo>
                  <a:pt x="1010" y="140"/>
                </a:lnTo>
                <a:lnTo>
                  <a:pt x="1016" y="145"/>
                </a:lnTo>
                <a:lnTo>
                  <a:pt x="1023" y="151"/>
                </a:lnTo>
                <a:lnTo>
                  <a:pt x="1029" y="156"/>
                </a:lnTo>
                <a:lnTo>
                  <a:pt x="1035" y="162"/>
                </a:lnTo>
                <a:lnTo>
                  <a:pt x="1041" y="168"/>
                </a:lnTo>
                <a:lnTo>
                  <a:pt x="1047" y="173"/>
                </a:lnTo>
                <a:lnTo>
                  <a:pt x="1052" y="179"/>
                </a:lnTo>
                <a:lnTo>
                  <a:pt x="1058" y="185"/>
                </a:lnTo>
                <a:lnTo>
                  <a:pt x="1063" y="191"/>
                </a:lnTo>
                <a:lnTo>
                  <a:pt x="1068" y="197"/>
                </a:lnTo>
                <a:lnTo>
                  <a:pt x="1073" y="204"/>
                </a:lnTo>
                <a:lnTo>
                  <a:pt x="1078" y="210"/>
                </a:lnTo>
                <a:lnTo>
                  <a:pt x="1083" y="216"/>
                </a:lnTo>
                <a:lnTo>
                  <a:pt x="1088" y="222"/>
                </a:lnTo>
                <a:lnTo>
                  <a:pt x="1092" y="229"/>
                </a:lnTo>
                <a:lnTo>
                  <a:pt x="1096" y="235"/>
                </a:lnTo>
                <a:lnTo>
                  <a:pt x="1101" y="242"/>
                </a:lnTo>
                <a:lnTo>
                  <a:pt x="1105" y="248"/>
                </a:lnTo>
                <a:lnTo>
                  <a:pt x="1108" y="255"/>
                </a:lnTo>
                <a:lnTo>
                  <a:pt x="1112" y="262"/>
                </a:lnTo>
                <a:lnTo>
                  <a:pt x="1115" y="268"/>
                </a:lnTo>
                <a:lnTo>
                  <a:pt x="1119" y="275"/>
                </a:lnTo>
                <a:lnTo>
                  <a:pt x="1122" y="282"/>
                </a:lnTo>
                <a:lnTo>
                  <a:pt x="1125" y="289"/>
                </a:lnTo>
                <a:lnTo>
                  <a:pt x="1128" y="295"/>
                </a:lnTo>
                <a:lnTo>
                  <a:pt x="1130" y="302"/>
                </a:lnTo>
                <a:lnTo>
                  <a:pt x="1133" y="309"/>
                </a:lnTo>
                <a:lnTo>
                  <a:pt x="1135" y="316"/>
                </a:lnTo>
                <a:lnTo>
                  <a:pt x="1137" y="323"/>
                </a:lnTo>
                <a:lnTo>
                  <a:pt x="1139" y="330"/>
                </a:lnTo>
                <a:lnTo>
                  <a:pt x="1141" y="337"/>
                </a:lnTo>
                <a:lnTo>
                  <a:pt x="1142" y="344"/>
                </a:lnTo>
                <a:lnTo>
                  <a:pt x="1144" y="351"/>
                </a:lnTo>
                <a:lnTo>
                  <a:pt x="1145" y="358"/>
                </a:lnTo>
                <a:lnTo>
                  <a:pt x="1146" y="365"/>
                </a:lnTo>
                <a:lnTo>
                  <a:pt x="1147" y="372"/>
                </a:lnTo>
                <a:lnTo>
                  <a:pt x="1148" y="380"/>
                </a:lnTo>
                <a:lnTo>
                  <a:pt x="1148" y="387"/>
                </a:lnTo>
                <a:lnTo>
                  <a:pt x="1149" y="394"/>
                </a:lnTo>
                <a:lnTo>
                  <a:pt x="1149" y="401"/>
                </a:lnTo>
                <a:lnTo>
                  <a:pt x="1149" y="408"/>
                </a:lnTo>
                <a:lnTo>
                  <a:pt x="1149" y="415"/>
                </a:lnTo>
                <a:lnTo>
                  <a:pt x="1148" y="422"/>
                </a:lnTo>
                <a:lnTo>
                  <a:pt x="1148" y="429"/>
                </a:lnTo>
                <a:lnTo>
                  <a:pt x="1147" y="437"/>
                </a:lnTo>
                <a:lnTo>
                  <a:pt x="1146" y="444"/>
                </a:lnTo>
                <a:lnTo>
                  <a:pt x="1145" y="451"/>
                </a:lnTo>
                <a:lnTo>
                  <a:pt x="1144" y="458"/>
                </a:lnTo>
                <a:lnTo>
                  <a:pt x="1143" y="465"/>
                </a:lnTo>
                <a:lnTo>
                  <a:pt x="1141" y="472"/>
                </a:lnTo>
                <a:lnTo>
                  <a:pt x="1139" y="479"/>
                </a:lnTo>
                <a:lnTo>
                  <a:pt x="1137" y="486"/>
                </a:lnTo>
                <a:lnTo>
                  <a:pt x="1135" y="493"/>
                </a:lnTo>
                <a:lnTo>
                  <a:pt x="1133" y="500"/>
                </a:lnTo>
                <a:lnTo>
                  <a:pt x="1131" y="507"/>
                </a:lnTo>
                <a:lnTo>
                  <a:pt x="1128" y="514"/>
                </a:lnTo>
                <a:lnTo>
                  <a:pt x="1125" y="520"/>
                </a:lnTo>
                <a:lnTo>
                  <a:pt x="1122" y="527"/>
                </a:lnTo>
                <a:lnTo>
                  <a:pt x="1119" y="534"/>
                </a:lnTo>
                <a:lnTo>
                  <a:pt x="1116" y="541"/>
                </a:lnTo>
                <a:lnTo>
                  <a:pt x="1112" y="547"/>
                </a:lnTo>
                <a:lnTo>
                  <a:pt x="1109" y="554"/>
                </a:lnTo>
                <a:lnTo>
                  <a:pt x="1105" y="561"/>
                </a:lnTo>
                <a:lnTo>
                  <a:pt x="1101" y="567"/>
                </a:lnTo>
                <a:lnTo>
                  <a:pt x="1097" y="574"/>
                </a:lnTo>
                <a:lnTo>
                  <a:pt x="1093" y="580"/>
                </a:lnTo>
                <a:lnTo>
                  <a:pt x="1088" y="587"/>
                </a:lnTo>
                <a:lnTo>
                  <a:pt x="1084" y="593"/>
                </a:lnTo>
                <a:lnTo>
                  <a:pt x="1079" y="599"/>
                </a:lnTo>
                <a:lnTo>
                  <a:pt x="1074" y="605"/>
                </a:lnTo>
                <a:lnTo>
                  <a:pt x="1069" y="612"/>
                </a:lnTo>
                <a:lnTo>
                  <a:pt x="1064" y="618"/>
                </a:lnTo>
                <a:lnTo>
                  <a:pt x="1058" y="624"/>
                </a:lnTo>
                <a:lnTo>
                  <a:pt x="1053" y="630"/>
                </a:lnTo>
                <a:lnTo>
                  <a:pt x="1047" y="636"/>
                </a:lnTo>
                <a:lnTo>
                  <a:pt x="1041" y="641"/>
                </a:lnTo>
                <a:lnTo>
                  <a:pt x="1035" y="647"/>
                </a:lnTo>
                <a:lnTo>
                  <a:pt x="1029" y="653"/>
                </a:lnTo>
                <a:lnTo>
                  <a:pt x="1023" y="658"/>
                </a:lnTo>
                <a:lnTo>
                  <a:pt x="1017" y="664"/>
                </a:lnTo>
                <a:lnTo>
                  <a:pt x="1010" y="669"/>
                </a:lnTo>
                <a:lnTo>
                  <a:pt x="1004" y="675"/>
                </a:lnTo>
                <a:lnTo>
                  <a:pt x="997" y="680"/>
                </a:lnTo>
                <a:lnTo>
                  <a:pt x="990" y="685"/>
                </a:lnTo>
                <a:lnTo>
                  <a:pt x="983" y="690"/>
                </a:lnTo>
                <a:lnTo>
                  <a:pt x="976" y="695"/>
                </a:lnTo>
                <a:lnTo>
                  <a:pt x="969" y="700"/>
                </a:lnTo>
                <a:lnTo>
                  <a:pt x="961" y="705"/>
                </a:lnTo>
                <a:lnTo>
                  <a:pt x="954" y="710"/>
                </a:lnTo>
                <a:lnTo>
                  <a:pt x="946" y="715"/>
                </a:lnTo>
                <a:lnTo>
                  <a:pt x="938" y="719"/>
                </a:lnTo>
                <a:lnTo>
                  <a:pt x="930" y="724"/>
                </a:lnTo>
                <a:lnTo>
                  <a:pt x="922" y="728"/>
                </a:lnTo>
                <a:lnTo>
                  <a:pt x="914" y="732"/>
                </a:lnTo>
                <a:lnTo>
                  <a:pt x="906" y="736"/>
                </a:lnTo>
                <a:lnTo>
                  <a:pt x="898" y="741"/>
                </a:lnTo>
                <a:lnTo>
                  <a:pt x="890" y="744"/>
                </a:lnTo>
                <a:lnTo>
                  <a:pt x="881" y="748"/>
                </a:lnTo>
                <a:lnTo>
                  <a:pt x="873" y="752"/>
                </a:lnTo>
                <a:lnTo>
                  <a:pt x="864" y="756"/>
                </a:lnTo>
                <a:lnTo>
                  <a:pt x="855" y="759"/>
                </a:lnTo>
                <a:lnTo>
                  <a:pt x="846" y="763"/>
                </a:lnTo>
                <a:lnTo>
                  <a:pt x="837" y="766"/>
                </a:lnTo>
                <a:lnTo>
                  <a:pt x="828" y="769"/>
                </a:lnTo>
                <a:lnTo>
                  <a:pt x="819" y="772"/>
                </a:lnTo>
                <a:lnTo>
                  <a:pt x="810" y="775"/>
                </a:lnTo>
                <a:lnTo>
                  <a:pt x="801" y="778"/>
                </a:lnTo>
                <a:lnTo>
                  <a:pt x="792" y="781"/>
                </a:lnTo>
                <a:lnTo>
                  <a:pt x="782" y="784"/>
                </a:lnTo>
                <a:lnTo>
                  <a:pt x="773" y="786"/>
                </a:lnTo>
                <a:lnTo>
                  <a:pt x="763" y="788"/>
                </a:lnTo>
                <a:lnTo>
                  <a:pt x="754" y="791"/>
                </a:lnTo>
                <a:lnTo>
                  <a:pt x="744" y="793"/>
                </a:lnTo>
                <a:lnTo>
                  <a:pt x="735" y="795"/>
                </a:lnTo>
                <a:lnTo>
                  <a:pt x="725" y="797"/>
                </a:lnTo>
                <a:lnTo>
                  <a:pt x="715" y="799"/>
                </a:lnTo>
                <a:lnTo>
                  <a:pt x="705" y="800"/>
                </a:lnTo>
                <a:lnTo>
                  <a:pt x="696" y="802"/>
                </a:lnTo>
                <a:lnTo>
                  <a:pt x="686" y="803"/>
                </a:lnTo>
                <a:lnTo>
                  <a:pt x="676" y="805"/>
                </a:lnTo>
                <a:lnTo>
                  <a:pt x="666" y="806"/>
                </a:lnTo>
                <a:lnTo>
                  <a:pt x="656" y="807"/>
                </a:lnTo>
                <a:lnTo>
                  <a:pt x="646" y="808"/>
                </a:lnTo>
                <a:lnTo>
                  <a:pt x="636" y="809"/>
                </a:lnTo>
                <a:lnTo>
                  <a:pt x="626" y="810"/>
                </a:lnTo>
                <a:lnTo>
                  <a:pt x="616" y="810"/>
                </a:lnTo>
                <a:lnTo>
                  <a:pt x="606" y="811"/>
                </a:lnTo>
                <a:lnTo>
                  <a:pt x="596" y="811"/>
                </a:lnTo>
                <a:lnTo>
                  <a:pt x="586" y="811"/>
                </a:lnTo>
                <a:lnTo>
                  <a:pt x="576" y="811"/>
                </a:lnTo>
                <a:lnTo>
                  <a:pt x="566" y="811"/>
                </a:lnTo>
                <a:lnTo>
                  <a:pt x="555" y="811"/>
                </a:lnTo>
                <a:lnTo>
                  <a:pt x="545" y="811"/>
                </a:lnTo>
                <a:lnTo>
                  <a:pt x="535" y="810"/>
                </a:lnTo>
                <a:lnTo>
                  <a:pt x="525" y="810"/>
                </a:lnTo>
                <a:lnTo>
                  <a:pt x="515" y="809"/>
                </a:lnTo>
                <a:lnTo>
                  <a:pt x="505" y="808"/>
                </a:lnTo>
                <a:lnTo>
                  <a:pt x="495" y="807"/>
                </a:lnTo>
                <a:lnTo>
                  <a:pt x="485" y="806"/>
                </a:lnTo>
                <a:lnTo>
                  <a:pt x="475" y="805"/>
                </a:lnTo>
                <a:lnTo>
                  <a:pt x="465" y="804"/>
                </a:lnTo>
                <a:lnTo>
                  <a:pt x="456" y="802"/>
                </a:lnTo>
                <a:lnTo>
                  <a:pt x="446" y="801"/>
                </a:lnTo>
                <a:lnTo>
                  <a:pt x="436" y="799"/>
                </a:lnTo>
                <a:lnTo>
                  <a:pt x="426" y="797"/>
                </a:lnTo>
                <a:lnTo>
                  <a:pt x="416" y="796"/>
                </a:lnTo>
                <a:lnTo>
                  <a:pt x="407" y="794"/>
                </a:lnTo>
                <a:lnTo>
                  <a:pt x="397" y="791"/>
                </a:lnTo>
                <a:lnTo>
                  <a:pt x="388" y="789"/>
                </a:lnTo>
                <a:lnTo>
                  <a:pt x="378" y="787"/>
                </a:lnTo>
                <a:lnTo>
                  <a:pt x="369" y="784"/>
                </a:lnTo>
                <a:lnTo>
                  <a:pt x="359" y="782"/>
                </a:lnTo>
                <a:lnTo>
                  <a:pt x="350" y="779"/>
                </a:lnTo>
                <a:lnTo>
                  <a:pt x="341" y="776"/>
                </a:lnTo>
                <a:lnTo>
                  <a:pt x="332" y="773"/>
                </a:lnTo>
                <a:lnTo>
                  <a:pt x="322" y="770"/>
                </a:lnTo>
                <a:lnTo>
                  <a:pt x="313" y="767"/>
                </a:lnTo>
                <a:lnTo>
                  <a:pt x="304" y="764"/>
                </a:lnTo>
                <a:lnTo>
                  <a:pt x="296" y="760"/>
                </a:lnTo>
                <a:lnTo>
                  <a:pt x="287" y="757"/>
                </a:lnTo>
                <a:lnTo>
                  <a:pt x="278" y="753"/>
                </a:lnTo>
                <a:lnTo>
                  <a:pt x="270" y="749"/>
                </a:lnTo>
                <a:lnTo>
                  <a:pt x="261" y="746"/>
                </a:lnTo>
                <a:lnTo>
                  <a:pt x="253" y="742"/>
                </a:lnTo>
                <a:lnTo>
                  <a:pt x="244" y="738"/>
                </a:lnTo>
                <a:lnTo>
                  <a:pt x="236" y="733"/>
                </a:lnTo>
                <a:lnTo>
                  <a:pt x="228" y="729"/>
                </a:lnTo>
                <a:lnTo>
                  <a:pt x="220" y="725"/>
                </a:lnTo>
                <a:lnTo>
                  <a:pt x="212" y="720"/>
                </a:lnTo>
                <a:lnTo>
                  <a:pt x="204" y="716"/>
                </a:lnTo>
                <a:lnTo>
                  <a:pt x="197" y="711"/>
                </a:lnTo>
                <a:lnTo>
                  <a:pt x="189" y="707"/>
                </a:lnTo>
                <a:lnTo>
                  <a:pt x="182" y="702"/>
                </a:lnTo>
                <a:lnTo>
                  <a:pt x="175" y="697"/>
                </a:lnTo>
                <a:lnTo>
                  <a:pt x="167" y="692"/>
                </a:lnTo>
                <a:lnTo>
                  <a:pt x="160" y="687"/>
                </a:lnTo>
                <a:lnTo>
                  <a:pt x="153" y="682"/>
                </a:lnTo>
                <a:lnTo>
                  <a:pt x="147" y="676"/>
                </a:lnTo>
                <a:lnTo>
                  <a:pt x="140" y="671"/>
                </a:lnTo>
                <a:lnTo>
                  <a:pt x="133" y="666"/>
                </a:lnTo>
                <a:lnTo>
                  <a:pt x="127" y="660"/>
                </a:lnTo>
                <a:lnTo>
                  <a:pt x="121" y="654"/>
                </a:lnTo>
                <a:lnTo>
                  <a:pt x="115" y="649"/>
                </a:lnTo>
                <a:lnTo>
                  <a:pt x="109" y="643"/>
                </a:lnTo>
                <a:lnTo>
                  <a:pt x="103" y="637"/>
                </a:lnTo>
                <a:lnTo>
                  <a:pt x="97" y="631"/>
                </a:lnTo>
                <a:lnTo>
                  <a:pt x="92" y="625"/>
                </a:lnTo>
                <a:lnTo>
                  <a:pt x="86" y="619"/>
                </a:lnTo>
                <a:lnTo>
                  <a:pt x="81" y="613"/>
                </a:lnTo>
                <a:lnTo>
                  <a:pt x="76" y="607"/>
                </a:lnTo>
                <a:lnTo>
                  <a:pt x="71" y="601"/>
                </a:lnTo>
                <a:lnTo>
                  <a:pt x="66" y="595"/>
                </a:lnTo>
                <a:lnTo>
                  <a:pt x="61" y="588"/>
                </a:lnTo>
                <a:lnTo>
                  <a:pt x="57" y="582"/>
                </a:lnTo>
                <a:lnTo>
                  <a:pt x="53" y="576"/>
                </a:lnTo>
                <a:lnTo>
                  <a:pt x="49" y="569"/>
                </a:lnTo>
                <a:lnTo>
                  <a:pt x="45" y="563"/>
                </a:lnTo>
                <a:lnTo>
                  <a:pt x="41" y="556"/>
                </a:lnTo>
                <a:lnTo>
                  <a:pt x="37" y="549"/>
                </a:lnTo>
                <a:lnTo>
                  <a:pt x="34" y="543"/>
                </a:lnTo>
                <a:lnTo>
                  <a:pt x="30" y="536"/>
                </a:lnTo>
                <a:lnTo>
                  <a:pt x="27" y="529"/>
                </a:lnTo>
                <a:lnTo>
                  <a:pt x="24" y="522"/>
                </a:lnTo>
                <a:lnTo>
                  <a:pt x="21" y="515"/>
                </a:lnTo>
                <a:lnTo>
                  <a:pt x="19" y="509"/>
                </a:lnTo>
                <a:lnTo>
                  <a:pt x="16" y="502"/>
                </a:lnTo>
                <a:lnTo>
                  <a:pt x="14" y="495"/>
                </a:lnTo>
                <a:lnTo>
                  <a:pt x="12" y="488"/>
                </a:lnTo>
                <a:lnTo>
                  <a:pt x="10" y="481"/>
                </a:lnTo>
                <a:lnTo>
                  <a:pt x="8" y="474"/>
                </a:lnTo>
                <a:lnTo>
                  <a:pt x="6" y="467"/>
                </a:lnTo>
                <a:lnTo>
                  <a:pt x="5" y="460"/>
                </a:lnTo>
                <a:lnTo>
                  <a:pt x="3" y="453"/>
                </a:lnTo>
                <a:lnTo>
                  <a:pt x="2" y="446"/>
                </a:lnTo>
                <a:lnTo>
                  <a:pt x="1" y="439"/>
                </a:lnTo>
                <a:lnTo>
                  <a:pt x="1" y="431"/>
                </a:lnTo>
                <a:lnTo>
                  <a:pt x="0" y="424"/>
                </a:lnTo>
                <a:lnTo>
                  <a:pt x="0" y="417"/>
                </a:lnTo>
                <a:lnTo>
                  <a:pt x="0" y="410"/>
                </a:lnTo>
                <a:lnTo>
                  <a:pt x="0" y="403"/>
                </a:lnTo>
                <a:lnTo>
                  <a:pt x="0" y="396"/>
                </a:lnTo>
                <a:lnTo>
                  <a:pt x="0" y="389"/>
                </a:lnTo>
                <a:lnTo>
                  <a:pt x="0" y="382"/>
                </a:lnTo>
                <a:lnTo>
                  <a:pt x="1" y="374"/>
                </a:lnTo>
                <a:lnTo>
                  <a:pt x="2" y="367"/>
                </a:lnTo>
                <a:lnTo>
                  <a:pt x="3" y="360"/>
                </a:lnTo>
                <a:lnTo>
                  <a:pt x="4" y="353"/>
                </a:lnTo>
                <a:lnTo>
                  <a:pt x="6" y="346"/>
                </a:lnTo>
                <a:lnTo>
                  <a:pt x="7" y="339"/>
                </a:lnTo>
                <a:lnTo>
                  <a:pt x="9" y="332"/>
                </a:lnTo>
                <a:lnTo>
                  <a:pt x="11" y="325"/>
                </a:lnTo>
                <a:lnTo>
                  <a:pt x="13" y="318"/>
                </a:lnTo>
                <a:lnTo>
                  <a:pt x="15" y="311"/>
                </a:lnTo>
                <a:lnTo>
                  <a:pt x="17" y="304"/>
                </a:lnTo>
                <a:lnTo>
                  <a:pt x="20" y="297"/>
                </a:lnTo>
                <a:lnTo>
                  <a:pt x="23" y="290"/>
                </a:lnTo>
                <a:lnTo>
                  <a:pt x="26" y="284"/>
                </a:lnTo>
                <a:lnTo>
                  <a:pt x="29" y="277"/>
                </a:lnTo>
                <a:lnTo>
                  <a:pt x="32" y="270"/>
                </a:lnTo>
                <a:lnTo>
                  <a:pt x="35" y="263"/>
                </a:lnTo>
                <a:lnTo>
                  <a:pt x="39" y="257"/>
                </a:lnTo>
                <a:lnTo>
                  <a:pt x="43" y="250"/>
                </a:lnTo>
                <a:lnTo>
                  <a:pt x="47" y="244"/>
                </a:lnTo>
                <a:lnTo>
                  <a:pt x="51" y="237"/>
                </a:lnTo>
                <a:lnTo>
                  <a:pt x="55" y="231"/>
                </a:lnTo>
                <a:lnTo>
                  <a:pt x="59" y="224"/>
                </a:lnTo>
                <a:lnTo>
                  <a:pt x="64" y="218"/>
                </a:lnTo>
                <a:lnTo>
                  <a:pt x="69" y="212"/>
                </a:lnTo>
                <a:lnTo>
                  <a:pt x="74" y="205"/>
                </a:lnTo>
                <a:lnTo>
                  <a:pt x="79" y="199"/>
                </a:lnTo>
                <a:lnTo>
                  <a:pt x="84" y="193"/>
                </a:lnTo>
                <a:lnTo>
                  <a:pt x="89" y="187"/>
                </a:lnTo>
                <a:lnTo>
                  <a:pt x="95" y="181"/>
                </a:lnTo>
                <a:lnTo>
                  <a:pt x="100" y="175"/>
                </a:lnTo>
                <a:lnTo>
                  <a:pt x="106" y="169"/>
                </a:lnTo>
                <a:lnTo>
                  <a:pt x="112" y="164"/>
                </a:lnTo>
                <a:lnTo>
                  <a:pt x="118" y="158"/>
                </a:lnTo>
                <a:lnTo>
                  <a:pt x="124" y="152"/>
                </a:lnTo>
                <a:lnTo>
                  <a:pt x="130" y="147"/>
                </a:lnTo>
                <a:lnTo>
                  <a:pt x="137" y="141"/>
                </a:lnTo>
                <a:lnTo>
                  <a:pt x="143" y="136"/>
                </a:lnTo>
                <a:lnTo>
                  <a:pt x="150" y="131"/>
                </a:lnTo>
                <a:lnTo>
                  <a:pt x="157" y="125"/>
                </a:lnTo>
                <a:lnTo>
                  <a:pt x="164" y="120"/>
                </a:lnTo>
                <a:lnTo>
                  <a:pt x="171" y="115"/>
                </a:lnTo>
                <a:lnTo>
                  <a:pt x="178" y="110"/>
                </a:lnTo>
                <a:lnTo>
                  <a:pt x="186" y="105"/>
                </a:lnTo>
                <a:lnTo>
                  <a:pt x="193" y="101"/>
                </a:lnTo>
                <a:lnTo>
                  <a:pt x="201" y="96"/>
                </a:lnTo>
                <a:lnTo>
                  <a:pt x="209" y="91"/>
                </a:lnTo>
                <a:lnTo>
                  <a:pt x="216" y="87"/>
                </a:lnTo>
                <a:lnTo>
                  <a:pt x="224" y="82"/>
                </a:lnTo>
                <a:lnTo>
                  <a:pt x="232" y="78"/>
                </a:lnTo>
                <a:lnTo>
                  <a:pt x="226" y="72"/>
                </a:lnTo>
                <a:lnTo>
                  <a:pt x="219" y="66"/>
                </a:lnTo>
                <a:lnTo>
                  <a:pt x="213" y="60"/>
                </a:lnTo>
                <a:lnTo>
                  <a:pt x="206" y="53"/>
                </a:lnTo>
                <a:lnTo>
                  <a:pt x="200" y="47"/>
                </a:lnTo>
                <a:lnTo>
                  <a:pt x="193" y="41"/>
                </a:lnTo>
                <a:lnTo>
                  <a:pt x="187" y="35"/>
                </a:lnTo>
                <a:lnTo>
                  <a:pt x="180" y="28"/>
                </a:lnTo>
                <a:lnTo>
                  <a:pt x="174" y="22"/>
                </a:lnTo>
                <a:lnTo>
                  <a:pt x="566" y="57"/>
                </a:lnTo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 w="9525">
            <a:noFill/>
            <a:round/>
            <a:headEnd type="none" w="sm" len="sm"/>
            <a:tailEnd type="none" w="sm" len="sm"/>
          </a:ln>
          <a:effectLst>
            <a:outerShdw dist="279400" dir="6060000" sx="83000" sy="83000" rotWithShape="0">
              <a:prstClr val="black">
                <a:alpha val="15000"/>
              </a:prstClr>
            </a:outerShdw>
          </a:effectLst>
          <a:scene3d>
            <a:camera prst="perspectiveRelaxed">
              <a:rot lat="19473589" lon="0" rev="0"/>
            </a:camera>
            <a:lightRig rig="twoPt" dir="t"/>
          </a:scene3d>
          <a:sp3d extrusionH="381000" contourW="12700">
            <a:extrusionClr>
              <a:schemeClr val="bg2">
                <a:lumMod val="50000"/>
              </a:schemeClr>
            </a:extrusionClr>
            <a:contourClr>
              <a:schemeClr val="bg2">
                <a:lumMod val="25000"/>
              </a:schemeClr>
            </a:contourClr>
          </a:sp3d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uppe 69"/>
          <p:cNvGrpSpPr>
            <a:grpSpLocks/>
          </p:cNvGrpSpPr>
          <p:nvPr/>
        </p:nvGrpSpPr>
        <p:grpSpPr bwMode="auto">
          <a:xfrm>
            <a:off x="5269198" y="2073757"/>
            <a:ext cx="369602" cy="369108"/>
            <a:chOff x="6985496" y="4742888"/>
            <a:chExt cx="1340936" cy="1335810"/>
          </a:xfrm>
        </p:grpSpPr>
        <p:sp>
          <p:nvSpPr>
            <p:cNvPr id="6" name="Ellipse 101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FB0036"/>
                </a:gs>
                <a:gs pos="100000">
                  <a:srgbClr val="D6001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7" name="Måne 64"/>
            <p:cNvSpPr/>
            <p:nvPr/>
          </p:nvSpPr>
          <p:spPr bwMode="auto">
            <a:xfrm rot="16552097">
              <a:off x="7295809" y="5110022"/>
              <a:ext cx="645832" cy="126645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8" name="Ellipse 103"/>
            <p:cNvSpPr>
              <a:spLocks noChangeArrowheads="1"/>
            </p:cNvSpPr>
            <p:nvPr/>
          </p:nvSpPr>
          <p:spPr bwMode="auto">
            <a:xfrm>
              <a:off x="7169801" y="4788850"/>
              <a:ext cx="984882" cy="718148"/>
            </a:xfrm>
            <a:prstGeom prst="ellipse">
              <a:avLst/>
            </a:prstGeom>
            <a:gradFill rotWithShape="1">
              <a:gsLst>
                <a:gs pos="0">
                  <a:srgbClr val="8EB4E3">
                    <a:alpha val="0"/>
                  </a:srgbClr>
                </a:gs>
                <a:gs pos="100000">
                  <a:srgbClr val="FFFFFF">
                    <a:alpha val="76999"/>
                  </a:srgbClr>
                </a:gs>
              </a:gsLst>
              <a:lin ang="16200000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uppe 69"/>
          <p:cNvGrpSpPr>
            <a:grpSpLocks/>
          </p:cNvGrpSpPr>
          <p:nvPr/>
        </p:nvGrpSpPr>
        <p:grpSpPr bwMode="auto">
          <a:xfrm>
            <a:off x="5638800" y="3216757"/>
            <a:ext cx="369602" cy="369108"/>
            <a:chOff x="6985496" y="4742888"/>
            <a:chExt cx="1340936" cy="1335810"/>
          </a:xfrm>
        </p:grpSpPr>
        <p:sp>
          <p:nvSpPr>
            <p:cNvPr id="10" name="Ellipse 101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FB0036"/>
                </a:gs>
                <a:gs pos="100000">
                  <a:srgbClr val="D6001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1" name="Måne 64"/>
            <p:cNvSpPr/>
            <p:nvPr/>
          </p:nvSpPr>
          <p:spPr bwMode="auto">
            <a:xfrm rot="16552097">
              <a:off x="7295809" y="5110022"/>
              <a:ext cx="645832" cy="126645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2" name="Ellipse 103"/>
            <p:cNvSpPr>
              <a:spLocks noChangeArrowheads="1"/>
            </p:cNvSpPr>
            <p:nvPr/>
          </p:nvSpPr>
          <p:spPr bwMode="auto">
            <a:xfrm>
              <a:off x="7169801" y="4788850"/>
              <a:ext cx="984882" cy="718148"/>
            </a:xfrm>
            <a:prstGeom prst="ellipse">
              <a:avLst/>
            </a:prstGeom>
            <a:gradFill rotWithShape="1">
              <a:gsLst>
                <a:gs pos="0">
                  <a:srgbClr val="8EB4E3">
                    <a:alpha val="0"/>
                  </a:srgbClr>
                </a:gs>
                <a:gs pos="100000">
                  <a:srgbClr val="FFFFFF">
                    <a:alpha val="76999"/>
                  </a:srgbClr>
                </a:gs>
              </a:gsLst>
              <a:lin ang="16200000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uppe 69"/>
          <p:cNvGrpSpPr>
            <a:grpSpLocks/>
          </p:cNvGrpSpPr>
          <p:nvPr/>
        </p:nvGrpSpPr>
        <p:grpSpPr bwMode="auto">
          <a:xfrm>
            <a:off x="4191000" y="3966865"/>
            <a:ext cx="369602" cy="369108"/>
            <a:chOff x="6985496" y="4742888"/>
            <a:chExt cx="1340936" cy="1335810"/>
          </a:xfrm>
        </p:grpSpPr>
        <p:sp>
          <p:nvSpPr>
            <p:cNvPr id="15" name="Ellipse 101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FB0036"/>
                </a:gs>
                <a:gs pos="100000">
                  <a:srgbClr val="D6001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6" name="Måne 64"/>
            <p:cNvSpPr/>
            <p:nvPr/>
          </p:nvSpPr>
          <p:spPr bwMode="auto">
            <a:xfrm rot="16552097">
              <a:off x="7295809" y="5110022"/>
              <a:ext cx="645832" cy="126645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17" name="Ellipse 103"/>
            <p:cNvSpPr>
              <a:spLocks noChangeArrowheads="1"/>
            </p:cNvSpPr>
            <p:nvPr/>
          </p:nvSpPr>
          <p:spPr bwMode="auto">
            <a:xfrm>
              <a:off x="7169801" y="4788850"/>
              <a:ext cx="984882" cy="718148"/>
            </a:xfrm>
            <a:prstGeom prst="ellipse">
              <a:avLst/>
            </a:prstGeom>
            <a:gradFill rotWithShape="1">
              <a:gsLst>
                <a:gs pos="0">
                  <a:srgbClr val="8EB4E3">
                    <a:alpha val="0"/>
                  </a:srgbClr>
                </a:gs>
                <a:gs pos="100000">
                  <a:srgbClr val="FFFFFF">
                    <a:alpha val="76999"/>
                  </a:srgbClr>
                </a:gs>
              </a:gsLst>
              <a:lin ang="16200000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uppe 69"/>
          <p:cNvGrpSpPr>
            <a:grpSpLocks/>
          </p:cNvGrpSpPr>
          <p:nvPr/>
        </p:nvGrpSpPr>
        <p:grpSpPr bwMode="auto">
          <a:xfrm>
            <a:off x="2590800" y="3216757"/>
            <a:ext cx="369602" cy="369108"/>
            <a:chOff x="6985496" y="4742888"/>
            <a:chExt cx="1340936" cy="1335810"/>
          </a:xfrm>
        </p:grpSpPr>
        <p:sp>
          <p:nvSpPr>
            <p:cNvPr id="19" name="Ellipse 101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FB0036"/>
                </a:gs>
                <a:gs pos="100000">
                  <a:srgbClr val="D6001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0" name="Måne 64"/>
            <p:cNvSpPr/>
            <p:nvPr/>
          </p:nvSpPr>
          <p:spPr bwMode="auto">
            <a:xfrm rot="16552097">
              <a:off x="7295809" y="5110022"/>
              <a:ext cx="645832" cy="126645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1" name="Ellipse 103"/>
            <p:cNvSpPr>
              <a:spLocks noChangeArrowheads="1"/>
            </p:cNvSpPr>
            <p:nvPr/>
          </p:nvSpPr>
          <p:spPr bwMode="auto">
            <a:xfrm>
              <a:off x="7169801" y="4788850"/>
              <a:ext cx="984882" cy="718148"/>
            </a:xfrm>
            <a:prstGeom prst="ellipse">
              <a:avLst/>
            </a:prstGeom>
            <a:gradFill rotWithShape="1">
              <a:gsLst>
                <a:gs pos="0">
                  <a:srgbClr val="8EB4E3">
                    <a:alpha val="0"/>
                  </a:srgbClr>
                </a:gs>
                <a:gs pos="100000">
                  <a:srgbClr val="FFFFFF">
                    <a:alpha val="76999"/>
                  </a:srgbClr>
                </a:gs>
              </a:gsLst>
              <a:lin ang="16200000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uppe 69"/>
          <p:cNvGrpSpPr>
            <a:grpSpLocks/>
          </p:cNvGrpSpPr>
          <p:nvPr/>
        </p:nvGrpSpPr>
        <p:grpSpPr bwMode="auto">
          <a:xfrm>
            <a:off x="2971800" y="2061865"/>
            <a:ext cx="369602" cy="369108"/>
            <a:chOff x="6985496" y="4742888"/>
            <a:chExt cx="1340936" cy="1335810"/>
          </a:xfrm>
        </p:grpSpPr>
        <p:sp>
          <p:nvSpPr>
            <p:cNvPr id="23" name="Ellipse 101"/>
            <p:cNvSpPr/>
            <p:nvPr/>
          </p:nvSpPr>
          <p:spPr bwMode="auto">
            <a:xfrm>
              <a:off x="6990733" y="4742888"/>
              <a:ext cx="1335699" cy="1335810"/>
            </a:xfrm>
            <a:prstGeom prst="ellipse">
              <a:avLst/>
            </a:prstGeom>
            <a:gradFill flip="none" rotWithShape="1">
              <a:gsLst>
                <a:gs pos="0">
                  <a:srgbClr val="FB0036"/>
                </a:gs>
                <a:gs pos="100000">
                  <a:srgbClr val="D6001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innerShdw blurRad="190500" dist="114300" dir="570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4" name="Måne 64"/>
            <p:cNvSpPr/>
            <p:nvPr/>
          </p:nvSpPr>
          <p:spPr bwMode="auto">
            <a:xfrm rot="16552097">
              <a:off x="7295809" y="5110022"/>
              <a:ext cx="645832" cy="126645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25" name="Ellipse 103"/>
            <p:cNvSpPr>
              <a:spLocks noChangeArrowheads="1"/>
            </p:cNvSpPr>
            <p:nvPr/>
          </p:nvSpPr>
          <p:spPr bwMode="auto">
            <a:xfrm>
              <a:off x="7169801" y="4788850"/>
              <a:ext cx="984882" cy="718148"/>
            </a:xfrm>
            <a:prstGeom prst="ellipse">
              <a:avLst/>
            </a:prstGeom>
            <a:gradFill rotWithShape="1">
              <a:gsLst>
                <a:gs pos="0">
                  <a:srgbClr val="8EB4E3">
                    <a:alpha val="0"/>
                  </a:srgbClr>
                </a:gs>
                <a:gs pos="100000">
                  <a:srgbClr val="FFFFFF">
                    <a:alpha val="76999"/>
                  </a:srgbClr>
                </a:gs>
              </a:gsLst>
              <a:lin ang="16200000"/>
            </a:gra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13" name="Group 47"/>
          <p:cNvGrpSpPr/>
          <p:nvPr/>
        </p:nvGrpSpPr>
        <p:grpSpPr>
          <a:xfrm>
            <a:off x="6477000" y="914400"/>
            <a:ext cx="2057400" cy="1292662"/>
            <a:chOff x="6477000" y="1443335"/>
            <a:chExt cx="2057400" cy="1292662"/>
          </a:xfrm>
        </p:grpSpPr>
        <p:grpSp>
          <p:nvGrpSpPr>
            <p:cNvPr id="18" name="Group 61"/>
            <p:cNvGrpSpPr/>
            <p:nvPr/>
          </p:nvGrpSpPr>
          <p:grpSpPr>
            <a:xfrm>
              <a:off x="6477000" y="1905000"/>
              <a:ext cx="2057400" cy="830997"/>
              <a:chOff x="6477000" y="1905000"/>
              <a:chExt cx="2057400" cy="83099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>
                <a:off x="6096397" y="2285603"/>
                <a:ext cx="762000" cy="79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477000" y="1905000"/>
                <a:ext cx="1905000" cy="893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6477000" y="1905000"/>
                <a:ext cx="2057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Calibri" pitchFamily="34" charset="0"/>
                  </a:rPr>
                  <a:t>You may enter your text here</a:t>
                </a:r>
                <a:endParaRPr lang="en-US" sz="2400">
                  <a:latin typeface="Calibri" pitchFamily="34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6553200" y="1443335"/>
              <a:ext cx="1018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latin typeface="Calibri" pitchFamily="34" charset="0"/>
                </a:rPr>
                <a:t>STEP 1</a:t>
              </a:r>
              <a:endParaRPr lang="en-US" sz="2400" b="1">
                <a:latin typeface="Calibri" pitchFamily="34" charset="0"/>
              </a:endParaRPr>
            </a:p>
          </p:txBody>
        </p:sp>
      </p:grpSp>
      <p:grpSp>
        <p:nvGrpSpPr>
          <p:cNvPr id="22" name="Group 48"/>
          <p:cNvGrpSpPr/>
          <p:nvPr/>
        </p:nvGrpSpPr>
        <p:grpSpPr>
          <a:xfrm>
            <a:off x="6553200" y="3427894"/>
            <a:ext cx="2133600" cy="1293768"/>
            <a:chOff x="6553200" y="3956829"/>
            <a:chExt cx="2133600" cy="1293768"/>
          </a:xfrm>
        </p:grpSpPr>
        <p:grpSp>
          <p:nvGrpSpPr>
            <p:cNvPr id="26" name="Group 62"/>
            <p:cNvGrpSpPr/>
            <p:nvPr/>
          </p:nvGrpSpPr>
          <p:grpSpPr>
            <a:xfrm>
              <a:off x="6553200" y="4419600"/>
              <a:ext cx="2133600" cy="830997"/>
              <a:chOff x="6477000" y="1905000"/>
              <a:chExt cx="2133600" cy="830997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5400000">
                <a:off x="6096397" y="2285603"/>
                <a:ext cx="762000" cy="79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477000" y="1905000"/>
                <a:ext cx="1905000" cy="893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6553200" y="1905000"/>
                <a:ext cx="2057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Calibri" pitchFamily="34" charset="0"/>
                  </a:rPr>
                  <a:t>You may enter your text here</a:t>
                </a:r>
                <a:endParaRPr lang="en-US" sz="2400">
                  <a:latin typeface="Calibri" pitchFamily="34" charset="0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629400" y="3956829"/>
              <a:ext cx="1018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latin typeface="Calibri" pitchFamily="34" charset="0"/>
                </a:rPr>
                <a:t>STEP 2</a:t>
              </a:r>
              <a:endParaRPr lang="en-US" sz="2400" b="1">
                <a:latin typeface="Calibri" pitchFamily="34" charset="0"/>
              </a:endParaRPr>
            </a:p>
          </p:txBody>
        </p:sp>
      </p:grpSp>
      <p:grpSp>
        <p:nvGrpSpPr>
          <p:cNvPr id="27" name="Group 49"/>
          <p:cNvGrpSpPr/>
          <p:nvPr/>
        </p:nvGrpSpPr>
        <p:grpSpPr>
          <a:xfrm>
            <a:off x="3124200" y="5033665"/>
            <a:ext cx="2590800" cy="1251466"/>
            <a:chOff x="3124200" y="5562600"/>
            <a:chExt cx="2590800" cy="1251466"/>
          </a:xfrm>
        </p:grpSpPr>
        <p:grpSp>
          <p:nvGrpSpPr>
            <p:cNvPr id="28" name="Group 39"/>
            <p:cNvGrpSpPr/>
            <p:nvPr/>
          </p:nvGrpSpPr>
          <p:grpSpPr>
            <a:xfrm>
              <a:off x="3124200" y="5906869"/>
              <a:ext cx="2590800" cy="907197"/>
              <a:chOff x="5257800" y="4800600"/>
              <a:chExt cx="2590800" cy="907197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5257800" y="4800600"/>
                <a:ext cx="2590800" cy="1588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5334000" y="4876800"/>
                <a:ext cx="2209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mtClean="0">
                    <a:latin typeface="Calibri" pitchFamily="34" charset="0"/>
                  </a:rPr>
                  <a:t>You may enter your text here</a:t>
                </a:r>
                <a:endParaRPr lang="en-US" sz="2400">
                  <a:latin typeface="Calibri" pitchFamily="34" charset="0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3989801" y="5562600"/>
              <a:ext cx="810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STEP 3</a:t>
              </a:r>
              <a:endParaRPr lang="en-US" b="1" dirty="0">
                <a:latin typeface="Calibri" pitchFamily="34" charset="0"/>
              </a:endParaRPr>
            </a:p>
          </p:txBody>
        </p:sp>
      </p:grpSp>
      <p:grpSp>
        <p:nvGrpSpPr>
          <p:cNvPr id="29" name="Group 50"/>
          <p:cNvGrpSpPr/>
          <p:nvPr/>
        </p:nvGrpSpPr>
        <p:grpSpPr>
          <a:xfrm>
            <a:off x="75406" y="3505200"/>
            <a:ext cx="2058194" cy="1292662"/>
            <a:chOff x="75406" y="4034135"/>
            <a:chExt cx="2058194" cy="1292662"/>
          </a:xfrm>
        </p:grpSpPr>
        <p:grpSp>
          <p:nvGrpSpPr>
            <p:cNvPr id="30" name="Group 66"/>
            <p:cNvGrpSpPr/>
            <p:nvPr/>
          </p:nvGrpSpPr>
          <p:grpSpPr>
            <a:xfrm>
              <a:off x="75406" y="4419600"/>
              <a:ext cx="2058194" cy="907197"/>
              <a:chOff x="5562600" y="4800600"/>
              <a:chExt cx="2058194" cy="907197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rot="5400000">
                <a:off x="7239397" y="5181203"/>
                <a:ext cx="762000" cy="79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715000" y="4800600"/>
                <a:ext cx="1905000" cy="893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5562600" y="4876800"/>
                <a:ext cx="2057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 smtClean="0">
                    <a:latin typeface="Calibri" pitchFamily="34" charset="0"/>
                  </a:rPr>
                  <a:t>You may enter your text here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114386" y="4034135"/>
              <a:ext cx="1018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latin typeface="Calibri" pitchFamily="34" charset="0"/>
                </a:rPr>
                <a:t>STEP 4</a:t>
              </a:r>
              <a:endParaRPr lang="en-US" sz="2400" b="1">
                <a:latin typeface="Calibri" pitchFamily="34" charset="0"/>
              </a:endParaRPr>
            </a:p>
          </p:txBody>
        </p:sp>
      </p:grpSp>
      <p:grpSp>
        <p:nvGrpSpPr>
          <p:cNvPr id="31" name="Group 51"/>
          <p:cNvGrpSpPr/>
          <p:nvPr/>
        </p:nvGrpSpPr>
        <p:grpSpPr>
          <a:xfrm>
            <a:off x="228600" y="990600"/>
            <a:ext cx="2058194" cy="1292662"/>
            <a:chOff x="228600" y="1519535"/>
            <a:chExt cx="2058194" cy="1292662"/>
          </a:xfrm>
        </p:grpSpPr>
        <p:grpSp>
          <p:nvGrpSpPr>
            <p:cNvPr id="32" name="Group 52"/>
            <p:cNvGrpSpPr/>
            <p:nvPr/>
          </p:nvGrpSpPr>
          <p:grpSpPr>
            <a:xfrm>
              <a:off x="228600" y="1905000"/>
              <a:ext cx="2058194" cy="907197"/>
              <a:chOff x="5562600" y="4800600"/>
              <a:chExt cx="2058194" cy="907197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>
                <a:off x="7239397" y="5181203"/>
                <a:ext cx="762000" cy="794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5715000" y="4800600"/>
                <a:ext cx="1905000" cy="893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562600" y="4876800"/>
                <a:ext cx="2057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smtClean="0">
                    <a:latin typeface="Calibri" pitchFamily="34" charset="0"/>
                  </a:rPr>
                  <a:t>You may enter your text here</a:t>
                </a:r>
                <a:endParaRPr lang="en-US" sz="2400">
                  <a:latin typeface="Calibri" pitchFamily="34" charset="0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267580" y="1519535"/>
              <a:ext cx="1018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latin typeface="Calibri" pitchFamily="34" charset="0"/>
                </a:rPr>
                <a:t>STEP 5</a:t>
              </a:r>
              <a:endParaRPr lang="en-US" sz="2400" b="1">
                <a:latin typeface="Calibri" pitchFamily="34" charset="0"/>
              </a:endParaRPr>
            </a:p>
          </p:txBody>
        </p:sp>
      </p:grpSp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Your Title Text Here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process</a:t>
            </a:r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2647950" y="2164540"/>
            <a:ext cx="3683000" cy="3092450"/>
            <a:chOff x="2647950" y="2492375"/>
            <a:chExt cx="3683000" cy="3092450"/>
          </a:xfrm>
        </p:grpSpPr>
        <p:grpSp>
          <p:nvGrpSpPr>
            <p:cNvPr id="4" name="Group 16"/>
            <p:cNvGrpSpPr/>
            <p:nvPr/>
          </p:nvGrpSpPr>
          <p:grpSpPr>
            <a:xfrm>
              <a:off x="2647950" y="2492375"/>
              <a:ext cx="3683000" cy="3092450"/>
              <a:chOff x="2647950" y="2492375"/>
              <a:chExt cx="3683000" cy="3092450"/>
            </a:xfrm>
          </p:grpSpPr>
          <p:sp>
            <p:nvSpPr>
              <p:cNvPr id="5" name="Freeform 8"/>
              <p:cNvSpPr>
                <a:spLocks/>
              </p:cNvSpPr>
              <p:nvPr/>
            </p:nvSpPr>
            <p:spPr bwMode="auto">
              <a:xfrm>
                <a:off x="4140200" y="2492375"/>
                <a:ext cx="698500" cy="1397000"/>
              </a:xfrm>
              <a:custGeom>
                <a:avLst/>
                <a:gdLst/>
                <a:ahLst/>
                <a:cxnLst>
                  <a:cxn ang="0">
                    <a:pos x="28" y="738"/>
                  </a:cxn>
                  <a:cxn ang="0">
                    <a:pos x="28" y="738"/>
                  </a:cxn>
                  <a:cxn ang="0">
                    <a:pos x="80" y="768"/>
                  </a:cxn>
                  <a:cxn ang="0">
                    <a:pos x="130" y="802"/>
                  </a:cxn>
                  <a:cxn ang="0">
                    <a:pos x="176" y="838"/>
                  </a:cxn>
                  <a:cxn ang="0">
                    <a:pos x="220" y="880"/>
                  </a:cxn>
                  <a:cxn ang="0">
                    <a:pos x="220" y="880"/>
                  </a:cxn>
                  <a:cxn ang="0">
                    <a:pos x="264" y="838"/>
                  </a:cxn>
                  <a:cxn ang="0">
                    <a:pos x="310" y="802"/>
                  </a:cxn>
                  <a:cxn ang="0">
                    <a:pos x="360" y="768"/>
                  </a:cxn>
                  <a:cxn ang="0">
                    <a:pos x="412" y="738"/>
                  </a:cxn>
                  <a:cxn ang="0">
                    <a:pos x="412" y="738"/>
                  </a:cxn>
                  <a:cxn ang="0">
                    <a:pos x="424" y="688"/>
                  </a:cxn>
                  <a:cxn ang="0">
                    <a:pos x="432" y="638"/>
                  </a:cxn>
                  <a:cxn ang="0">
                    <a:pos x="438" y="586"/>
                  </a:cxn>
                  <a:cxn ang="0">
                    <a:pos x="440" y="534"/>
                  </a:cxn>
                  <a:cxn ang="0">
                    <a:pos x="440" y="534"/>
                  </a:cxn>
                  <a:cxn ang="0">
                    <a:pos x="440" y="496"/>
                  </a:cxn>
                  <a:cxn ang="0">
                    <a:pos x="436" y="456"/>
                  </a:cxn>
                  <a:cxn ang="0">
                    <a:pos x="432" y="418"/>
                  </a:cxn>
                  <a:cxn ang="0">
                    <a:pos x="424" y="382"/>
                  </a:cxn>
                  <a:cxn ang="0">
                    <a:pos x="416" y="346"/>
                  </a:cxn>
                  <a:cxn ang="0">
                    <a:pos x="406" y="310"/>
                  </a:cxn>
                  <a:cxn ang="0">
                    <a:pos x="394" y="274"/>
                  </a:cxn>
                  <a:cxn ang="0">
                    <a:pos x="380" y="240"/>
                  </a:cxn>
                  <a:cxn ang="0">
                    <a:pos x="366" y="206"/>
                  </a:cxn>
                  <a:cxn ang="0">
                    <a:pos x="350" y="174"/>
                  </a:cxn>
                  <a:cxn ang="0">
                    <a:pos x="332" y="142"/>
                  </a:cxn>
                  <a:cxn ang="0">
                    <a:pos x="312" y="112"/>
                  </a:cxn>
                  <a:cxn ang="0">
                    <a:pos x="290" y="82"/>
                  </a:cxn>
                  <a:cxn ang="0">
                    <a:pos x="268" y="54"/>
                  </a:cxn>
                  <a:cxn ang="0">
                    <a:pos x="244" y="26"/>
                  </a:cxn>
                  <a:cxn ang="0">
                    <a:pos x="220" y="0"/>
                  </a:cxn>
                  <a:cxn ang="0">
                    <a:pos x="220" y="0"/>
                  </a:cxn>
                  <a:cxn ang="0">
                    <a:pos x="196" y="26"/>
                  </a:cxn>
                  <a:cxn ang="0">
                    <a:pos x="172" y="54"/>
                  </a:cxn>
                  <a:cxn ang="0">
                    <a:pos x="150" y="82"/>
                  </a:cxn>
                  <a:cxn ang="0">
                    <a:pos x="128" y="112"/>
                  </a:cxn>
                  <a:cxn ang="0">
                    <a:pos x="108" y="142"/>
                  </a:cxn>
                  <a:cxn ang="0">
                    <a:pos x="90" y="174"/>
                  </a:cxn>
                  <a:cxn ang="0">
                    <a:pos x="74" y="206"/>
                  </a:cxn>
                  <a:cxn ang="0">
                    <a:pos x="60" y="240"/>
                  </a:cxn>
                  <a:cxn ang="0">
                    <a:pos x="46" y="274"/>
                  </a:cxn>
                  <a:cxn ang="0">
                    <a:pos x="34" y="310"/>
                  </a:cxn>
                  <a:cxn ang="0">
                    <a:pos x="24" y="346"/>
                  </a:cxn>
                  <a:cxn ang="0">
                    <a:pos x="16" y="382"/>
                  </a:cxn>
                  <a:cxn ang="0">
                    <a:pos x="8" y="418"/>
                  </a:cxn>
                  <a:cxn ang="0">
                    <a:pos x="4" y="456"/>
                  </a:cxn>
                  <a:cxn ang="0">
                    <a:pos x="0" y="496"/>
                  </a:cxn>
                  <a:cxn ang="0">
                    <a:pos x="0" y="534"/>
                  </a:cxn>
                  <a:cxn ang="0">
                    <a:pos x="0" y="534"/>
                  </a:cxn>
                  <a:cxn ang="0">
                    <a:pos x="2" y="586"/>
                  </a:cxn>
                  <a:cxn ang="0">
                    <a:pos x="8" y="638"/>
                  </a:cxn>
                  <a:cxn ang="0">
                    <a:pos x="16" y="688"/>
                  </a:cxn>
                  <a:cxn ang="0">
                    <a:pos x="28" y="738"/>
                  </a:cxn>
                  <a:cxn ang="0">
                    <a:pos x="28" y="738"/>
                  </a:cxn>
                </a:cxnLst>
                <a:rect l="0" t="0" r="r" b="b"/>
                <a:pathLst>
                  <a:path w="440" h="880">
                    <a:moveTo>
                      <a:pt x="28" y="738"/>
                    </a:moveTo>
                    <a:lnTo>
                      <a:pt x="28" y="738"/>
                    </a:lnTo>
                    <a:lnTo>
                      <a:pt x="80" y="768"/>
                    </a:lnTo>
                    <a:lnTo>
                      <a:pt x="130" y="802"/>
                    </a:lnTo>
                    <a:lnTo>
                      <a:pt x="176" y="838"/>
                    </a:lnTo>
                    <a:lnTo>
                      <a:pt x="220" y="880"/>
                    </a:lnTo>
                    <a:lnTo>
                      <a:pt x="220" y="880"/>
                    </a:lnTo>
                    <a:lnTo>
                      <a:pt x="264" y="838"/>
                    </a:lnTo>
                    <a:lnTo>
                      <a:pt x="310" y="802"/>
                    </a:lnTo>
                    <a:lnTo>
                      <a:pt x="360" y="768"/>
                    </a:lnTo>
                    <a:lnTo>
                      <a:pt x="412" y="738"/>
                    </a:lnTo>
                    <a:lnTo>
                      <a:pt x="412" y="738"/>
                    </a:lnTo>
                    <a:lnTo>
                      <a:pt x="424" y="688"/>
                    </a:lnTo>
                    <a:lnTo>
                      <a:pt x="432" y="638"/>
                    </a:lnTo>
                    <a:lnTo>
                      <a:pt x="438" y="586"/>
                    </a:lnTo>
                    <a:lnTo>
                      <a:pt x="440" y="534"/>
                    </a:lnTo>
                    <a:lnTo>
                      <a:pt x="440" y="534"/>
                    </a:lnTo>
                    <a:lnTo>
                      <a:pt x="440" y="496"/>
                    </a:lnTo>
                    <a:lnTo>
                      <a:pt x="436" y="456"/>
                    </a:lnTo>
                    <a:lnTo>
                      <a:pt x="432" y="418"/>
                    </a:lnTo>
                    <a:lnTo>
                      <a:pt x="424" y="382"/>
                    </a:lnTo>
                    <a:lnTo>
                      <a:pt x="416" y="346"/>
                    </a:lnTo>
                    <a:lnTo>
                      <a:pt x="406" y="310"/>
                    </a:lnTo>
                    <a:lnTo>
                      <a:pt x="394" y="274"/>
                    </a:lnTo>
                    <a:lnTo>
                      <a:pt x="380" y="240"/>
                    </a:lnTo>
                    <a:lnTo>
                      <a:pt x="366" y="206"/>
                    </a:lnTo>
                    <a:lnTo>
                      <a:pt x="350" y="174"/>
                    </a:lnTo>
                    <a:lnTo>
                      <a:pt x="332" y="142"/>
                    </a:lnTo>
                    <a:lnTo>
                      <a:pt x="312" y="112"/>
                    </a:lnTo>
                    <a:lnTo>
                      <a:pt x="290" y="82"/>
                    </a:lnTo>
                    <a:lnTo>
                      <a:pt x="268" y="54"/>
                    </a:lnTo>
                    <a:lnTo>
                      <a:pt x="244" y="26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96" y="26"/>
                    </a:lnTo>
                    <a:lnTo>
                      <a:pt x="172" y="54"/>
                    </a:lnTo>
                    <a:lnTo>
                      <a:pt x="150" y="82"/>
                    </a:lnTo>
                    <a:lnTo>
                      <a:pt x="128" y="112"/>
                    </a:lnTo>
                    <a:lnTo>
                      <a:pt x="108" y="142"/>
                    </a:lnTo>
                    <a:lnTo>
                      <a:pt x="90" y="174"/>
                    </a:lnTo>
                    <a:lnTo>
                      <a:pt x="74" y="206"/>
                    </a:lnTo>
                    <a:lnTo>
                      <a:pt x="60" y="240"/>
                    </a:lnTo>
                    <a:lnTo>
                      <a:pt x="46" y="274"/>
                    </a:lnTo>
                    <a:lnTo>
                      <a:pt x="34" y="310"/>
                    </a:lnTo>
                    <a:lnTo>
                      <a:pt x="24" y="346"/>
                    </a:lnTo>
                    <a:lnTo>
                      <a:pt x="16" y="382"/>
                    </a:lnTo>
                    <a:lnTo>
                      <a:pt x="8" y="418"/>
                    </a:lnTo>
                    <a:lnTo>
                      <a:pt x="4" y="456"/>
                    </a:lnTo>
                    <a:lnTo>
                      <a:pt x="0" y="496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" y="586"/>
                    </a:lnTo>
                    <a:lnTo>
                      <a:pt x="8" y="638"/>
                    </a:lnTo>
                    <a:lnTo>
                      <a:pt x="16" y="688"/>
                    </a:lnTo>
                    <a:lnTo>
                      <a:pt x="28" y="738"/>
                    </a:lnTo>
                    <a:lnTo>
                      <a:pt x="28" y="7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8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4616450" y="3530600"/>
                <a:ext cx="1714500" cy="1016000"/>
              </a:xfrm>
              <a:custGeom>
                <a:avLst/>
                <a:gdLst/>
                <a:ahLst/>
                <a:cxnLst>
                  <a:cxn ang="0">
                    <a:pos x="460" y="0"/>
                  </a:cxn>
                  <a:cxn ang="0">
                    <a:pos x="368" y="6"/>
                  </a:cxn>
                  <a:cxn ang="0">
                    <a:pos x="278" y="22"/>
                  </a:cxn>
                  <a:cxn ang="0">
                    <a:pos x="192" y="48"/>
                  </a:cxn>
                  <a:cxn ang="0">
                    <a:pos x="112" y="84"/>
                  </a:cxn>
                  <a:cxn ang="0">
                    <a:pos x="102" y="116"/>
                  </a:cxn>
                  <a:cxn ang="0">
                    <a:pos x="80" y="178"/>
                  </a:cxn>
                  <a:cxn ang="0">
                    <a:pos x="52" y="236"/>
                  </a:cxn>
                  <a:cxn ang="0">
                    <a:pos x="18" y="294"/>
                  </a:cxn>
                  <a:cxn ang="0">
                    <a:pos x="0" y="320"/>
                  </a:cxn>
                  <a:cxn ang="0">
                    <a:pos x="36" y="374"/>
                  </a:cxn>
                  <a:cxn ang="0">
                    <a:pos x="66" y="432"/>
                  </a:cxn>
                  <a:cxn ang="0">
                    <a:pos x="92" y="492"/>
                  </a:cxn>
                  <a:cxn ang="0">
                    <a:pos x="112" y="556"/>
                  </a:cxn>
                  <a:cxn ang="0">
                    <a:pos x="152" y="574"/>
                  </a:cxn>
                  <a:cxn ang="0">
                    <a:pos x="236" y="606"/>
                  </a:cxn>
                  <a:cxn ang="0">
                    <a:pos x="322" y="628"/>
                  </a:cxn>
                  <a:cxn ang="0">
                    <a:pos x="414" y="638"/>
                  </a:cxn>
                  <a:cxn ang="0">
                    <a:pos x="460" y="640"/>
                  </a:cxn>
                  <a:cxn ang="0">
                    <a:pos x="554" y="634"/>
                  </a:cxn>
                  <a:cxn ang="0">
                    <a:pos x="646" y="618"/>
                  </a:cxn>
                  <a:cxn ang="0">
                    <a:pos x="732" y="590"/>
                  </a:cxn>
                  <a:cxn ang="0">
                    <a:pos x="814" y="552"/>
                  </a:cxn>
                  <a:cxn ang="0">
                    <a:pos x="890" y="506"/>
                  </a:cxn>
                  <a:cxn ang="0">
                    <a:pos x="960" y="452"/>
                  </a:cxn>
                  <a:cxn ang="0">
                    <a:pos x="1024" y="390"/>
                  </a:cxn>
                  <a:cxn ang="0">
                    <a:pos x="1080" y="320"/>
                  </a:cxn>
                  <a:cxn ang="0">
                    <a:pos x="1052" y="284"/>
                  </a:cxn>
                  <a:cxn ang="0">
                    <a:pos x="994" y="218"/>
                  </a:cxn>
                  <a:cxn ang="0">
                    <a:pos x="926" y="160"/>
                  </a:cxn>
                  <a:cxn ang="0">
                    <a:pos x="854" y="110"/>
                  </a:cxn>
                  <a:cxn ang="0">
                    <a:pos x="774" y="68"/>
                  </a:cxn>
                  <a:cxn ang="0">
                    <a:pos x="690" y="36"/>
                  </a:cxn>
                  <a:cxn ang="0">
                    <a:pos x="600" y="12"/>
                  </a:cxn>
                  <a:cxn ang="0">
                    <a:pos x="508" y="2"/>
                  </a:cxn>
                  <a:cxn ang="0">
                    <a:pos x="460" y="0"/>
                  </a:cxn>
                </a:cxnLst>
                <a:rect l="0" t="0" r="r" b="b"/>
                <a:pathLst>
                  <a:path w="1080" h="640">
                    <a:moveTo>
                      <a:pt x="460" y="0"/>
                    </a:moveTo>
                    <a:lnTo>
                      <a:pt x="460" y="0"/>
                    </a:lnTo>
                    <a:lnTo>
                      <a:pt x="414" y="2"/>
                    </a:lnTo>
                    <a:lnTo>
                      <a:pt x="368" y="6"/>
                    </a:lnTo>
                    <a:lnTo>
                      <a:pt x="322" y="12"/>
                    </a:lnTo>
                    <a:lnTo>
                      <a:pt x="278" y="22"/>
                    </a:lnTo>
                    <a:lnTo>
                      <a:pt x="236" y="34"/>
                    </a:lnTo>
                    <a:lnTo>
                      <a:pt x="192" y="48"/>
                    </a:lnTo>
                    <a:lnTo>
                      <a:pt x="152" y="66"/>
                    </a:lnTo>
                    <a:lnTo>
                      <a:pt x="112" y="84"/>
                    </a:lnTo>
                    <a:lnTo>
                      <a:pt x="112" y="84"/>
                    </a:lnTo>
                    <a:lnTo>
                      <a:pt x="102" y="116"/>
                    </a:lnTo>
                    <a:lnTo>
                      <a:pt x="92" y="148"/>
                    </a:lnTo>
                    <a:lnTo>
                      <a:pt x="80" y="178"/>
                    </a:lnTo>
                    <a:lnTo>
                      <a:pt x="66" y="208"/>
                    </a:lnTo>
                    <a:lnTo>
                      <a:pt x="52" y="236"/>
                    </a:lnTo>
                    <a:lnTo>
                      <a:pt x="36" y="266"/>
                    </a:lnTo>
                    <a:lnTo>
                      <a:pt x="18" y="294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8" y="346"/>
                    </a:lnTo>
                    <a:lnTo>
                      <a:pt x="36" y="374"/>
                    </a:lnTo>
                    <a:lnTo>
                      <a:pt x="52" y="404"/>
                    </a:lnTo>
                    <a:lnTo>
                      <a:pt x="66" y="432"/>
                    </a:lnTo>
                    <a:lnTo>
                      <a:pt x="80" y="462"/>
                    </a:lnTo>
                    <a:lnTo>
                      <a:pt x="92" y="492"/>
                    </a:lnTo>
                    <a:lnTo>
                      <a:pt x="102" y="524"/>
                    </a:lnTo>
                    <a:lnTo>
                      <a:pt x="112" y="556"/>
                    </a:lnTo>
                    <a:lnTo>
                      <a:pt x="112" y="556"/>
                    </a:lnTo>
                    <a:lnTo>
                      <a:pt x="152" y="574"/>
                    </a:lnTo>
                    <a:lnTo>
                      <a:pt x="192" y="592"/>
                    </a:lnTo>
                    <a:lnTo>
                      <a:pt x="236" y="606"/>
                    </a:lnTo>
                    <a:lnTo>
                      <a:pt x="278" y="618"/>
                    </a:lnTo>
                    <a:lnTo>
                      <a:pt x="322" y="628"/>
                    </a:lnTo>
                    <a:lnTo>
                      <a:pt x="368" y="634"/>
                    </a:lnTo>
                    <a:lnTo>
                      <a:pt x="414" y="638"/>
                    </a:lnTo>
                    <a:lnTo>
                      <a:pt x="460" y="640"/>
                    </a:lnTo>
                    <a:lnTo>
                      <a:pt x="460" y="640"/>
                    </a:lnTo>
                    <a:lnTo>
                      <a:pt x="508" y="638"/>
                    </a:lnTo>
                    <a:lnTo>
                      <a:pt x="554" y="634"/>
                    </a:lnTo>
                    <a:lnTo>
                      <a:pt x="600" y="628"/>
                    </a:lnTo>
                    <a:lnTo>
                      <a:pt x="646" y="618"/>
                    </a:lnTo>
                    <a:lnTo>
                      <a:pt x="690" y="604"/>
                    </a:lnTo>
                    <a:lnTo>
                      <a:pt x="732" y="590"/>
                    </a:lnTo>
                    <a:lnTo>
                      <a:pt x="774" y="572"/>
                    </a:lnTo>
                    <a:lnTo>
                      <a:pt x="814" y="552"/>
                    </a:lnTo>
                    <a:lnTo>
                      <a:pt x="854" y="530"/>
                    </a:lnTo>
                    <a:lnTo>
                      <a:pt x="890" y="506"/>
                    </a:lnTo>
                    <a:lnTo>
                      <a:pt x="926" y="480"/>
                    </a:lnTo>
                    <a:lnTo>
                      <a:pt x="960" y="452"/>
                    </a:lnTo>
                    <a:lnTo>
                      <a:pt x="994" y="422"/>
                    </a:lnTo>
                    <a:lnTo>
                      <a:pt x="1024" y="390"/>
                    </a:lnTo>
                    <a:lnTo>
                      <a:pt x="1052" y="356"/>
                    </a:lnTo>
                    <a:lnTo>
                      <a:pt x="1080" y="320"/>
                    </a:lnTo>
                    <a:lnTo>
                      <a:pt x="1080" y="320"/>
                    </a:lnTo>
                    <a:lnTo>
                      <a:pt x="1052" y="284"/>
                    </a:lnTo>
                    <a:lnTo>
                      <a:pt x="1024" y="250"/>
                    </a:lnTo>
                    <a:lnTo>
                      <a:pt x="994" y="218"/>
                    </a:lnTo>
                    <a:lnTo>
                      <a:pt x="960" y="188"/>
                    </a:lnTo>
                    <a:lnTo>
                      <a:pt x="926" y="160"/>
                    </a:lnTo>
                    <a:lnTo>
                      <a:pt x="890" y="134"/>
                    </a:lnTo>
                    <a:lnTo>
                      <a:pt x="854" y="110"/>
                    </a:lnTo>
                    <a:lnTo>
                      <a:pt x="814" y="88"/>
                    </a:lnTo>
                    <a:lnTo>
                      <a:pt x="774" y="68"/>
                    </a:lnTo>
                    <a:lnTo>
                      <a:pt x="732" y="50"/>
                    </a:lnTo>
                    <a:lnTo>
                      <a:pt x="690" y="36"/>
                    </a:lnTo>
                    <a:lnTo>
                      <a:pt x="646" y="22"/>
                    </a:lnTo>
                    <a:lnTo>
                      <a:pt x="600" y="12"/>
                    </a:lnTo>
                    <a:lnTo>
                      <a:pt x="554" y="6"/>
                    </a:lnTo>
                    <a:lnTo>
                      <a:pt x="508" y="2"/>
                    </a:lnTo>
                    <a:lnTo>
                      <a:pt x="460" y="0"/>
                    </a:lnTo>
                    <a:lnTo>
                      <a:pt x="46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shade val="30000"/>
                      <a:satMod val="115000"/>
                    </a:schemeClr>
                  </a:gs>
                  <a:gs pos="50000">
                    <a:schemeClr val="bg2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5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 w="8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4489450" y="3663950"/>
                <a:ext cx="304800" cy="37465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0"/>
                  </a:cxn>
                  <a:cxn ang="0">
                    <a:pos x="140" y="30"/>
                  </a:cxn>
                  <a:cxn ang="0">
                    <a:pos x="90" y="64"/>
                  </a:cxn>
                  <a:cxn ang="0">
                    <a:pos x="44" y="100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2" y="164"/>
                  </a:cxn>
                  <a:cxn ang="0">
                    <a:pos x="42" y="186"/>
                  </a:cxn>
                  <a:cxn ang="0">
                    <a:pos x="62" y="212"/>
                  </a:cxn>
                  <a:cxn ang="0">
                    <a:pos x="80" y="236"/>
                  </a:cxn>
                  <a:cxn ang="0">
                    <a:pos x="80" y="236"/>
                  </a:cxn>
                  <a:cxn ang="0">
                    <a:pos x="98" y="210"/>
                  </a:cxn>
                  <a:cxn ang="0">
                    <a:pos x="116" y="182"/>
                  </a:cxn>
                  <a:cxn ang="0">
                    <a:pos x="132" y="152"/>
                  </a:cxn>
                  <a:cxn ang="0">
                    <a:pos x="146" y="124"/>
                  </a:cxn>
                  <a:cxn ang="0">
                    <a:pos x="160" y="94"/>
                  </a:cxn>
                  <a:cxn ang="0">
                    <a:pos x="172" y="64"/>
                  </a:cxn>
                  <a:cxn ang="0">
                    <a:pos x="182" y="32"/>
                  </a:cxn>
                  <a:cxn ang="0">
                    <a:pos x="192" y="0"/>
                  </a:cxn>
                  <a:cxn ang="0">
                    <a:pos x="192" y="0"/>
                  </a:cxn>
                </a:cxnLst>
                <a:rect l="0" t="0" r="r" b="b"/>
                <a:pathLst>
                  <a:path w="192" h="236">
                    <a:moveTo>
                      <a:pt x="192" y="0"/>
                    </a:moveTo>
                    <a:lnTo>
                      <a:pt x="192" y="0"/>
                    </a:lnTo>
                    <a:lnTo>
                      <a:pt x="140" y="30"/>
                    </a:lnTo>
                    <a:lnTo>
                      <a:pt x="90" y="64"/>
                    </a:lnTo>
                    <a:lnTo>
                      <a:pt x="44" y="100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2" y="164"/>
                    </a:lnTo>
                    <a:lnTo>
                      <a:pt x="42" y="186"/>
                    </a:lnTo>
                    <a:lnTo>
                      <a:pt x="62" y="212"/>
                    </a:lnTo>
                    <a:lnTo>
                      <a:pt x="80" y="236"/>
                    </a:lnTo>
                    <a:lnTo>
                      <a:pt x="80" y="236"/>
                    </a:lnTo>
                    <a:lnTo>
                      <a:pt x="98" y="210"/>
                    </a:lnTo>
                    <a:lnTo>
                      <a:pt x="116" y="182"/>
                    </a:lnTo>
                    <a:lnTo>
                      <a:pt x="132" y="152"/>
                    </a:lnTo>
                    <a:lnTo>
                      <a:pt x="146" y="124"/>
                    </a:lnTo>
                    <a:lnTo>
                      <a:pt x="160" y="94"/>
                    </a:lnTo>
                    <a:lnTo>
                      <a:pt x="172" y="64"/>
                    </a:lnTo>
                    <a:lnTo>
                      <a:pt x="182" y="32"/>
                    </a:lnTo>
                    <a:lnTo>
                      <a:pt x="192" y="0"/>
                    </a:lnTo>
                    <a:lnTo>
                      <a:pt x="192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647950" y="3530600"/>
                <a:ext cx="1714500" cy="1016000"/>
              </a:xfrm>
              <a:custGeom>
                <a:avLst/>
                <a:gdLst/>
                <a:ahLst/>
                <a:cxnLst>
                  <a:cxn ang="0">
                    <a:pos x="620" y="640"/>
                  </a:cxn>
                  <a:cxn ang="0">
                    <a:pos x="712" y="634"/>
                  </a:cxn>
                  <a:cxn ang="0">
                    <a:pos x="802" y="618"/>
                  </a:cxn>
                  <a:cxn ang="0">
                    <a:pos x="888" y="592"/>
                  </a:cxn>
                  <a:cxn ang="0">
                    <a:pos x="968" y="556"/>
                  </a:cxn>
                  <a:cxn ang="0">
                    <a:pos x="978" y="524"/>
                  </a:cxn>
                  <a:cxn ang="0">
                    <a:pos x="1000" y="462"/>
                  </a:cxn>
                  <a:cxn ang="0">
                    <a:pos x="1028" y="404"/>
                  </a:cxn>
                  <a:cxn ang="0">
                    <a:pos x="1062" y="346"/>
                  </a:cxn>
                  <a:cxn ang="0">
                    <a:pos x="1080" y="320"/>
                  </a:cxn>
                  <a:cxn ang="0">
                    <a:pos x="1044" y="266"/>
                  </a:cxn>
                  <a:cxn ang="0">
                    <a:pos x="1014" y="208"/>
                  </a:cxn>
                  <a:cxn ang="0">
                    <a:pos x="988" y="148"/>
                  </a:cxn>
                  <a:cxn ang="0">
                    <a:pos x="968" y="84"/>
                  </a:cxn>
                  <a:cxn ang="0">
                    <a:pos x="928" y="66"/>
                  </a:cxn>
                  <a:cxn ang="0">
                    <a:pos x="844" y="34"/>
                  </a:cxn>
                  <a:cxn ang="0">
                    <a:pos x="758" y="12"/>
                  </a:cxn>
                  <a:cxn ang="0">
                    <a:pos x="666" y="2"/>
                  </a:cxn>
                  <a:cxn ang="0">
                    <a:pos x="620" y="0"/>
                  </a:cxn>
                  <a:cxn ang="0">
                    <a:pos x="526" y="6"/>
                  </a:cxn>
                  <a:cxn ang="0">
                    <a:pos x="434" y="22"/>
                  </a:cxn>
                  <a:cxn ang="0">
                    <a:pos x="348" y="50"/>
                  </a:cxn>
                  <a:cxn ang="0">
                    <a:pos x="266" y="88"/>
                  </a:cxn>
                  <a:cxn ang="0">
                    <a:pos x="190" y="134"/>
                  </a:cxn>
                  <a:cxn ang="0">
                    <a:pos x="120" y="188"/>
                  </a:cxn>
                  <a:cxn ang="0">
                    <a:pos x="56" y="250"/>
                  </a:cxn>
                  <a:cxn ang="0">
                    <a:pos x="0" y="320"/>
                  </a:cxn>
                  <a:cxn ang="0">
                    <a:pos x="28" y="356"/>
                  </a:cxn>
                  <a:cxn ang="0">
                    <a:pos x="86" y="422"/>
                  </a:cxn>
                  <a:cxn ang="0">
                    <a:pos x="154" y="480"/>
                  </a:cxn>
                  <a:cxn ang="0">
                    <a:pos x="226" y="530"/>
                  </a:cxn>
                  <a:cxn ang="0">
                    <a:pos x="306" y="572"/>
                  </a:cxn>
                  <a:cxn ang="0">
                    <a:pos x="390" y="604"/>
                  </a:cxn>
                  <a:cxn ang="0">
                    <a:pos x="480" y="628"/>
                  </a:cxn>
                  <a:cxn ang="0">
                    <a:pos x="572" y="638"/>
                  </a:cxn>
                  <a:cxn ang="0">
                    <a:pos x="620" y="640"/>
                  </a:cxn>
                </a:cxnLst>
                <a:rect l="0" t="0" r="r" b="b"/>
                <a:pathLst>
                  <a:path w="1080" h="640">
                    <a:moveTo>
                      <a:pt x="620" y="640"/>
                    </a:moveTo>
                    <a:lnTo>
                      <a:pt x="620" y="640"/>
                    </a:lnTo>
                    <a:lnTo>
                      <a:pt x="666" y="638"/>
                    </a:lnTo>
                    <a:lnTo>
                      <a:pt x="712" y="634"/>
                    </a:lnTo>
                    <a:lnTo>
                      <a:pt x="758" y="628"/>
                    </a:lnTo>
                    <a:lnTo>
                      <a:pt x="802" y="618"/>
                    </a:lnTo>
                    <a:lnTo>
                      <a:pt x="844" y="606"/>
                    </a:lnTo>
                    <a:lnTo>
                      <a:pt x="888" y="592"/>
                    </a:lnTo>
                    <a:lnTo>
                      <a:pt x="928" y="574"/>
                    </a:lnTo>
                    <a:lnTo>
                      <a:pt x="968" y="556"/>
                    </a:lnTo>
                    <a:lnTo>
                      <a:pt x="968" y="556"/>
                    </a:lnTo>
                    <a:lnTo>
                      <a:pt x="978" y="524"/>
                    </a:lnTo>
                    <a:lnTo>
                      <a:pt x="988" y="492"/>
                    </a:lnTo>
                    <a:lnTo>
                      <a:pt x="1000" y="462"/>
                    </a:lnTo>
                    <a:lnTo>
                      <a:pt x="1014" y="432"/>
                    </a:lnTo>
                    <a:lnTo>
                      <a:pt x="1028" y="404"/>
                    </a:lnTo>
                    <a:lnTo>
                      <a:pt x="1044" y="374"/>
                    </a:lnTo>
                    <a:lnTo>
                      <a:pt x="1062" y="346"/>
                    </a:lnTo>
                    <a:lnTo>
                      <a:pt x="1080" y="320"/>
                    </a:lnTo>
                    <a:lnTo>
                      <a:pt x="1080" y="320"/>
                    </a:lnTo>
                    <a:lnTo>
                      <a:pt x="1062" y="294"/>
                    </a:lnTo>
                    <a:lnTo>
                      <a:pt x="1044" y="266"/>
                    </a:lnTo>
                    <a:lnTo>
                      <a:pt x="1028" y="236"/>
                    </a:lnTo>
                    <a:lnTo>
                      <a:pt x="1014" y="208"/>
                    </a:lnTo>
                    <a:lnTo>
                      <a:pt x="1000" y="178"/>
                    </a:lnTo>
                    <a:lnTo>
                      <a:pt x="988" y="148"/>
                    </a:lnTo>
                    <a:lnTo>
                      <a:pt x="978" y="116"/>
                    </a:lnTo>
                    <a:lnTo>
                      <a:pt x="968" y="84"/>
                    </a:lnTo>
                    <a:lnTo>
                      <a:pt x="968" y="84"/>
                    </a:lnTo>
                    <a:lnTo>
                      <a:pt x="928" y="66"/>
                    </a:lnTo>
                    <a:lnTo>
                      <a:pt x="888" y="48"/>
                    </a:lnTo>
                    <a:lnTo>
                      <a:pt x="844" y="34"/>
                    </a:lnTo>
                    <a:lnTo>
                      <a:pt x="802" y="22"/>
                    </a:lnTo>
                    <a:lnTo>
                      <a:pt x="758" y="12"/>
                    </a:lnTo>
                    <a:lnTo>
                      <a:pt x="712" y="6"/>
                    </a:lnTo>
                    <a:lnTo>
                      <a:pt x="666" y="2"/>
                    </a:lnTo>
                    <a:lnTo>
                      <a:pt x="620" y="0"/>
                    </a:lnTo>
                    <a:lnTo>
                      <a:pt x="620" y="0"/>
                    </a:lnTo>
                    <a:lnTo>
                      <a:pt x="572" y="2"/>
                    </a:lnTo>
                    <a:lnTo>
                      <a:pt x="526" y="6"/>
                    </a:lnTo>
                    <a:lnTo>
                      <a:pt x="480" y="12"/>
                    </a:lnTo>
                    <a:lnTo>
                      <a:pt x="434" y="22"/>
                    </a:lnTo>
                    <a:lnTo>
                      <a:pt x="390" y="36"/>
                    </a:lnTo>
                    <a:lnTo>
                      <a:pt x="348" y="50"/>
                    </a:lnTo>
                    <a:lnTo>
                      <a:pt x="306" y="68"/>
                    </a:lnTo>
                    <a:lnTo>
                      <a:pt x="266" y="88"/>
                    </a:lnTo>
                    <a:lnTo>
                      <a:pt x="226" y="110"/>
                    </a:lnTo>
                    <a:lnTo>
                      <a:pt x="190" y="134"/>
                    </a:lnTo>
                    <a:lnTo>
                      <a:pt x="154" y="160"/>
                    </a:lnTo>
                    <a:lnTo>
                      <a:pt x="120" y="188"/>
                    </a:lnTo>
                    <a:lnTo>
                      <a:pt x="86" y="218"/>
                    </a:lnTo>
                    <a:lnTo>
                      <a:pt x="56" y="250"/>
                    </a:lnTo>
                    <a:lnTo>
                      <a:pt x="28" y="284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28" y="356"/>
                    </a:lnTo>
                    <a:lnTo>
                      <a:pt x="56" y="390"/>
                    </a:lnTo>
                    <a:lnTo>
                      <a:pt x="86" y="422"/>
                    </a:lnTo>
                    <a:lnTo>
                      <a:pt x="120" y="452"/>
                    </a:lnTo>
                    <a:lnTo>
                      <a:pt x="154" y="480"/>
                    </a:lnTo>
                    <a:lnTo>
                      <a:pt x="190" y="506"/>
                    </a:lnTo>
                    <a:lnTo>
                      <a:pt x="226" y="530"/>
                    </a:lnTo>
                    <a:lnTo>
                      <a:pt x="266" y="552"/>
                    </a:lnTo>
                    <a:lnTo>
                      <a:pt x="306" y="572"/>
                    </a:lnTo>
                    <a:lnTo>
                      <a:pt x="348" y="590"/>
                    </a:lnTo>
                    <a:lnTo>
                      <a:pt x="390" y="604"/>
                    </a:lnTo>
                    <a:lnTo>
                      <a:pt x="434" y="618"/>
                    </a:lnTo>
                    <a:lnTo>
                      <a:pt x="480" y="628"/>
                    </a:lnTo>
                    <a:lnTo>
                      <a:pt x="526" y="634"/>
                    </a:lnTo>
                    <a:lnTo>
                      <a:pt x="572" y="638"/>
                    </a:lnTo>
                    <a:lnTo>
                      <a:pt x="620" y="640"/>
                    </a:lnTo>
                    <a:lnTo>
                      <a:pt x="620" y="6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8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4184650" y="3663950"/>
                <a:ext cx="304800" cy="3746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32"/>
                  </a:cxn>
                  <a:cxn ang="0">
                    <a:pos x="20" y="64"/>
                  </a:cxn>
                  <a:cxn ang="0">
                    <a:pos x="32" y="94"/>
                  </a:cxn>
                  <a:cxn ang="0">
                    <a:pos x="46" y="124"/>
                  </a:cxn>
                  <a:cxn ang="0">
                    <a:pos x="60" y="152"/>
                  </a:cxn>
                  <a:cxn ang="0">
                    <a:pos x="76" y="182"/>
                  </a:cxn>
                  <a:cxn ang="0">
                    <a:pos x="94" y="210"/>
                  </a:cxn>
                  <a:cxn ang="0">
                    <a:pos x="112" y="236"/>
                  </a:cxn>
                  <a:cxn ang="0">
                    <a:pos x="112" y="236"/>
                  </a:cxn>
                  <a:cxn ang="0">
                    <a:pos x="130" y="212"/>
                  </a:cxn>
                  <a:cxn ang="0">
                    <a:pos x="150" y="186"/>
                  </a:cxn>
                  <a:cxn ang="0">
                    <a:pos x="170" y="164"/>
                  </a:cxn>
                  <a:cxn ang="0">
                    <a:pos x="192" y="142"/>
                  </a:cxn>
                  <a:cxn ang="0">
                    <a:pos x="192" y="142"/>
                  </a:cxn>
                  <a:cxn ang="0">
                    <a:pos x="148" y="100"/>
                  </a:cxn>
                  <a:cxn ang="0">
                    <a:pos x="102" y="64"/>
                  </a:cxn>
                  <a:cxn ang="0">
                    <a:pos x="52" y="3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2" h="236">
                    <a:moveTo>
                      <a:pt x="0" y="0"/>
                    </a:moveTo>
                    <a:lnTo>
                      <a:pt x="0" y="0"/>
                    </a:lnTo>
                    <a:lnTo>
                      <a:pt x="10" y="32"/>
                    </a:lnTo>
                    <a:lnTo>
                      <a:pt x="20" y="64"/>
                    </a:lnTo>
                    <a:lnTo>
                      <a:pt x="32" y="94"/>
                    </a:lnTo>
                    <a:lnTo>
                      <a:pt x="46" y="124"/>
                    </a:lnTo>
                    <a:lnTo>
                      <a:pt x="60" y="152"/>
                    </a:lnTo>
                    <a:lnTo>
                      <a:pt x="76" y="182"/>
                    </a:lnTo>
                    <a:lnTo>
                      <a:pt x="94" y="210"/>
                    </a:lnTo>
                    <a:lnTo>
                      <a:pt x="112" y="236"/>
                    </a:lnTo>
                    <a:lnTo>
                      <a:pt x="112" y="236"/>
                    </a:lnTo>
                    <a:lnTo>
                      <a:pt x="130" y="212"/>
                    </a:lnTo>
                    <a:lnTo>
                      <a:pt x="150" y="186"/>
                    </a:lnTo>
                    <a:lnTo>
                      <a:pt x="170" y="164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48" y="100"/>
                    </a:lnTo>
                    <a:lnTo>
                      <a:pt x="102" y="64"/>
                    </a:lnTo>
                    <a:lnTo>
                      <a:pt x="52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4140200" y="4187825"/>
                <a:ext cx="698500" cy="1397000"/>
              </a:xfrm>
              <a:custGeom>
                <a:avLst/>
                <a:gdLst/>
                <a:ahLst/>
                <a:cxnLst>
                  <a:cxn ang="0">
                    <a:pos x="412" y="142"/>
                  </a:cxn>
                  <a:cxn ang="0">
                    <a:pos x="412" y="142"/>
                  </a:cxn>
                  <a:cxn ang="0">
                    <a:pos x="360" y="112"/>
                  </a:cxn>
                  <a:cxn ang="0">
                    <a:pos x="310" y="78"/>
                  </a:cxn>
                  <a:cxn ang="0">
                    <a:pos x="264" y="42"/>
                  </a:cxn>
                  <a:cxn ang="0">
                    <a:pos x="220" y="0"/>
                  </a:cxn>
                  <a:cxn ang="0">
                    <a:pos x="220" y="0"/>
                  </a:cxn>
                  <a:cxn ang="0">
                    <a:pos x="176" y="42"/>
                  </a:cxn>
                  <a:cxn ang="0">
                    <a:pos x="130" y="78"/>
                  </a:cxn>
                  <a:cxn ang="0">
                    <a:pos x="80" y="112"/>
                  </a:cxn>
                  <a:cxn ang="0">
                    <a:pos x="28" y="142"/>
                  </a:cxn>
                  <a:cxn ang="0">
                    <a:pos x="28" y="142"/>
                  </a:cxn>
                  <a:cxn ang="0">
                    <a:pos x="16" y="192"/>
                  </a:cxn>
                  <a:cxn ang="0">
                    <a:pos x="8" y="242"/>
                  </a:cxn>
                  <a:cxn ang="0">
                    <a:pos x="2" y="294"/>
                  </a:cxn>
                  <a:cxn ang="0">
                    <a:pos x="0" y="346"/>
                  </a:cxn>
                  <a:cxn ang="0">
                    <a:pos x="0" y="346"/>
                  </a:cxn>
                  <a:cxn ang="0">
                    <a:pos x="0" y="384"/>
                  </a:cxn>
                  <a:cxn ang="0">
                    <a:pos x="4" y="424"/>
                  </a:cxn>
                  <a:cxn ang="0">
                    <a:pos x="8" y="462"/>
                  </a:cxn>
                  <a:cxn ang="0">
                    <a:pos x="16" y="498"/>
                  </a:cxn>
                  <a:cxn ang="0">
                    <a:pos x="24" y="534"/>
                  </a:cxn>
                  <a:cxn ang="0">
                    <a:pos x="34" y="570"/>
                  </a:cxn>
                  <a:cxn ang="0">
                    <a:pos x="46" y="606"/>
                  </a:cxn>
                  <a:cxn ang="0">
                    <a:pos x="60" y="640"/>
                  </a:cxn>
                  <a:cxn ang="0">
                    <a:pos x="74" y="674"/>
                  </a:cxn>
                  <a:cxn ang="0">
                    <a:pos x="90" y="706"/>
                  </a:cxn>
                  <a:cxn ang="0">
                    <a:pos x="108" y="738"/>
                  </a:cxn>
                  <a:cxn ang="0">
                    <a:pos x="128" y="768"/>
                  </a:cxn>
                  <a:cxn ang="0">
                    <a:pos x="150" y="798"/>
                  </a:cxn>
                  <a:cxn ang="0">
                    <a:pos x="172" y="826"/>
                  </a:cxn>
                  <a:cxn ang="0">
                    <a:pos x="196" y="854"/>
                  </a:cxn>
                  <a:cxn ang="0">
                    <a:pos x="220" y="880"/>
                  </a:cxn>
                  <a:cxn ang="0">
                    <a:pos x="220" y="880"/>
                  </a:cxn>
                  <a:cxn ang="0">
                    <a:pos x="244" y="854"/>
                  </a:cxn>
                  <a:cxn ang="0">
                    <a:pos x="268" y="826"/>
                  </a:cxn>
                  <a:cxn ang="0">
                    <a:pos x="290" y="798"/>
                  </a:cxn>
                  <a:cxn ang="0">
                    <a:pos x="312" y="768"/>
                  </a:cxn>
                  <a:cxn ang="0">
                    <a:pos x="332" y="738"/>
                  </a:cxn>
                  <a:cxn ang="0">
                    <a:pos x="350" y="706"/>
                  </a:cxn>
                  <a:cxn ang="0">
                    <a:pos x="366" y="674"/>
                  </a:cxn>
                  <a:cxn ang="0">
                    <a:pos x="380" y="640"/>
                  </a:cxn>
                  <a:cxn ang="0">
                    <a:pos x="394" y="606"/>
                  </a:cxn>
                  <a:cxn ang="0">
                    <a:pos x="406" y="570"/>
                  </a:cxn>
                  <a:cxn ang="0">
                    <a:pos x="416" y="534"/>
                  </a:cxn>
                  <a:cxn ang="0">
                    <a:pos x="424" y="498"/>
                  </a:cxn>
                  <a:cxn ang="0">
                    <a:pos x="432" y="462"/>
                  </a:cxn>
                  <a:cxn ang="0">
                    <a:pos x="436" y="424"/>
                  </a:cxn>
                  <a:cxn ang="0">
                    <a:pos x="440" y="384"/>
                  </a:cxn>
                  <a:cxn ang="0">
                    <a:pos x="440" y="346"/>
                  </a:cxn>
                  <a:cxn ang="0">
                    <a:pos x="440" y="346"/>
                  </a:cxn>
                  <a:cxn ang="0">
                    <a:pos x="438" y="294"/>
                  </a:cxn>
                  <a:cxn ang="0">
                    <a:pos x="432" y="242"/>
                  </a:cxn>
                  <a:cxn ang="0">
                    <a:pos x="424" y="192"/>
                  </a:cxn>
                  <a:cxn ang="0">
                    <a:pos x="412" y="142"/>
                  </a:cxn>
                  <a:cxn ang="0">
                    <a:pos x="412" y="142"/>
                  </a:cxn>
                </a:cxnLst>
                <a:rect l="0" t="0" r="r" b="b"/>
                <a:pathLst>
                  <a:path w="440" h="880">
                    <a:moveTo>
                      <a:pt x="412" y="142"/>
                    </a:moveTo>
                    <a:lnTo>
                      <a:pt x="412" y="142"/>
                    </a:lnTo>
                    <a:lnTo>
                      <a:pt x="360" y="112"/>
                    </a:lnTo>
                    <a:lnTo>
                      <a:pt x="310" y="78"/>
                    </a:lnTo>
                    <a:lnTo>
                      <a:pt x="264" y="42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176" y="42"/>
                    </a:lnTo>
                    <a:lnTo>
                      <a:pt x="130" y="78"/>
                    </a:lnTo>
                    <a:lnTo>
                      <a:pt x="80" y="11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16" y="192"/>
                    </a:lnTo>
                    <a:lnTo>
                      <a:pt x="8" y="242"/>
                    </a:lnTo>
                    <a:lnTo>
                      <a:pt x="2" y="294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84"/>
                    </a:lnTo>
                    <a:lnTo>
                      <a:pt x="4" y="424"/>
                    </a:lnTo>
                    <a:lnTo>
                      <a:pt x="8" y="462"/>
                    </a:lnTo>
                    <a:lnTo>
                      <a:pt x="16" y="498"/>
                    </a:lnTo>
                    <a:lnTo>
                      <a:pt x="24" y="534"/>
                    </a:lnTo>
                    <a:lnTo>
                      <a:pt x="34" y="570"/>
                    </a:lnTo>
                    <a:lnTo>
                      <a:pt x="46" y="606"/>
                    </a:lnTo>
                    <a:lnTo>
                      <a:pt x="60" y="640"/>
                    </a:lnTo>
                    <a:lnTo>
                      <a:pt x="74" y="674"/>
                    </a:lnTo>
                    <a:lnTo>
                      <a:pt x="90" y="706"/>
                    </a:lnTo>
                    <a:lnTo>
                      <a:pt x="108" y="738"/>
                    </a:lnTo>
                    <a:lnTo>
                      <a:pt x="128" y="768"/>
                    </a:lnTo>
                    <a:lnTo>
                      <a:pt x="150" y="798"/>
                    </a:lnTo>
                    <a:lnTo>
                      <a:pt x="172" y="826"/>
                    </a:lnTo>
                    <a:lnTo>
                      <a:pt x="196" y="854"/>
                    </a:lnTo>
                    <a:lnTo>
                      <a:pt x="220" y="880"/>
                    </a:lnTo>
                    <a:lnTo>
                      <a:pt x="220" y="880"/>
                    </a:lnTo>
                    <a:lnTo>
                      <a:pt x="244" y="854"/>
                    </a:lnTo>
                    <a:lnTo>
                      <a:pt x="268" y="826"/>
                    </a:lnTo>
                    <a:lnTo>
                      <a:pt x="290" y="798"/>
                    </a:lnTo>
                    <a:lnTo>
                      <a:pt x="312" y="768"/>
                    </a:lnTo>
                    <a:lnTo>
                      <a:pt x="332" y="738"/>
                    </a:lnTo>
                    <a:lnTo>
                      <a:pt x="350" y="706"/>
                    </a:lnTo>
                    <a:lnTo>
                      <a:pt x="366" y="674"/>
                    </a:lnTo>
                    <a:lnTo>
                      <a:pt x="380" y="640"/>
                    </a:lnTo>
                    <a:lnTo>
                      <a:pt x="394" y="606"/>
                    </a:lnTo>
                    <a:lnTo>
                      <a:pt x="406" y="570"/>
                    </a:lnTo>
                    <a:lnTo>
                      <a:pt x="416" y="534"/>
                    </a:lnTo>
                    <a:lnTo>
                      <a:pt x="424" y="498"/>
                    </a:lnTo>
                    <a:lnTo>
                      <a:pt x="432" y="462"/>
                    </a:lnTo>
                    <a:lnTo>
                      <a:pt x="436" y="424"/>
                    </a:lnTo>
                    <a:lnTo>
                      <a:pt x="440" y="384"/>
                    </a:lnTo>
                    <a:lnTo>
                      <a:pt x="440" y="346"/>
                    </a:lnTo>
                    <a:lnTo>
                      <a:pt x="440" y="346"/>
                    </a:lnTo>
                    <a:lnTo>
                      <a:pt x="438" y="294"/>
                    </a:lnTo>
                    <a:lnTo>
                      <a:pt x="432" y="242"/>
                    </a:lnTo>
                    <a:lnTo>
                      <a:pt x="424" y="192"/>
                    </a:lnTo>
                    <a:lnTo>
                      <a:pt x="412" y="142"/>
                    </a:lnTo>
                    <a:lnTo>
                      <a:pt x="412" y="1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8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4184650" y="4038600"/>
                <a:ext cx="304800" cy="374650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0" y="236"/>
                  </a:cxn>
                  <a:cxn ang="0">
                    <a:pos x="52" y="206"/>
                  </a:cxn>
                  <a:cxn ang="0">
                    <a:pos x="102" y="172"/>
                  </a:cxn>
                  <a:cxn ang="0">
                    <a:pos x="148" y="136"/>
                  </a:cxn>
                  <a:cxn ang="0">
                    <a:pos x="192" y="94"/>
                  </a:cxn>
                  <a:cxn ang="0">
                    <a:pos x="192" y="94"/>
                  </a:cxn>
                  <a:cxn ang="0">
                    <a:pos x="170" y="72"/>
                  </a:cxn>
                  <a:cxn ang="0">
                    <a:pos x="150" y="50"/>
                  </a:cxn>
                  <a:cxn ang="0">
                    <a:pos x="130" y="24"/>
                  </a:cxn>
                  <a:cxn ang="0">
                    <a:pos x="112" y="0"/>
                  </a:cxn>
                  <a:cxn ang="0">
                    <a:pos x="112" y="0"/>
                  </a:cxn>
                  <a:cxn ang="0">
                    <a:pos x="94" y="26"/>
                  </a:cxn>
                  <a:cxn ang="0">
                    <a:pos x="76" y="54"/>
                  </a:cxn>
                  <a:cxn ang="0">
                    <a:pos x="60" y="84"/>
                  </a:cxn>
                  <a:cxn ang="0">
                    <a:pos x="46" y="112"/>
                  </a:cxn>
                  <a:cxn ang="0">
                    <a:pos x="32" y="142"/>
                  </a:cxn>
                  <a:cxn ang="0">
                    <a:pos x="20" y="172"/>
                  </a:cxn>
                  <a:cxn ang="0">
                    <a:pos x="10" y="204"/>
                  </a:cxn>
                  <a:cxn ang="0">
                    <a:pos x="0" y="236"/>
                  </a:cxn>
                  <a:cxn ang="0">
                    <a:pos x="0" y="236"/>
                  </a:cxn>
                </a:cxnLst>
                <a:rect l="0" t="0" r="r" b="b"/>
                <a:pathLst>
                  <a:path w="192" h="236">
                    <a:moveTo>
                      <a:pt x="0" y="236"/>
                    </a:moveTo>
                    <a:lnTo>
                      <a:pt x="0" y="236"/>
                    </a:lnTo>
                    <a:lnTo>
                      <a:pt x="52" y="206"/>
                    </a:lnTo>
                    <a:lnTo>
                      <a:pt x="102" y="172"/>
                    </a:lnTo>
                    <a:lnTo>
                      <a:pt x="148" y="136"/>
                    </a:lnTo>
                    <a:lnTo>
                      <a:pt x="192" y="94"/>
                    </a:lnTo>
                    <a:lnTo>
                      <a:pt x="192" y="94"/>
                    </a:lnTo>
                    <a:lnTo>
                      <a:pt x="170" y="72"/>
                    </a:lnTo>
                    <a:lnTo>
                      <a:pt x="150" y="50"/>
                    </a:lnTo>
                    <a:lnTo>
                      <a:pt x="130" y="24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94" y="26"/>
                    </a:lnTo>
                    <a:lnTo>
                      <a:pt x="76" y="54"/>
                    </a:lnTo>
                    <a:lnTo>
                      <a:pt x="60" y="84"/>
                    </a:lnTo>
                    <a:lnTo>
                      <a:pt x="46" y="112"/>
                    </a:lnTo>
                    <a:lnTo>
                      <a:pt x="32" y="142"/>
                    </a:lnTo>
                    <a:lnTo>
                      <a:pt x="20" y="172"/>
                    </a:lnTo>
                    <a:lnTo>
                      <a:pt x="10" y="204"/>
                    </a:ln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4489450" y="4038600"/>
                <a:ext cx="304800" cy="374650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0" y="94"/>
                  </a:cxn>
                  <a:cxn ang="0">
                    <a:pos x="44" y="136"/>
                  </a:cxn>
                  <a:cxn ang="0">
                    <a:pos x="90" y="172"/>
                  </a:cxn>
                  <a:cxn ang="0">
                    <a:pos x="140" y="206"/>
                  </a:cxn>
                  <a:cxn ang="0">
                    <a:pos x="192" y="236"/>
                  </a:cxn>
                  <a:cxn ang="0">
                    <a:pos x="192" y="236"/>
                  </a:cxn>
                  <a:cxn ang="0">
                    <a:pos x="182" y="204"/>
                  </a:cxn>
                  <a:cxn ang="0">
                    <a:pos x="172" y="172"/>
                  </a:cxn>
                  <a:cxn ang="0">
                    <a:pos x="160" y="142"/>
                  </a:cxn>
                  <a:cxn ang="0">
                    <a:pos x="146" y="112"/>
                  </a:cxn>
                  <a:cxn ang="0">
                    <a:pos x="132" y="84"/>
                  </a:cxn>
                  <a:cxn ang="0">
                    <a:pos x="116" y="54"/>
                  </a:cxn>
                  <a:cxn ang="0">
                    <a:pos x="98" y="26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62" y="24"/>
                  </a:cxn>
                  <a:cxn ang="0">
                    <a:pos x="42" y="50"/>
                  </a:cxn>
                  <a:cxn ang="0">
                    <a:pos x="22" y="72"/>
                  </a:cxn>
                  <a:cxn ang="0">
                    <a:pos x="0" y="94"/>
                  </a:cxn>
                  <a:cxn ang="0">
                    <a:pos x="0" y="94"/>
                  </a:cxn>
                </a:cxnLst>
                <a:rect l="0" t="0" r="r" b="b"/>
                <a:pathLst>
                  <a:path w="192" h="236">
                    <a:moveTo>
                      <a:pt x="0" y="94"/>
                    </a:moveTo>
                    <a:lnTo>
                      <a:pt x="0" y="94"/>
                    </a:lnTo>
                    <a:lnTo>
                      <a:pt x="44" y="136"/>
                    </a:lnTo>
                    <a:lnTo>
                      <a:pt x="90" y="172"/>
                    </a:lnTo>
                    <a:lnTo>
                      <a:pt x="140" y="206"/>
                    </a:lnTo>
                    <a:lnTo>
                      <a:pt x="192" y="236"/>
                    </a:lnTo>
                    <a:lnTo>
                      <a:pt x="192" y="236"/>
                    </a:lnTo>
                    <a:lnTo>
                      <a:pt x="182" y="204"/>
                    </a:lnTo>
                    <a:lnTo>
                      <a:pt x="172" y="172"/>
                    </a:lnTo>
                    <a:lnTo>
                      <a:pt x="160" y="142"/>
                    </a:lnTo>
                    <a:lnTo>
                      <a:pt x="146" y="112"/>
                    </a:lnTo>
                    <a:lnTo>
                      <a:pt x="132" y="84"/>
                    </a:lnTo>
                    <a:lnTo>
                      <a:pt x="116" y="54"/>
                    </a:lnTo>
                    <a:lnTo>
                      <a:pt x="98" y="26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2" y="24"/>
                    </a:lnTo>
                    <a:lnTo>
                      <a:pt x="42" y="50"/>
                    </a:lnTo>
                    <a:lnTo>
                      <a:pt x="22" y="72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4362450" y="3889375"/>
                <a:ext cx="254000" cy="298450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0"/>
                  </a:cxn>
                  <a:cxn ang="0">
                    <a:pos x="58" y="22"/>
                  </a:cxn>
                  <a:cxn ang="0">
                    <a:pos x="38" y="44"/>
                  </a:cxn>
                  <a:cxn ang="0">
                    <a:pos x="18" y="70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18" y="118"/>
                  </a:cxn>
                  <a:cxn ang="0">
                    <a:pos x="38" y="144"/>
                  </a:cxn>
                  <a:cxn ang="0">
                    <a:pos x="58" y="166"/>
                  </a:cxn>
                  <a:cxn ang="0">
                    <a:pos x="80" y="188"/>
                  </a:cxn>
                  <a:cxn ang="0">
                    <a:pos x="80" y="188"/>
                  </a:cxn>
                  <a:cxn ang="0">
                    <a:pos x="102" y="166"/>
                  </a:cxn>
                  <a:cxn ang="0">
                    <a:pos x="122" y="144"/>
                  </a:cxn>
                  <a:cxn ang="0">
                    <a:pos x="142" y="118"/>
                  </a:cxn>
                  <a:cxn ang="0">
                    <a:pos x="160" y="94"/>
                  </a:cxn>
                  <a:cxn ang="0">
                    <a:pos x="160" y="94"/>
                  </a:cxn>
                  <a:cxn ang="0">
                    <a:pos x="142" y="70"/>
                  </a:cxn>
                  <a:cxn ang="0">
                    <a:pos x="122" y="44"/>
                  </a:cxn>
                  <a:cxn ang="0">
                    <a:pos x="102" y="22"/>
                  </a:cxn>
                  <a:cxn ang="0">
                    <a:pos x="80" y="0"/>
                  </a:cxn>
                  <a:cxn ang="0">
                    <a:pos x="80" y="0"/>
                  </a:cxn>
                </a:cxnLst>
                <a:rect l="0" t="0" r="r" b="b"/>
                <a:pathLst>
                  <a:path w="160" h="188">
                    <a:moveTo>
                      <a:pt x="80" y="0"/>
                    </a:moveTo>
                    <a:lnTo>
                      <a:pt x="80" y="0"/>
                    </a:lnTo>
                    <a:lnTo>
                      <a:pt x="58" y="22"/>
                    </a:lnTo>
                    <a:lnTo>
                      <a:pt x="38" y="44"/>
                    </a:lnTo>
                    <a:lnTo>
                      <a:pt x="18" y="7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18" y="118"/>
                    </a:lnTo>
                    <a:lnTo>
                      <a:pt x="38" y="144"/>
                    </a:lnTo>
                    <a:lnTo>
                      <a:pt x="58" y="166"/>
                    </a:lnTo>
                    <a:lnTo>
                      <a:pt x="80" y="188"/>
                    </a:lnTo>
                    <a:lnTo>
                      <a:pt x="80" y="188"/>
                    </a:lnTo>
                    <a:lnTo>
                      <a:pt x="102" y="166"/>
                    </a:lnTo>
                    <a:lnTo>
                      <a:pt x="122" y="144"/>
                    </a:lnTo>
                    <a:lnTo>
                      <a:pt x="142" y="118"/>
                    </a:lnTo>
                    <a:lnTo>
                      <a:pt x="160" y="94"/>
                    </a:lnTo>
                    <a:lnTo>
                      <a:pt x="160" y="94"/>
                    </a:lnTo>
                    <a:lnTo>
                      <a:pt x="142" y="70"/>
                    </a:lnTo>
                    <a:lnTo>
                      <a:pt x="122" y="44"/>
                    </a:lnTo>
                    <a:lnTo>
                      <a:pt x="102" y="22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tx1"/>
              </a:solidFill>
              <a:ln w="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279602" y="2939901"/>
              <a:ext cx="380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6536" y="3678866"/>
              <a:ext cx="380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99099" y="4474534"/>
              <a:ext cx="380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5200" y="3733800"/>
              <a:ext cx="380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4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33800" y="1371600"/>
            <a:ext cx="164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Your text here</a:t>
            </a:r>
            <a:endParaRPr lang="en-US" sz="2400" dirty="0"/>
          </a:p>
        </p:txBody>
      </p:sp>
      <p:grpSp>
        <p:nvGrpSpPr>
          <p:cNvPr id="6" name="Group 35"/>
          <p:cNvGrpSpPr/>
          <p:nvPr/>
        </p:nvGrpSpPr>
        <p:grpSpPr>
          <a:xfrm>
            <a:off x="2209800" y="1513367"/>
            <a:ext cx="6019800" cy="4433455"/>
            <a:chOff x="2209800" y="1841202"/>
            <a:chExt cx="6019800" cy="4433455"/>
          </a:xfrm>
        </p:grpSpPr>
        <p:sp>
          <p:nvSpPr>
            <p:cNvPr id="21" name="TextBox 20"/>
            <p:cNvSpPr txBox="1"/>
            <p:nvPr/>
          </p:nvSpPr>
          <p:spPr>
            <a:xfrm>
              <a:off x="6580815" y="38100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grpSp>
          <p:nvGrpSpPr>
            <p:cNvPr id="9" name="Group 34"/>
            <p:cNvGrpSpPr/>
            <p:nvPr/>
          </p:nvGrpSpPr>
          <p:grpSpPr>
            <a:xfrm>
              <a:off x="2209800" y="1841202"/>
              <a:ext cx="5839785" cy="4433455"/>
              <a:chOff x="2209800" y="1841202"/>
              <a:chExt cx="5839785" cy="4433455"/>
            </a:xfrm>
          </p:grpSpPr>
          <p:sp>
            <p:nvSpPr>
              <p:cNvPr id="25" name="Arc 24"/>
              <p:cNvSpPr/>
              <p:nvPr/>
            </p:nvSpPr>
            <p:spPr>
              <a:xfrm>
                <a:off x="2209800" y="1841202"/>
                <a:ext cx="4572000" cy="4433455"/>
              </a:xfrm>
              <a:prstGeom prst="arc">
                <a:avLst>
                  <a:gd name="adj1" fmla="val 17584044"/>
                  <a:gd name="adj2" fmla="val 21130656"/>
                </a:avLst>
              </a:prstGeom>
              <a:ln w="571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400800" y="2209800"/>
                <a:ext cx="1648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dirty="0" smtClean="0"/>
                  <a:t>Your text here</a:t>
                </a:r>
                <a:endParaRPr lang="en-US" sz="2400" dirty="0"/>
              </a:p>
            </p:txBody>
          </p:sp>
        </p:grpSp>
      </p:grpSp>
      <p:grpSp>
        <p:nvGrpSpPr>
          <p:cNvPr id="17" name="Group 36"/>
          <p:cNvGrpSpPr/>
          <p:nvPr/>
        </p:nvGrpSpPr>
        <p:grpSpPr>
          <a:xfrm>
            <a:off x="2209801" y="1513367"/>
            <a:ext cx="5992184" cy="4487863"/>
            <a:chOff x="2209801" y="1841202"/>
            <a:chExt cx="5992184" cy="4487863"/>
          </a:xfrm>
        </p:grpSpPr>
        <p:sp>
          <p:nvSpPr>
            <p:cNvPr id="24" name="TextBox 23"/>
            <p:cNvSpPr txBox="1"/>
            <p:nvPr/>
          </p:nvSpPr>
          <p:spPr>
            <a:xfrm>
              <a:off x="3810000" y="58674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26" name="Arc 25"/>
            <p:cNvSpPr/>
            <p:nvPr/>
          </p:nvSpPr>
          <p:spPr>
            <a:xfrm rot="5400000">
              <a:off x="2279073" y="1771930"/>
              <a:ext cx="4433455" cy="4572000"/>
            </a:xfrm>
            <a:prstGeom prst="arc">
              <a:avLst>
                <a:gd name="adj1" fmla="val 16596128"/>
                <a:gd name="adj2" fmla="val 20023308"/>
              </a:avLst>
            </a:prstGeom>
            <a:ln w="57150">
              <a:solidFill>
                <a:schemeClr val="bg2">
                  <a:lumMod val="50000"/>
                </a:schemeClr>
              </a:solidFill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53200" y="52578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29" name="Group 37"/>
          <p:cNvGrpSpPr/>
          <p:nvPr/>
        </p:nvGrpSpPr>
        <p:grpSpPr>
          <a:xfrm>
            <a:off x="914400" y="1513367"/>
            <a:ext cx="5867400" cy="4433455"/>
            <a:chOff x="914400" y="1841202"/>
            <a:chExt cx="5867400" cy="4433455"/>
          </a:xfrm>
        </p:grpSpPr>
        <p:sp>
          <p:nvSpPr>
            <p:cNvPr id="23" name="TextBox 22"/>
            <p:cNvSpPr txBox="1"/>
            <p:nvPr/>
          </p:nvSpPr>
          <p:spPr>
            <a:xfrm>
              <a:off x="914400" y="38100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  <p:sp>
          <p:nvSpPr>
            <p:cNvPr id="27" name="Arc 26"/>
            <p:cNvSpPr/>
            <p:nvPr/>
          </p:nvSpPr>
          <p:spPr>
            <a:xfrm rot="10800000">
              <a:off x="2209800" y="1841202"/>
              <a:ext cx="4572000" cy="4433455"/>
            </a:xfrm>
            <a:prstGeom prst="arc">
              <a:avLst>
                <a:gd name="adj1" fmla="val 17547819"/>
                <a:gd name="adj2" fmla="val 21130656"/>
              </a:avLst>
            </a:prstGeom>
            <a:ln w="57150">
              <a:solidFill>
                <a:schemeClr val="tx2">
                  <a:lumMod val="75000"/>
                </a:schemeClr>
              </a:solidFill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4400" y="53340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  <p:grpSp>
        <p:nvGrpSpPr>
          <p:cNvPr id="34" name="Group 38"/>
          <p:cNvGrpSpPr/>
          <p:nvPr/>
        </p:nvGrpSpPr>
        <p:grpSpPr>
          <a:xfrm>
            <a:off x="838200" y="1513367"/>
            <a:ext cx="5943601" cy="4433455"/>
            <a:chOff x="838200" y="1841202"/>
            <a:chExt cx="5943601" cy="4433455"/>
          </a:xfrm>
        </p:grpSpPr>
        <p:sp>
          <p:nvSpPr>
            <p:cNvPr id="28" name="Arc 27"/>
            <p:cNvSpPr/>
            <p:nvPr/>
          </p:nvSpPr>
          <p:spPr>
            <a:xfrm rot="16200000">
              <a:off x="2279073" y="1771930"/>
              <a:ext cx="4433455" cy="4572000"/>
            </a:xfrm>
            <a:prstGeom prst="arc">
              <a:avLst>
                <a:gd name="adj1" fmla="val 16552020"/>
                <a:gd name="adj2" fmla="val 20129307"/>
              </a:avLst>
            </a:prstGeom>
            <a:ln w="571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0" y="2438400"/>
              <a:ext cx="1648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Your text here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3076877" y="1858267"/>
            <a:ext cx="3228975" cy="3722688"/>
            <a:chOff x="2957513" y="1570038"/>
            <a:chExt cx="3228975" cy="372268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957513" y="3430588"/>
              <a:ext cx="1079500" cy="936625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680" y="590"/>
                </a:cxn>
                <a:cxn ang="0">
                  <a:pos x="339" y="0"/>
                </a:cxn>
                <a:cxn ang="0">
                  <a:pos x="0" y="590"/>
                </a:cxn>
              </a:cxnLst>
              <a:rect l="0" t="0" r="r" b="b"/>
              <a:pathLst>
                <a:path w="680" h="590">
                  <a:moveTo>
                    <a:pt x="0" y="590"/>
                  </a:moveTo>
                  <a:lnTo>
                    <a:pt x="680" y="590"/>
                  </a:lnTo>
                  <a:lnTo>
                    <a:pt x="339" y="0"/>
                  </a:lnTo>
                  <a:lnTo>
                    <a:pt x="0" y="590"/>
                  </a:lnTo>
                  <a:close/>
                </a:path>
              </a:pathLst>
            </a:custGeom>
            <a:grp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4037013" y="1570038"/>
              <a:ext cx="1069975" cy="928688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0" y="585"/>
                </a:cxn>
                <a:cxn ang="0">
                  <a:pos x="674" y="585"/>
                </a:cxn>
                <a:cxn ang="0">
                  <a:pos x="337" y="0"/>
                </a:cxn>
              </a:cxnLst>
              <a:rect l="0" t="0" r="r" b="b"/>
              <a:pathLst>
                <a:path w="674" h="585">
                  <a:moveTo>
                    <a:pt x="337" y="0"/>
                  </a:moveTo>
                  <a:lnTo>
                    <a:pt x="0" y="585"/>
                  </a:lnTo>
                  <a:lnTo>
                    <a:pt x="674" y="585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5106988" y="3430588"/>
              <a:ext cx="1079500" cy="936625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0" y="590"/>
                </a:cxn>
                <a:cxn ang="0">
                  <a:pos x="680" y="590"/>
                </a:cxn>
                <a:cxn ang="0">
                  <a:pos x="341" y="0"/>
                </a:cxn>
              </a:cxnLst>
              <a:rect l="0" t="0" r="r" b="b"/>
              <a:pathLst>
                <a:path w="680" h="590">
                  <a:moveTo>
                    <a:pt x="341" y="0"/>
                  </a:moveTo>
                  <a:lnTo>
                    <a:pt x="0" y="590"/>
                  </a:lnTo>
                  <a:lnTo>
                    <a:pt x="680" y="590"/>
                  </a:lnTo>
                  <a:lnTo>
                    <a:pt x="341" y="0"/>
                  </a:lnTo>
                  <a:close/>
                </a:path>
              </a:pathLst>
            </a:custGeom>
            <a:grp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57513" y="2498726"/>
              <a:ext cx="1079500" cy="931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9" y="587"/>
                </a:cxn>
                <a:cxn ang="0">
                  <a:pos x="680" y="0"/>
                </a:cxn>
                <a:cxn ang="0">
                  <a:pos x="0" y="0"/>
                </a:cxn>
              </a:cxnLst>
              <a:rect l="0" t="0" r="r" b="b"/>
              <a:pathLst>
                <a:path w="680" h="587">
                  <a:moveTo>
                    <a:pt x="0" y="0"/>
                  </a:moveTo>
                  <a:lnTo>
                    <a:pt x="339" y="587"/>
                  </a:lnTo>
                  <a:lnTo>
                    <a:pt x="68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037013" y="4367213"/>
              <a:ext cx="1069975" cy="925513"/>
            </a:xfrm>
            <a:custGeom>
              <a:avLst/>
              <a:gdLst/>
              <a:ahLst/>
              <a:cxnLst>
                <a:cxn ang="0">
                  <a:pos x="337" y="583"/>
                </a:cxn>
                <a:cxn ang="0">
                  <a:pos x="674" y="0"/>
                </a:cxn>
                <a:cxn ang="0">
                  <a:pos x="0" y="0"/>
                </a:cxn>
                <a:cxn ang="0">
                  <a:pos x="337" y="583"/>
                </a:cxn>
              </a:cxnLst>
              <a:rect l="0" t="0" r="r" b="b"/>
              <a:pathLst>
                <a:path w="674" h="583">
                  <a:moveTo>
                    <a:pt x="337" y="583"/>
                  </a:moveTo>
                  <a:lnTo>
                    <a:pt x="674" y="0"/>
                  </a:lnTo>
                  <a:lnTo>
                    <a:pt x="0" y="0"/>
                  </a:lnTo>
                  <a:lnTo>
                    <a:pt x="337" y="583"/>
                  </a:lnTo>
                  <a:close/>
                </a:path>
              </a:pathLst>
            </a:custGeom>
            <a:grp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106988" y="2498726"/>
              <a:ext cx="1079500" cy="9318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0" y="0"/>
                </a:cxn>
                <a:cxn ang="0">
                  <a:pos x="341" y="587"/>
                </a:cxn>
                <a:cxn ang="0">
                  <a:pos x="680" y="0"/>
                </a:cxn>
              </a:cxnLst>
              <a:rect l="0" t="0" r="r" b="b"/>
              <a:pathLst>
                <a:path w="680" h="587">
                  <a:moveTo>
                    <a:pt x="680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9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035" name="Freeform 11"/>
          <p:cNvSpPr>
            <a:spLocks/>
          </p:cNvSpPr>
          <p:nvPr/>
        </p:nvSpPr>
        <p:spPr bwMode="auto">
          <a:xfrm>
            <a:off x="3615039" y="2786955"/>
            <a:ext cx="2152650" cy="1868488"/>
          </a:xfrm>
          <a:custGeom>
            <a:avLst/>
            <a:gdLst/>
            <a:ahLst/>
            <a:cxnLst>
              <a:cxn ang="0">
                <a:pos x="1015" y="0"/>
              </a:cxn>
              <a:cxn ang="0">
                <a:pos x="341" y="0"/>
              </a:cxn>
              <a:cxn ang="0">
                <a:pos x="0" y="587"/>
              </a:cxn>
              <a:cxn ang="0">
                <a:pos x="341" y="1177"/>
              </a:cxn>
              <a:cxn ang="0">
                <a:pos x="1015" y="1177"/>
              </a:cxn>
              <a:cxn ang="0">
                <a:pos x="1356" y="587"/>
              </a:cxn>
              <a:cxn ang="0">
                <a:pos x="1015" y="0"/>
              </a:cxn>
            </a:cxnLst>
            <a:rect l="0" t="0" r="r" b="b"/>
            <a:pathLst>
              <a:path w="1356" h="1177">
                <a:moveTo>
                  <a:pt x="1015" y="0"/>
                </a:moveTo>
                <a:lnTo>
                  <a:pt x="341" y="0"/>
                </a:lnTo>
                <a:lnTo>
                  <a:pt x="0" y="587"/>
                </a:lnTo>
                <a:lnTo>
                  <a:pt x="341" y="1177"/>
                </a:lnTo>
                <a:lnTo>
                  <a:pt x="1015" y="1177"/>
                </a:lnTo>
                <a:lnTo>
                  <a:pt x="1356" y="587"/>
                </a:lnTo>
                <a:lnTo>
                  <a:pt x="1015" y="0"/>
                </a:lnTo>
                <a:close/>
              </a:path>
            </a:pathLst>
          </a:custGeom>
          <a:solidFill>
            <a:srgbClr val="FFFFFF"/>
          </a:solidFill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3087534" y="1859401"/>
            <a:ext cx="3228975" cy="3722688"/>
            <a:chOff x="2953656" y="1567770"/>
            <a:chExt cx="3228975" cy="3722688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953656" y="3428320"/>
              <a:ext cx="1079500" cy="936625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680" y="590"/>
                </a:cxn>
                <a:cxn ang="0">
                  <a:pos x="339" y="0"/>
                </a:cxn>
                <a:cxn ang="0">
                  <a:pos x="0" y="590"/>
                </a:cxn>
              </a:cxnLst>
              <a:rect l="0" t="0" r="r" b="b"/>
              <a:pathLst>
                <a:path w="680" h="590">
                  <a:moveTo>
                    <a:pt x="0" y="590"/>
                  </a:moveTo>
                  <a:lnTo>
                    <a:pt x="680" y="590"/>
                  </a:lnTo>
                  <a:lnTo>
                    <a:pt x="339" y="0"/>
                  </a:lnTo>
                  <a:lnTo>
                    <a:pt x="0" y="59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33156" y="1567770"/>
              <a:ext cx="1069975" cy="928688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0" y="585"/>
                </a:cxn>
                <a:cxn ang="0">
                  <a:pos x="674" y="585"/>
                </a:cxn>
                <a:cxn ang="0">
                  <a:pos x="337" y="0"/>
                </a:cxn>
              </a:cxnLst>
              <a:rect l="0" t="0" r="r" b="b"/>
              <a:pathLst>
                <a:path w="674" h="585">
                  <a:moveTo>
                    <a:pt x="337" y="0"/>
                  </a:moveTo>
                  <a:lnTo>
                    <a:pt x="0" y="585"/>
                  </a:lnTo>
                  <a:lnTo>
                    <a:pt x="674" y="58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103131" y="3428320"/>
              <a:ext cx="1079500" cy="936625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0" y="590"/>
                </a:cxn>
                <a:cxn ang="0">
                  <a:pos x="680" y="590"/>
                </a:cxn>
                <a:cxn ang="0">
                  <a:pos x="341" y="0"/>
                </a:cxn>
              </a:cxnLst>
              <a:rect l="0" t="0" r="r" b="b"/>
              <a:pathLst>
                <a:path w="680" h="590">
                  <a:moveTo>
                    <a:pt x="341" y="0"/>
                  </a:moveTo>
                  <a:lnTo>
                    <a:pt x="0" y="590"/>
                  </a:lnTo>
                  <a:lnTo>
                    <a:pt x="680" y="590"/>
                  </a:lnTo>
                  <a:lnTo>
                    <a:pt x="341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953656" y="2496458"/>
              <a:ext cx="1079500" cy="931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9" y="587"/>
                </a:cxn>
                <a:cxn ang="0">
                  <a:pos x="680" y="0"/>
                </a:cxn>
                <a:cxn ang="0">
                  <a:pos x="0" y="0"/>
                </a:cxn>
              </a:cxnLst>
              <a:rect l="0" t="0" r="r" b="b"/>
              <a:pathLst>
                <a:path w="680" h="587">
                  <a:moveTo>
                    <a:pt x="0" y="0"/>
                  </a:moveTo>
                  <a:lnTo>
                    <a:pt x="339" y="587"/>
                  </a:lnTo>
                  <a:lnTo>
                    <a:pt x="6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033156" y="4364945"/>
              <a:ext cx="1069975" cy="925513"/>
            </a:xfrm>
            <a:custGeom>
              <a:avLst/>
              <a:gdLst/>
              <a:ahLst/>
              <a:cxnLst>
                <a:cxn ang="0">
                  <a:pos x="337" y="583"/>
                </a:cxn>
                <a:cxn ang="0">
                  <a:pos x="674" y="0"/>
                </a:cxn>
                <a:cxn ang="0">
                  <a:pos x="0" y="0"/>
                </a:cxn>
                <a:cxn ang="0">
                  <a:pos x="337" y="583"/>
                </a:cxn>
              </a:cxnLst>
              <a:rect l="0" t="0" r="r" b="b"/>
              <a:pathLst>
                <a:path w="674" h="583">
                  <a:moveTo>
                    <a:pt x="337" y="583"/>
                  </a:moveTo>
                  <a:lnTo>
                    <a:pt x="674" y="0"/>
                  </a:lnTo>
                  <a:lnTo>
                    <a:pt x="0" y="0"/>
                  </a:lnTo>
                  <a:lnTo>
                    <a:pt x="337" y="583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103131" y="2496458"/>
              <a:ext cx="1079500" cy="9318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0" y="0"/>
                </a:cxn>
                <a:cxn ang="0">
                  <a:pos x="341" y="587"/>
                </a:cxn>
                <a:cxn ang="0">
                  <a:pos x="680" y="0"/>
                </a:cxn>
              </a:cxnLst>
              <a:rect l="0" t="0" r="r" b="b"/>
              <a:pathLst>
                <a:path w="680" h="587">
                  <a:moveTo>
                    <a:pt x="680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8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" name="Group 18"/>
          <p:cNvGrpSpPr>
            <a:grpSpLocks noChangeAspect="1"/>
          </p:cNvGrpSpPr>
          <p:nvPr/>
        </p:nvGrpSpPr>
        <p:grpSpPr>
          <a:xfrm rot="3600000">
            <a:off x="3081547" y="1860197"/>
            <a:ext cx="3228975" cy="3722688"/>
            <a:chOff x="2953656" y="1567770"/>
            <a:chExt cx="3228975" cy="3722688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2953656" y="3428320"/>
              <a:ext cx="1079500" cy="936625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680" y="590"/>
                </a:cxn>
                <a:cxn ang="0">
                  <a:pos x="339" y="0"/>
                </a:cxn>
                <a:cxn ang="0">
                  <a:pos x="0" y="590"/>
                </a:cxn>
              </a:cxnLst>
              <a:rect l="0" t="0" r="r" b="b"/>
              <a:pathLst>
                <a:path w="680" h="590">
                  <a:moveTo>
                    <a:pt x="0" y="590"/>
                  </a:moveTo>
                  <a:lnTo>
                    <a:pt x="680" y="590"/>
                  </a:lnTo>
                  <a:lnTo>
                    <a:pt x="339" y="0"/>
                  </a:lnTo>
                  <a:lnTo>
                    <a:pt x="0" y="59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033156" y="1567770"/>
              <a:ext cx="1069975" cy="928688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0" y="585"/>
                </a:cxn>
                <a:cxn ang="0">
                  <a:pos x="674" y="585"/>
                </a:cxn>
                <a:cxn ang="0">
                  <a:pos x="337" y="0"/>
                </a:cxn>
              </a:cxnLst>
              <a:rect l="0" t="0" r="r" b="b"/>
              <a:pathLst>
                <a:path w="674" h="585">
                  <a:moveTo>
                    <a:pt x="337" y="0"/>
                  </a:moveTo>
                  <a:lnTo>
                    <a:pt x="0" y="585"/>
                  </a:lnTo>
                  <a:lnTo>
                    <a:pt x="674" y="58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5103131" y="3428320"/>
              <a:ext cx="1079500" cy="936625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0" y="590"/>
                </a:cxn>
                <a:cxn ang="0">
                  <a:pos x="680" y="590"/>
                </a:cxn>
                <a:cxn ang="0">
                  <a:pos x="341" y="0"/>
                </a:cxn>
              </a:cxnLst>
              <a:rect l="0" t="0" r="r" b="b"/>
              <a:pathLst>
                <a:path w="680" h="590">
                  <a:moveTo>
                    <a:pt x="341" y="0"/>
                  </a:moveTo>
                  <a:lnTo>
                    <a:pt x="0" y="590"/>
                  </a:lnTo>
                  <a:lnTo>
                    <a:pt x="680" y="590"/>
                  </a:lnTo>
                  <a:lnTo>
                    <a:pt x="341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953656" y="2496458"/>
              <a:ext cx="1079500" cy="931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9" y="587"/>
                </a:cxn>
                <a:cxn ang="0">
                  <a:pos x="680" y="0"/>
                </a:cxn>
                <a:cxn ang="0">
                  <a:pos x="0" y="0"/>
                </a:cxn>
              </a:cxnLst>
              <a:rect l="0" t="0" r="r" b="b"/>
              <a:pathLst>
                <a:path w="680" h="587">
                  <a:moveTo>
                    <a:pt x="0" y="0"/>
                  </a:moveTo>
                  <a:lnTo>
                    <a:pt x="339" y="587"/>
                  </a:lnTo>
                  <a:lnTo>
                    <a:pt x="6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033156" y="4364945"/>
              <a:ext cx="1069975" cy="925513"/>
            </a:xfrm>
            <a:custGeom>
              <a:avLst/>
              <a:gdLst/>
              <a:ahLst/>
              <a:cxnLst>
                <a:cxn ang="0">
                  <a:pos x="337" y="583"/>
                </a:cxn>
                <a:cxn ang="0">
                  <a:pos x="674" y="0"/>
                </a:cxn>
                <a:cxn ang="0">
                  <a:pos x="0" y="0"/>
                </a:cxn>
                <a:cxn ang="0">
                  <a:pos x="337" y="583"/>
                </a:cxn>
              </a:cxnLst>
              <a:rect l="0" t="0" r="r" b="b"/>
              <a:pathLst>
                <a:path w="674" h="583">
                  <a:moveTo>
                    <a:pt x="337" y="583"/>
                  </a:moveTo>
                  <a:lnTo>
                    <a:pt x="674" y="0"/>
                  </a:lnTo>
                  <a:lnTo>
                    <a:pt x="0" y="0"/>
                  </a:lnTo>
                  <a:lnTo>
                    <a:pt x="337" y="583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5103131" y="2496458"/>
              <a:ext cx="1079500" cy="9318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0" y="0"/>
                </a:cxn>
                <a:cxn ang="0">
                  <a:pos x="341" y="587"/>
                </a:cxn>
                <a:cxn ang="0">
                  <a:pos x="680" y="0"/>
                </a:cxn>
              </a:cxnLst>
              <a:rect l="0" t="0" r="r" b="b"/>
              <a:pathLst>
                <a:path w="680" h="587">
                  <a:moveTo>
                    <a:pt x="680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8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5" name="Group 25"/>
          <p:cNvGrpSpPr>
            <a:grpSpLocks noChangeAspect="1"/>
          </p:cNvGrpSpPr>
          <p:nvPr/>
        </p:nvGrpSpPr>
        <p:grpSpPr>
          <a:xfrm rot="18000000" flipV="1">
            <a:off x="3081547" y="1866087"/>
            <a:ext cx="3228975" cy="3722688"/>
            <a:chOff x="2953656" y="1567770"/>
            <a:chExt cx="3228975" cy="3722688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2953656" y="3428320"/>
              <a:ext cx="1079500" cy="936625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680" y="590"/>
                </a:cxn>
                <a:cxn ang="0">
                  <a:pos x="339" y="0"/>
                </a:cxn>
                <a:cxn ang="0">
                  <a:pos x="0" y="590"/>
                </a:cxn>
              </a:cxnLst>
              <a:rect l="0" t="0" r="r" b="b"/>
              <a:pathLst>
                <a:path w="680" h="590">
                  <a:moveTo>
                    <a:pt x="0" y="590"/>
                  </a:moveTo>
                  <a:lnTo>
                    <a:pt x="680" y="590"/>
                  </a:lnTo>
                  <a:lnTo>
                    <a:pt x="339" y="0"/>
                  </a:lnTo>
                  <a:lnTo>
                    <a:pt x="0" y="59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4033156" y="1567770"/>
              <a:ext cx="1069975" cy="928688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0" y="585"/>
                </a:cxn>
                <a:cxn ang="0">
                  <a:pos x="674" y="585"/>
                </a:cxn>
                <a:cxn ang="0">
                  <a:pos x="337" y="0"/>
                </a:cxn>
              </a:cxnLst>
              <a:rect l="0" t="0" r="r" b="b"/>
              <a:pathLst>
                <a:path w="674" h="585">
                  <a:moveTo>
                    <a:pt x="337" y="0"/>
                  </a:moveTo>
                  <a:lnTo>
                    <a:pt x="0" y="585"/>
                  </a:lnTo>
                  <a:lnTo>
                    <a:pt x="674" y="58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103131" y="3428320"/>
              <a:ext cx="1079500" cy="936625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0" y="590"/>
                </a:cxn>
                <a:cxn ang="0">
                  <a:pos x="680" y="590"/>
                </a:cxn>
                <a:cxn ang="0">
                  <a:pos x="341" y="0"/>
                </a:cxn>
              </a:cxnLst>
              <a:rect l="0" t="0" r="r" b="b"/>
              <a:pathLst>
                <a:path w="680" h="590">
                  <a:moveTo>
                    <a:pt x="341" y="0"/>
                  </a:moveTo>
                  <a:lnTo>
                    <a:pt x="0" y="590"/>
                  </a:lnTo>
                  <a:lnTo>
                    <a:pt x="680" y="590"/>
                  </a:lnTo>
                  <a:lnTo>
                    <a:pt x="341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953656" y="2496458"/>
              <a:ext cx="1079500" cy="931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9" y="587"/>
                </a:cxn>
                <a:cxn ang="0">
                  <a:pos x="680" y="0"/>
                </a:cxn>
                <a:cxn ang="0">
                  <a:pos x="0" y="0"/>
                </a:cxn>
              </a:cxnLst>
              <a:rect l="0" t="0" r="r" b="b"/>
              <a:pathLst>
                <a:path w="680" h="587">
                  <a:moveTo>
                    <a:pt x="0" y="0"/>
                  </a:moveTo>
                  <a:lnTo>
                    <a:pt x="339" y="587"/>
                  </a:lnTo>
                  <a:lnTo>
                    <a:pt x="6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4033156" y="4364945"/>
              <a:ext cx="1069975" cy="925513"/>
            </a:xfrm>
            <a:custGeom>
              <a:avLst/>
              <a:gdLst/>
              <a:ahLst/>
              <a:cxnLst>
                <a:cxn ang="0">
                  <a:pos x="337" y="583"/>
                </a:cxn>
                <a:cxn ang="0">
                  <a:pos x="674" y="0"/>
                </a:cxn>
                <a:cxn ang="0">
                  <a:pos x="0" y="0"/>
                </a:cxn>
                <a:cxn ang="0">
                  <a:pos x="337" y="583"/>
                </a:cxn>
              </a:cxnLst>
              <a:rect l="0" t="0" r="r" b="b"/>
              <a:pathLst>
                <a:path w="674" h="583">
                  <a:moveTo>
                    <a:pt x="337" y="583"/>
                  </a:moveTo>
                  <a:lnTo>
                    <a:pt x="674" y="0"/>
                  </a:lnTo>
                  <a:lnTo>
                    <a:pt x="0" y="0"/>
                  </a:lnTo>
                  <a:lnTo>
                    <a:pt x="337" y="583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5103131" y="2496458"/>
              <a:ext cx="1079500" cy="9318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0" y="0"/>
                </a:cxn>
                <a:cxn ang="0">
                  <a:pos x="341" y="587"/>
                </a:cxn>
                <a:cxn ang="0">
                  <a:pos x="680" y="0"/>
                </a:cxn>
              </a:cxnLst>
              <a:rect l="0" t="0" r="r" b="b"/>
              <a:pathLst>
                <a:path w="680" h="587">
                  <a:moveTo>
                    <a:pt x="680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8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6" name="Group 46"/>
          <p:cNvGrpSpPr>
            <a:grpSpLocks noChangeAspect="1"/>
          </p:cNvGrpSpPr>
          <p:nvPr/>
        </p:nvGrpSpPr>
        <p:grpSpPr>
          <a:xfrm flipV="1">
            <a:off x="3072206" y="1884231"/>
            <a:ext cx="3228975" cy="3722688"/>
            <a:chOff x="2953656" y="1567770"/>
            <a:chExt cx="3228975" cy="3722688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2953656" y="3428320"/>
              <a:ext cx="1079500" cy="936625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680" y="590"/>
                </a:cxn>
                <a:cxn ang="0">
                  <a:pos x="339" y="0"/>
                </a:cxn>
                <a:cxn ang="0">
                  <a:pos x="0" y="590"/>
                </a:cxn>
              </a:cxnLst>
              <a:rect l="0" t="0" r="r" b="b"/>
              <a:pathLst>
                <a:path w="680" h="590">
                  <a:moveTo>
                    <a:pt x="0" y="590"/>
                  </a:moveTo>
                  <a:lnTo>
                    <a:pt x="680" y="590"/>
                  </a:lnTo>
                  <a:lnTo>
                    <a:pt x="339" y="0"/>
                  </a:lnTo>
                  <a:lnTo>
                    <a:pt x="0" y="59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033156" y="1567770"/>
              <a:ext cx="1069975" cy="928688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0" y="585"/>
                </a:cxn>
                <a:cxn ang="0">
                  <a:pos x="674" y="585"/>
                </a:cxn>
                <a:cxn ang="0">
                  <a:pos x="337" y="0"/>
                </a:cxn>
              </a:cxnLst>
              <a:rect l="0" t="0" r="r" b="b"/>
              <a:pathLst>
                <a:path w="674" h="585">
                  <a:moveTo>
                    <a:pt x="337" y="0"/>
                  </a:moveTo>
                  <a:lnTo>
                    <a:pt x="0" y="585"/>
                  </a:lnTo>
                  <a:lnTo>
                    <a:pt x="674" y="58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5103131" y="3428320"/>
              <a:ext cx="1079500" cy="936625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0" y="590"/>
                </a:cxn>
                <a:cxn ang="0">
                  <a:pos x="680" y="590"/>
                </a:cxn>
                <a:cxn ang="0">
                  <a:pos x="341" y="0"/>
                </a:cxn>
              </a:cxnLst>
              <a:rect l="0" t="0" r="r" b="b"/>
              <a:pathLst>
                <a:path w="680" h="590">
                  <a:moveTo>
                    <a:pt x="341" y="0"/>
                  </a:moveTo>
                  <a:lnTo>
                    <a:pt x="0" y="590"/>
                  </a:lnTo>
                  <a:lnTo>
                    <a:pt x="680" y="590"/>
                  </a:lnTo>
                  <a:lnTo>
                    <a:pt x="341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2953656" y="2496458"/>
              <a:ext cx="1079500" cy="931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9" y="587"/>
                </a:cxn>
                <a:cxn ang="0">
                  <a:pos x="680" y="0"/>
                </a:cxn>
                <a:cxn ang="0">
                  <a:pos x="0" y="0"/>
                </a:cxn>
              </a:cxnLst>
              <a:rect l="0" t="0" r="r" b="b"/>
              <a:pathLst>
                <a:path w="680" h="587">
                  <a:moveTo>
                    <a:pt x="0" y="0"/>
                  </a:moveTo>
                  <a:lnTo>
                    <a:pt x="339" y="587"/>
                  </a:lnTo>
                  <a:lnTo>
                    <a:pt x="6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4033156" y="4364945"/>
              <a:ext cx="1069975" cy="925513"/>
            </a:xfrm>
            <a:custGeom>
              <a:avLst/>
              <a:gdLst/>
              <a:ahLst/>
              <a:cxnLst>
                <a:cxn ang="0">
                  <a:pos x="337" y="583"/>
                </a:cxn>
                <a:cxn ang="0">
                  <a:pos x="674" y="0"/>
                </a:cxn>
                <a:cxn ang="0">
                  <a:pos x="0" y="0"/>
                </a:cxn>
                <a:cxn ang="0">
                  <a:pos x="337" y="583"/>
                </a:cxn>
              </a:cxnLst>
              <a:rect l="0" t="0" r="r" b="b"/>
              <a:pathLst>
                <a:path w="674" h="583">
                  <a:moveTo>
                    <a:pt x="337" y="583"/>
                  </a:moveTo>
                  <a:lnTo>
                    <a:pt x="674" y="0"/>
                  </a:lnTo>
                  <a:lnTo>
                    <a:pt x="0" y="0"/>
                  </a:lnTo>
                  <a:lnTo>
                    <a:pt x="337" y="583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5103131" y="2496458"/>
              <a:ext cx="1079500" cy="9318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0" y="0"/>
                </a:cxn>
                <a:cxn ang="0">
                  <a:pos x="341" y="587"/>
                </a:cxn>
                <a:cxn ang="0">
                  <a:pos x="680" y="0"/>
                </a:cxn>
              </a:cxnLst>
              <a:rect l="0" t="0" r="r" b="b"/>
              <a:pathLst>
                <a:path w="680" h="587">
                  <a:moveTo>
                    <a:pt x="680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8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" name="Group 53"/>
          <p:cNvGrpSpPr>
            <a:grpSpLocks noChangeAspect="1"/>
          </p:cNvGrpSpPr>
          <p:nvPr/>
        </p:nvGrpSpPr>
        <p:grpSpPr>
          <a:xfrm rot="3655426" flipV="1">
            <a:off x="3076650" y="1888429"/>
            <a:ext cx="3228975" cy="3722688"/>
            <a:chOff x="2953656" y="1567770"/>
            <a:chExt cx="3228975" cy="3722688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2953656" y="3428320"/>
              <a:ext cx="1079500" cy="936625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680" y="590"/>
                </a:cxn>
                <a:cxn ang="0">
                  <a:pos x="339" y="0"/>
                </a:cxn>
                <a:cxn ang="0">
                  <a:pos x="0" y="590"/>
                </a:cxn>
              </a:cxnLst>
              <a:rect l="0" t="0" r="r" b="b"/>
              <a:pathLst>
                <a:path w="680" h="590">
                  <a:moveTo>
                    <a:pt x="0" y="590"/>
                  </a:moveTo>
                  <a:lnTo>
                    <a:pt x="680" y="590"/>
                  </a:lnTo>
                  <a:lnTo>
                    <a:pt x="339" y="0"/>
                  </a:lnTo>
                  <a:lnTo>
                    <a:pt x="0" y="59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4033156" y="1567770"/>
              <a:ext cx="1069975" cy="928688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0" y="585"/>
                </a:cxn>
                <a:cxn ang="0">
                  <a:pos x="674" y="585"/>
                </a:cxn>
                <a:cxn ang="0">
                  <a:pos x="337" y="0"/>
                </a:cxn>
              </a:cxnLst>
              <a:rect l="0" t="0" r="r" b="b"/>
              <a:pathLst>
                <a:path w="674" h="585">
                  <a:moveTo>
                    <a:pt x="337" y="0"/>
                  </a:moveTo>
                  <a:lnTo>
                    <a:pt x="0" y="585"/>
                  </a:lnTo>
                  <a:lnTo>
                    <a:pt x="674" y="58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5103131" y="3428320"/>
              <a:ext cx="1079500" cy="936625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0" y="590"/>
                </a:cxn>
                <a:cxn ang="0">
                  <a:pos x="680" y="590"/>
                </a:cxn>
                <a:cxn ang="0">
                  <a:pos x="341" y="0"/>
                </a:cxn>
              </a:cxnLst>
              <a:rect l="0" t="0" r="r" b="b"/>
              <a:pathLst>
                <a:path w="680" h="590">
                  <a:moveTo>
                    <a:pt x="341" y="0"/>
                  </a:moveTo>
                  <a:lnTo>
                    <a:pt x="0" y="590"/>
                  </a:lnTo>
                  <a:lnTo>
                    <a:pt x="680" y="590"/>
                  </a:lnTo>
                  <a:lnTo>
                    <a:pt x="341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2953656" y="2496458"/>
              <a:ext cx="1079500" cy="931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9" y="587"/>
                </a:cxn>
                <a:cxn ang="0">
                  <a:pos x="680" y="0"/>
                </a:cxn>
                <a:cxn ang="0">
                  <a:pos x="0" y="0"/>
                </a:cxn>
              </a:cxnLst>
              <a:rect l="0" t="0" r="r" b="b"/>
              <a:pathLst>
                <a:path w="680" h="587">
                  <a:moveTo>
                    <a:pt x="0" y="0"/>
                  </a:moveTo>
                  <a:lnTo>
                    <a:pt x="339" y="587"/>
                  </a:lnTo>
                  <a:lnTo>
                    <a:pt x="6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4033156" y="4364945"/>
              <a:ext cx="1069975" cy="925513"/>
            </a:xfrm>
            <a:custGeom>
              <a:avLst/>
              <a:gdLst/>
              <a:ahLst/>
              <a:cxnLst>
                <a:cxn ang="0">
                  <a:pos x="337" y="583"/>
                </a:cxn>
                <a:cxn ang="0">
                  <a:pos x="674" y="0"/>
                </a:cxn>
                <a:cxn ang="0">
                  <a:pos x="0" y="0"/>
                </a:cxn>
                <a:cxn ang="0">
                  <a:pos x="337" y="583"/>
                </a:cxn>
              </a:cxnLst>
              <a:rect l="0" t="0" r="r" b="b"/>
              <a:pathLst>
                <a:path w="674" h="583">
                  <a:moveTo>
                    <a:pt x="337" y="583"/>
                  </a:moveTo>
                  <a:lnTo>
                    <a:pt x="674" y="0"/>
                  </a:lnTo>
                  <a:lnTo>
                    <a:pt x="0" y="0"/>
                  </a:lnTo>
                  <a:lnTo>
                    <a:pt x="337" y="583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5103131" y="2496458"/>
              <a:ext cx="1079500" cy="9318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0" y="0"/>
                </a:cxn>
                <a:cxn ang="0">
                  <a:pos x="341" y="587"/>
                </a:cxn>
                <a:cxn ang="0">
                  <a:pos x="680" y="0"/>
                </a:cxn>
              </a:cxnLst>
              <a:rect l="0" t="0" r="r" b="b"/>
              <a:pathLst>
                <a:path w="680" h="587">
                  <a:moveTo>
                    <a:pt x="680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8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" name="Group 60"/>
          <p:cNvGrpSpPr>
            <a:grpSpLocks noChangeAspect="1"/>
          </p:cNvGrpSpPr>
          <p:nvPr/>
        </p:nvGrpSpPr>
        <p:grpSpPr>
          <a:xfrm rot="7185948" flipV="1">
            <a:off x="3069822" y="1865867"/>
            <a:ext cx="3228975" cy="3710089"/>
            <a:chOff x="2953656" y="1580369"/>
            <a:chExt cx="3228975" cy="3710089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2953656" y="3428320"/>
              <a:ext cx="1079500" cy="936625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680" y="590"/>
                </a:cxn>
                <a:cxn ang="0">
                  <a:pos x="339" y="0"/>
                </a:cxn>
                <a:cxn ang="0">
                  <a:pos x="0" y="590"/>
                </a:cxn>
              </a:cxnLst>
              <a:rect l="0" t="0" r="r" b="b"/>
              <a:pathLst>
                <a:path w="680" h="590">
                  <a:moveTo>
                    <a:pt x="0" y="590"/>
                  </a:moveTo>
                  <a:lnTo>
                    <a:pt x="680" y="590"/>
                  </a:lnTo>
                  <a:lnTo>
                    <a:pt x="339" y="0"/>
                  </a:lnTo>
                  <a:lnTo>
                    <a:pt x="0" y="59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4025951" y="1580369"/>
              <a:ext cx="1069975" cy="928688"/>
            </a:xfrm>
            <a:custGeom>
              <a:avLst/>
              <a:gdLst/>
              <a:ahLst/>
              <a:cxnLst>
                <a:cxn ang="0">
                  <a:pos x="337" y="0"/>
                </a:cxn>
                <a:cxn ang="0">
                  <a:pos x="0" y="585"/>
                </a:cxn>
                <a:cxn ang="0">
                  <a:pos x="674" y="585"/>
                </a:cxn>
                <a:cxn ang="0">
                  <a:pos x="337" y="0"/>
                </a:cxn>
              </a:cxnLst>
              <a:rect l="0" t="0" r="r" b="b"/>
              <a:pathLst>
                <a:path w="674" h="585">
                  <a:moveTo>
                    <a:pt x="337" y="0"/>
                  </a:moveTo>
                  <a:lnTo>
                    <a:pt x="0" y="585"/>
                  </a:lnTo>
                  <a:lnTo>
                    <a:pt x="674" y="58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5103131" y="3428320"/>
              <a:ext cx="1079500" cy="936625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0" y="590"/>
                </a:cxn>
                <a:cxn ang="0">
                  <a:pos x="680" y="590"/>
                </a:cxn>
                <a:cxn ang="0">
                  <a:pos x="341" y="0"/>
                </a:cxn>
              </a:cxnLst>
              <a:rect l="0" t="0" r="r" b="b"/>
              <a:pathLst>
                <a:path w="680" h="590">
                  <a:moveTo>
                    <a:pt x="341" y="0"/>
                  </a:moveTo>
                  <a:lnTo>
                    <a:pt x="0" y="590"/>
                  </a:lnTo>
                  <a:lnTo>
                    <a:pt x="680" y="590"/>
                  </a:lnTo>
                  <a:lnTo>
                    <a:pt x="341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2953656" y="2496458"/>
              <a:ext cx="1079500" cy="931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9" y="587"/>
                </a:cxn>
                <a:cxn ang="0">
                  <a:pos x="680" y="0"/>
                </a:cxn>
                <a:cxn ang="0">
                  <a:pos x="0" y="0"/>
                </a:cxn>
              </a:cxnLst>
              <a:rect l="0" t="0" r="r" b="b"/>
              <a:pathLst>
                <a:path w="680" h="587">
                  <a:moveTo>
                    <a:pt x="0" y="0"/>
                  </a:moveTo>
                  <a:lnTo>
                    <a:pt x="339" y="587"/>
                  </a:lnTo>
                  <a:lnTo>
                    <a:pt x="6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4033156" y="4364945"/>
              <a:ext cx="1069975" cy="925513"/>
            </a:xfrm>
            <a:custGeom>
              <a:avLst/>
              <a:gdLst/>
              <a:ahLst/>
              <a:cxnLst>
                <a:cxn ang="0">
                  <a:pos x="337" y="583"/>
                </a:cxn>
                <a:cxn ang="0">
                  <a:pos x="674" y="0"/>
                </a:cxn>
                <a:cxn ang="0">
                  <a:pos x="0" y="0"/>
                </a:cxn>
                <a:cxn ang="0">
                  <a:pos x="337" y="583"/>
                </a:cxn>
              </a:cxnLst>
              <a:rect l="0" t="0" r="r" b="b"/>
              <a:pathLst>
                <a:path w="674" h="583">
                  <a:moveTo>
                    <a:pt x="337" y="583"/>
                  </a:moveTo>
                  <a:lnTo>
                    <a:pt x="674" y="0"/>
                  </a:lnTo>
                  <a:lnTo>
                    <a:pt x="0" y="0"/>
                  </a:lnTo>
                  <a:lnTo>
                    <a:pt x="337" y="583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5103131" y="2496458"/>
              <a:ext cx="1079500" cy="9318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0" y="0"/>
                </a:cxn>
                <a:cxn ang="0">
                  <a:pos x="341" y="587"/>
                </a:cxn>
                <a:cxn ang="0">
                  <a:pos x="680" y="0"/>
                </a:cxn>
              </a:cxnLst>
              <a:rect l="0" t="0" r="r" b="b"/>
              <a:pathLst>
                <a:path w="680" h="587">
                  <a:moveTo>
                    <a:pt x="680" y="0"/>
                  </a:moveTo>
                  <a:lnTo>
                    <a:pt x="0" y="0"/>
                  </a:lnTo>
                  <a:lnTo>
                    <a:pt x="341" y="587"/>
                  </a:lnTo>
                  <a:lnTo>
                    <a:pt x="680" y="0"/>
                  </a:lnTo>
                  <a:close/>
                </a:path>
              </a:pathLst>
            </a:cu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541600" y="1313592"/>
            <a:ext cx="22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Life cycle stage 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437200" y="2532792"/>
            <a:ext cx="22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Life cycle stage 2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13400" y="4590192"/>
            <a:ext cx="22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Life cycle stage 3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94000" y="5733192"/>
            <a:ext cx="22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Life cycle stage 4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6000" y="4513992"/>
            <a:ext cx="22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Life cycle stage 5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9800" y="2532792"/>
            <a:ext cx="22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Calibri" pitchFamily="34" charset="0"/>
              </a:rPr>
              <a:t>Life cycle stage 6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74" name="Title 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5388"/>
          </a:xfrm>
        </p:spPr>
        <p:txBody>
          <a:bodyPr>
            <a:normAutofit/>
          </a:bodyPr>
          <a:lstStyle/>
          <a:p>
            <a:r>
              <a:rPr lang="en-US" dirty="0" smtClean="0"/>
              <a:t>6 stages of life cycle</a:t>
            </a:r>
            <a:endParaRPr lang="en-US" dirty="0"/>
          </a:p>
        </p:txBody>
      </p:sp>
      <p:sp>
        <p:nvSpPr>
          <p:cNvPr id="75" name="Freeform 11"/>
          <p:cNvSpPr>
            <a:spLocks/>
          </p:cNvSpPr>
          <p:nvPr/>
        </p:nvSpPr>
        <p:spPr bwMode="auto">
          <a:xfrm>
            <a:off x="3603286" y="2790420"/>
            <a:ext cx="2152650" cy="1868488"/>
          </a:xfrm>
          <a:custGeom>
            <a:avLst/>
            <a:gdLst/>
            <a:ahLst/>
            <a:cxnLst>
              <a:cxn ang="0">
                <a:pos x="1015" y="0"/>
              </a:cxn>
              <a:cxn ang="0">
                <a:pos x="341" y="0"/>
              </a:cxn>
              <a:cxn ang="0">
                <a:pos x="0" y="587"/>
              </a:cxn>
              <a:cxn ang="0">
                <a:pos x="341" y="1177"/>
              </a:cxn>
              <a:cxn ang="0">
                <a:pos x="1015" y="1177"/>
              </a:cxn>
              <a:cxn ang="0">
                <a:pos x="1356" y="587"/>
              </a:cxn>
              <a:cxn ang="0">
                <a:pos x="1015" y="0"/>
              </a:cxn>
            </a:cxnLst>
            <a:rect l="0" t="0" r="r" b="b"/>
            <a:pathLst>
              <a:path w="1356" h="1177">
                <a:moveTo>
                  <a:pt x="1015" y="0"/>
                </a:moveTo>
                <a:lnTo>
                  <a:pt x="341" y="0"/>
                </a:lnTo>
                <a:lnTo>
                  <a:pt x="0" y="587"/>
                </a:lnTo>
                <a:lnTo>
                  <a:pt x="341" y="1177"/>
                </a:lnTo>
                <a:lnTo>
                  <a:pt x="1015" y="1177"/>
                </a:lnTo>
                <a:lnTo>
                  <a:pt x="1356" y="587"/>
                </a:lnTo>
                <a:lnTo>
                  <a:pt x="1015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6" name="Picture 75" descr="Transparency hexagon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677110" y="2942820"/>
            <a:ext cx="1983576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lipse 53"/>
          <p:cNvSpPr/>
          <p:nvPr/>
        </p:nvSpPr>
        <p:spPr bwMode="auto">
          <a:xfrm>
            <a:off x="2465696" y="4881344"/>
            <a:ext cx="4297363" cy="624425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4526271" y="1827449"/>
            <a:ext cx="1158875" cy="996950"/>
          </a:xfrm>
          <a:custGeom>
            <a:avLst/>
            <a:gdLst/>
            <a:ahLst/>
            <a:cxnLst>
              <a:cxn ang="0">
                <a:pos x="172" y="265"/>
              </a:cxn>
              <a:cxn ang="0">
                <a:pos x="308" y="130"/>
              </a:cxn>
              <a:cxn ang="0">
                <a:pos x="0" y="0"/>
              </a:cxn>
              <a:cxn ang="0">
                <a:pos x="0" y="195"/>
              </a:cxn>
              <a:cxn ang="0">
                <a:pos x="1" y="195"/>
              </a:cxn>
              <a:cxn ang="0">
                <a:pos x="172" y="265"/>
              </a:cxn>
            </a:cxnLst>
            <a:rect l="0" t="0" r="r" b="b"/>
            <a:pathLst>
              <a:path w="308" h="265">
                <a:moveTo>
                  <a:pt x="172" y="265"/>
                </a:moveTo>
                <a:cubicBezTo>
                  <a:pt x="308" y="130"/>
                  <a:pt x="308" y="130"/>
                  <a:pt x="308" y="130"/>
                </a:cubicBezTo>
                <a:cubicBezTo>
                  <a:pt x="230" y="50"/>
                  <a:pt x="121" y="1"/>
                  <a:pt x="0" y="0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95"/>
                  <a:pt x="0" y="195"/>
                  <a:pt x="1" y="195"/>
                </a:cubicBezTo>
                <a:cubicBezTo>
                  <a:pt x="67" y="195"/>
                  <a:pt x="128" y="222"/>
                  <a:pt x="172" y="26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6331259" y="4710803"/>
            <a:ext cx="3175" cy="3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0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4526271" y="4123428"/>
            <a:ext cx="1162050" cy="979488"/>
          </a:xfrm>
          <a:custGeom>
            <a:avLst/>
            <a:gdLst/>
            <a:ahLst/>
            <a:cxnLst>
              <a:cxn ang="0">
                <a:pos x="3" y="73"/>
              </a:cxn>
              <a:cxn ang="0">
                <a:pos x="1" y="73"/>
              </a:cxn>
              <a:cxn ang="0">
                <a:pos x="0" y="260"/>
              </a:cxn>
              <a:cxn ang="0">
                <a:pos x="309" y="131"/>
              </a:cxn>
              <a:cxn ang="0">
                <a:pos x="179" y="0"/>
              </a:cxn>
              <a:cxn ang="0">
                <a:pos x="3" y="73"/>
              </a:cxn>
            </a:cxnLst>
            <a:rect l="0" t="0" r="r" b="b"/>
            <a:pathLst>
              <a:path w="309" h="260">
                <a:moveTo>
                  <a:pt x="3" y="73"/>
                </a:moveTo>
                <a:cubicBezTo>
                  <a:pt x="2" y="73"/>
                  <a:pt x="1" y="73"/>
                  <a:pt x="1" y="73"/>
                </a:cubicBezTo>
                <a:cubicBezTo>
                  <a:pt x="0" y="260"/>
                  <a:pt x="0" y="260"/>
                  <a:pt x="0" y="260"/>
                </a:cubicBezTo>
                <a:cubicBezTo>
                  <a:pt x="121" y="259"/>
                  <a:pt x="230" y="210"/>
                  <a:pt x="309" y="131"/>
                </a:cubicBezTo>
                <a:cubicBezTo>
                  <a:pt x="179" y="0"/>
                  <a:pt x="179" y="0"/>
                  <a:pt x="179" y="0"/>
                </a:cubicBezTo>
                <a:cubicBezTo>
                  <a:pt x="134" y="45"/>
                  <a:pt x="72" y="73"/>
                  <a:pt x="3" y="73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5177146" y="2316853"/>
            <a:ext cx="981075" cy="1169988"/>
          </a:xfrm>
          <a:custGeom>
            <a:avLst/>
            <a:gdLst/>
            <a:ahLst/>
            <a:cxnLst>
              <a:cxn ang="0">
                <a:pos x="261" y="307"/>
              </a:cxn>
              <a:cxn ang="0">
                <a:pos x="136" y="0"/>
              </a:cxn>
              <a:cxn ang="0">
                <a:pos x="135" y="0"/>
              </a:cxn>
              <a:cxn ang="0">
                <a:pos x="136" y="1"/>
              </a:cxn>
              <a:cxn ang="0">
                <a:pos x="0" y="135"/>
              </a:cxn>
              <a:cxn ang="0">
                <a:pos x="75" y="310"/>
              </a:cxn>
              <a:cxn ang="0">
                <a:pos x="261" y="311"/>
              </a:cxn>
              <a:cxn ang="0">
                <a:pos x="261" y="307"/>
              </a:cxn>
            </a:cxnLst>
            <a:rect l="0" t="0" r="r" b="b"/>
            <a:pathLst>
              <a:path w="261" h="311">
                <a:moveTo>
                  <a:pt x="261" y="307"/>
                </a:moveTo>
                <a:cubicBezTo>
                  <a:pt x="261" y="187"/>
                  <a:pt x="213" y="79"/>
                  <a:pt x="136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0"/>
                  <a:pt x="136" y="1"/>
                  <a:pt x="136" y="1"/>
                </a:cubicBezTo>
                <a:cubicBezTo>
                  <a:pt x="0" y="135"/>
                  <a:pt x="0" y="135"/>
                  <a:pt x="0" y="135"/>
                </a:cubicBezTo>
                <a:cubicBezTo>
                  <a:pt x="46" y="179"/>
                  <a:pt x="74" y="241"/>
                  <a:pt x="75" y="310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61" y="310"/>
                  <a:pt x="261" y="309"/>
                  <a:pt x="261" y="307"/>
                </a:cubicBez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6339196" y="2388290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0060B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6331259" y="4713978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B10D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5191434" y="3475728"/>
            <a:ext cx="963613" cy="1147763"/>
          </a:xfrm>
          <a:custGeom>
            <a:avLst/>
            <a:gdLst/>
            <a:ahLst/>
            <a:cxnLst>
              <a:cxn ang="0">
                <a:pos x="131" y="305"/>
              </a:cxn>
              <a:cxn ang="0">
                <a:pos x="256" y="2"/>
              </a:cxn>
              <a:cxn ang="0">
                <a:pos x="71" y="0"/>
              </a:cxn>
              <a:cxn ang="0">
                <a:pos x="0" y="174"/>
              </a:cxn>
              <a:cxn ang="0">
                <a:pos x="131" y="305"/>
              </a:cxn>
            </a:cxnLst>
            <a:rect l="0" t="0" r="r" b="b"/>
            <a:pathLst>
              <a:path w="256" h="305">
                <a:moveTo>
                  <a:pt x="131" y="305"/>
                </a:moveTo>
                <a:cubicBezTo>
                  <a:pt x="208" y="227"/>
                  <a:pt x="255" y="120"/>
                  <a:pt x="256" y="2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68"/>
                  <a:pt x="44" y="129"/>
                  <a:pt x="0" y="174"/>
                </a:cubicBezTo>
                <a:lnTo>
                  <a:pt x="131" y="305"/>
                </a:lnTo>
                <a:close/>
              </a:path>
            </a:pathLst>
          </a:custGeom>
          <a:solidFill>
            <a:srgbClr val="8A000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3353109" y="1816790"/>
            <a:ext cx="1168400" cy="1004888"/>
          </a:xfrm>
          <a:custGeom>
            <a:avLst/>
            <a:gdLst/>
            <a:ahLst/>
            <a:cxnLst>
              <a:cxn ang="0">
                <a:pos x="141" y="267"/>
              </a:cxn>
              <a:cxn ang="0">
                <a:pos x="311" y="196"/>
              </a:cxn>
              <a:cxn ang="0">
                <a:pos x="311" y="0"/>
              </a:cxn>
              <a:cxn ang="0">
                <a:pos x="307" y="0"/>
              </a:cxn>
              <a:cxn ang="0">
                <a:pos x="0" y="126"/>
              </a:cxn>
              <a:cxn ang="0">
                <a:pos x="0" y="126"/>
              </a:cxn>
              <a:cxn ang="0">
                <a:pos x="1" y="126"/>
              </a:cxn>
              <a:cxn ang="0">
                <a:pos x="141" y="267"/>
              </a:cxn>
            </a:cxnLst>
            <a:rect l="0" t="0" r="r" b="b"/>
            <a:pathLst>
              <a:path w="311" h="267">
                <a:moveTo>
                  <a:pt x="141" y="267"/>
                </a:moveTo>
                <a:cubicBezTo>
                  <a:pt x="185" y="224"/>
                  <a:pt x="245" y="197"/>
                  <a:pt x="311" y="196"/>
                </a:cubicBezTo>
                <a:cubicBezTo>
                  <a:pt x="311" y="0"/>
                  <a:pt x="311" y="0"/>
                  <a:pt x="311" y="0"/>
                </a:cubicBezTo>
                <a:cubicBezTo>
                  <a:pt x="310" y="0"/>
                  <a:pt x="308" y="0"/>
                  <a:pt x="307" y="0"/>
                </a:cubicBezTo>
                <a:cubicBezTo>
                  <a:pt x="187" y="0"/>
                  <a:pt x="79" y="48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6"/>
                  <a:pt x="1" y="126"/>
                  <a:pt x="1" y="126"/>
                </a:cubicBezTo>
                <a:lnTo>
                  <a:pt x="141" y="26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2861210" y="2291453"/>
            <a:ext cx="1019175" cy="1171574"/>
          </a:xfrm>
          <a:custGeom>
            <a:avLst/>
            <a:gdLst/>
            <a:ahLst/>
            <a:cxnLst>
              <a:cxn ang="0">
                <a:pos x="271" y="141"/>
              </a:cxn>
              <a:cxn ang="0">
                <a:pos x="131" y="0"/>
              </a:cxn>
              <a:cxn ang="0">
                <a:pos x="0" y="311"/>
              </a:cxn>
              <a:cxn ang="0">
                <a:pos x="197" y="312"/>
              </a:cxn>
              <a:cxn ang="0">
                <a:pos x="271" y="141"/>
              </a:cxn>
            </a:cxnLst>
            <a:rect l="0" t="0" r="r" b="b"/>
            <a:pathLst>
              <a:path w="271" h="312">
                <a:moveTo>
                  <a:pt x="271" y="141"/>
                </a:moveTo>
                <a:cubicBezTo>
                  <a:pt x="131" y="0"/>
                  <a:pt x="131" y="0"/>
                  <a:pt x="131" y="0"/>
                </a:cubicBezTo>
                <a:cubicBezTo>
                  <a:pt x="51" y="79"/>
                  <a:pt x="1" y="189"/>
                  <a:pt x="0" y="311"/>
                </a:cubicBezTo>
                <a:cubicBezTo>
                  <a:pt x="197" y="312"/>
                  <a:pt x="197" y="312"/>
                  <a:pt x="197" y="312"/>
                </a:cubicBezTo>
                <a:cubicBezTo>
                  <a:pt x="199" y="245"/>
                  <a:pt x="227" y="185"/>
                  <a:pt x="271" y="141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4003984" y="2366065"/>
            <a:ext cx="1588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</a:path>
            </a:pathLst>
          </a:custGeom>
          <a:solidFill>
            <a:srgbClr val="006B3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2856221" y="3446926"/>
            <a:ext cx="989013" cy="1162050"/>
          </a:xfrm>
          <a:custGeom>
            <a:avLst/>
            <a:gdLst/>
            <a:ahLst/>
            <a:cxnLst>
              <a:cxn ang="0">
                <a:pos x="198" y="7"/>
              </a:cxn>
              <a:cxn ang="0">
                <a:pos x="198" y="2"/>
              </a:cxn>
              <a:cxn ang="0">
                <a:pos x="1" y="0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  <a:cxn ang="0">
                <a:pos x="127" y="309"/>
              </a:cxn>
              <a:cxn ang="0">
                <a:pos x="263" y="175"/>
              </a:cxn>
              <a:cxn ang="0">
                <a:pos x="198" y="7"/>
              </a:cxn>
            </a:cxnLst>
            <a:rect l="0" t="0" r="r" b="b"/>
            <a:pathLst>
              <a:path w="263" h="309">
                <a:moveTo>
                  <a:pt x="198" y="7"/>
                </a:moveTo>
                <a:cubicBezTo>
                  <a:pt x="198" y="5"/>
                  <a:pt x="198" y="4"/>
                  <a:pt x="198" y="2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21"/>
                  <a:pt x="49" y="230"/>
                  <a:pt x="127" y="309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23" y="131"/>
                  <a:pt x="198" y="72"/>
                  <a:pt x="198" y="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3326121" y="4116169"/>
            <a:ext cx="1181100" cy="993775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1" y="135"/>
              </a:cxn>
              <a:cxn ang="0">
                <a:pos x="1" y="134"/>
              </a:cxn>
              <a:cxn ang="0">
                <a:pos x="0" y="135"/>
              </a:cxn>
              <a:cxn ang="0">
                <a:pos x="312" y="264"/>
              </a:cxn>
              <a:cxn ang="0">
                <a:pos x="314" y="264"/>
              </a:cxn>
              <a:cxn ang="0">
                <a:pos x="314" y="80"/>
              </a:cxn>
              <a:cxn ang="0">
                <a:pos x="138" y="0"/>
              </a:cxn>
            </a:cxnLst>
            <a:rect l="0" t="0" r="r" b="b"/>
            <a:pathLst>
              <a:path w="314" h="264">
                <a:moveTo>
                  <a:pt x="138" y="0"/>
                </a:moveTo>
                <a:cubicBezTo>
                  <a:pt x="1" y="135"/>
                  <a:pt x="1" y="135"/>
                  <a:pt x="1" y="135"/>
                </a:cubicBezTo>
                <a:cubicBezTo>
                  <a:pt x="1" y="134"/>
                  <a:pt x="1" y="134"/>
                  <a:pt x="1" y="134"/>
                </a:cubicBezTo>
                <a:cubicBezTo>
                  <a:pt x="0" y="135"/>
                  <a:pt x="0" y="135"/>
                  <a:pt x="0" y="135"/>
                </a:cubicBezTo>
                <a:cubicBezTo>
                  <a:pt x="80" y="215"/>
                  <a:pt x="190" y="264"/>
                  <a:pt x="312" y="264"/>
                </a:cubicBezTo>
                <a:cubicBezTo>
                  <a:pt x="313" y="264"/>
                  <a:pt x="313" y="264"/>
                  <a:pt x="314" y="264"/>
                </a:cubicBezTo>
                <a:cubicBezTo>
                  <a:pt x="314" y="80"/>
                  <a:pt x="314" y="80"/>
                  <a:pt x="314" y="80"/>
                </a:cubicBezTo>
                <a:cubicBezTo>
                  <a:pt x="245" y="78"/>
                  <a:pt x="182" y="48"/>
                  <a:pt x="13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3980171" y="4702865"/>
            <a:ext cx="4763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</a:path>
            </a:pathLst>
          </a:custGeom>
          <a:solidFill>
            <a:srgbClr val="8210D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6109009" y="3555103"/>
            <a:ext cx="4763" cy="11113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1" y="3"/>
              </a:cxn>
              <a:cxn ang="0">
                <a:pos x="0" y="0"/>
              </a:cxn>
            </a:cxnLst>
            <a:rect l="0" t="0" r="r" b="b"/>
            <a:pathLst>
              <a:path w="1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1"/>
                  <a:pt x="0" y="0"/>
                </a:cubicBez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9" name="Picture 18" descr="target-icon-h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56296" y="2472427"/>
            <a:ext cx="2057400" cy="2057400"/>
          </a:xfrm>
          <a:prstGeom prst="rect">
            <a:avLst/>
          </a:prstGeom>
        </p:spPr>
      </p:pic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3303896" y="1862827"/>
            <a:ext cx="2438400" cy="2133600"/>
          </a:xfrm>
          <a:prstGeom prst="ellipse">
            <a:avLst/>
          </a:prstGeom>
          <a:gradFill rotWithShape="1">
            <a:gsLst>
              <a:gs pos="0">
                <a:srgbClr val="FFFFFF">
                  <a:alpha val="65000"/>
                </a:srgbClr>
              </a:gs>
              <a:gs pos="100000">
                <a:srgbClr val="FFFFFF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478"/>
          </a:xfrm>
        </p:spPr>
        <p:txBody>
          <a:bodyPr>
            <a:normAutofit/>
          </a:bodyPr>
          <a:lstStyle/>
          <a:p>
            <a:r>
              <a:rPr lang="en-US" dirty="0" smtClean="0"/>
              <a:t>8 factors to reach our goal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47096" y="1452344"/>
            <a:ext cx="238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1. The first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8266" y="2976344"/>
            <a:ext cx="278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2. The second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9496" y="3433544"/>
            <a:ext cx="2494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3. The third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7096" y="5186144"/>
            <a:ext cx="267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4. The fourth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870" y="5719544"/>
            <a:ext cx="241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5. The fifth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96" y="5029279"/>
            <a:ext cx="2483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6. The sixth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96" y="3128744"/>
            <a:ext cx="2880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7. The seventh factor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296" y="1604744"/>
            <a:ext cx="268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 smtClean="0">
                <a:latin typeface="Calibri" pitchFamily="34" charset="0"/>
              </a:rPr>
              <a:t> 8. The eighth factor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237E-6 L 0.06129 -0.13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0.13411 L 0.00139 -0.0009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5434E-6 L 0.08316 -0.0624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72 -0.06867 L 0.00139 -0.0020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9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5607E-7 L 0.10764 0.0700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7 0.06797 L 0.00243 0.001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09249E-7 L 0.04444 0.14335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0.14728 L 0.00121 0.003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5607E-7 L -0.06024 0.1343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0.13645 L -0.00035 0.00324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08 L -0.12847 0.05989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79 0.05989 L 0.00121 0.0044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12139E-6 L -0.12396 -0.04578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-0.0437 L 0.00105 0.0007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23699E-6 L -0.03593 -0.14405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14408 L -0.00104 0.00023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29" grpId="1" animBg="1"/>
      <p:bldP spid="1031" grpId="0" animBg="1"/>
      <p:bldP spid="1031" grpId="1" animBg="1"/>
      <p:bldP spid="1032" grpId="0" animBg="1"/>
      <p:bldP spid="1032" grpId="1" animBg="1"/>
      <p:bldP spid="1035" grpId="0" animBg="1"/>
      <p:bldP spid="1035" grpId="1" animBg="1"/>
      <p:bldP spid="1036" grpId="0" animBg="1"/>
      <p:bldP spid="1036" grpId="1" animBg="1"/>
      <p:bldP spid="1037" grpId="0" animBg="1"/>
      <p:bldP spid="1037" grpId="1" animBg="1"/>
      <p:bldP spid="1039" grpId="0" animBg="1"/>
      <p:bldP spid="1039" grpId="1" animBg="1"/>
      <p:bldP spid="1040" grpId="0" animBg="1"/>
      <p:bldP spid="1040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810000"/>
            <a:ext cx="9144000" cy="1676400"/>
            <a:chOff x="0" y="2086"/>
            <a:chExt cx="5760" cy="1056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8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533401" y="1537578"/>
            <a:ext cx="4419600" cy="4406021"/>
            <a:chOff x="2709717" y="1002475"/>
            <a:chExt cx="4396808" cy="4383299"/>
          </a:xfrm>
          <a:effectLst>
            <a:outerShdw blurRad="190500" dist="38100" dir="5400000" sx="103000" sy="103000" algn="t" rotWithShape="0">
              <a:prstClr val="black">
                <a:alpha val="40000"/>
              </a:prstClr>
            </a:outerShdw>
          </a:effectLst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4896950" y="1002475"/>
              <a:ext cx="1533919" cy="15161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47" y="496"/>
                </a:cxn>
                <a:cxn ang="0">
                  <a:pos x="17" y="1042"/>
                </a:cxn>
                <a:cxn ang="0">
                  <a:pos x="17" y="1028"/>
                </a:cxn>
                <a:cxn ang="0">
                  <a:pos x="0" y="1050"/>
                </a:cxn>
                <a:cxn ang="0">
                  <a:pos x="0" y="1050"/>
                </a:cxn>
                <a:cxn ang="0">
                  <a:pos x="39" y="1052"/>
                </a:cxn>
                <a:cxn ang="0">
                  <a:pos x="78" y="1056"/>
                </a:cxn>
                <a:cxn ang="0">
                  <a:pos x="117" y="1061"/>
                </a:cxn>
                <a:cxn ang="0">
                  <a:pos x="154" y="1069"/>
                </a:cxn>
                <a:cxn ang="0">
                  <a:pos x="193" y="1077"/>
                </a:cxn>
                <a:cxn ang="0">
                  <a:pos x="230" y="1089"/>
                </a:cxn>
                <a:cxn ang="0">
                  <a:pos x="265" y="1100"/>
                </a:cxn>
                <a:cxn ang="0">
                  <a:pos x="300" y="1114"/>
                </a:cxn>
                <a:cxn ang="0">
                  <a:pos x="335" y="1130"/>
                </a:cxn>
                <a:cxn ang="0">
                  <a:pos x="369" y="1147"/>
                </a:cxn>
                <a:cxn ang="0">
                  <a:pos x="402" y="1167"/>
                </a:cxn>
                <a:cxn ang="0">
                  <a:pos x="433" y="1186"/>
                </a:cxn>
                <a:cxn ang="0">
                  <a:pos x="464" y="1208"/>
                </a:cxn>
                <a:cxn ang="0">
                  <a:pos x="493" y="1229"/>
                </a:cxn>
                <a:cxn ang="0">
                  <a:pos x="523" y="1255"/>
                </a:cxn>
                <a:cxn ang="0">
                  <a:pos x="550" y="1278"/>
                </a:cxn>
                <a:cxn ang="0">
                  <a:pos x="550" y="1278"/>
                </a:cxn>
                <a:cxn ang="0">
                  <a:pos x="554" y="1282"/>
                </a:cxn>
                <a:cxn ang="0">
                  <a:pos x="1219" y="1167"/>
                </a:cxn>
                <a:cxn ang="0">
                  <a:pos x="1297" y="525"/>
                </a:cxn>
                <a:cxn ang="0">
                  <a:pos x="1297" y="525"/>
                </a:cxn>
                <a:cxn ang="0">
                  <a:pos x="1233" y="464"/>
                </a:cxn>
                <a:cxn ang="0">
                  <a:pos x="1167" y="410"/>
                </a:cxn>
                <a:cxn ang="0">
                  <a:pos x="1096" y="355"/>
                </a:cxn>
                <a:cxn ang="0">
                  <a:pos x="1024" y="306"/>
                </a:cxn>
                <a:cxn ang="0">
                  <a:pos x="950" y="260"/>
                </a:cxn>
                <a:cxn ang="0">
                  <a:pos x="872" y="217"/>
                </a:cxn>
                <a:cxn ang="0">
                  <a:pos x="794" y="178"/>
                </a:cxn>
                <a:cxn ang="0">
                  <a:pos x="712" y="140"/>
                </a:cxn>
                <a:cxn ang="0">
                  <a:pos x="630" y="109"/>
                </a:cxn>
                <a:cxn ang="0">
                  <a:pos x="544" y="82"/>
                </a:cxn>
                <a:cxn ang="0">
                  <a:pos x="458" y="57"/>
                </a:cxn>
                <a:cxn ang="0">
                  <a:pos x="371" y="37"/>
                </a:cxn>
                <a:cxn ang="0">
                  <a:pos x="281" y="21"/>
                </a:cxn>
                <a:cxn ang="0">
                  <a:pos x="189" y="10"/>
                </a:cxn>
                <a:cxn ang="0">
                  <a:pos x="97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297" h="1282">
                  <a:moveTo>
                    <a:pt x="4" y="0"/>
                  </a:moveTo>
                  <a:lnTo>
                    <a:pt x="447" y="496"/>
                  </a:lnTo>
                  <a:lnTo>
                    <a:pt x="17" y="1042"/>
                  </a:lnTo>
                  <a:lnTo>
                    <a:pt x="17" y="1028"/>
                  </a:lnTo>
                  <a:lnTo>
                    <a:pt x="0" y="1050"/>
                  </a:lnTo>
                  <a:lnTo>
                    <a:pt x="0" y="1050"/>
                  </a:lnTo>
                  <a:lnTo>
                    <a:pt x="39" y="1052"/>
                  </a:lnTo>
                  <a:lnTo>
                    <a:pt x="78" y="1056"/>
                  </a:lnTo>
                  <a:lnTo>
                    <a:pt x="117" y="1061"/>
                  </a:lnTo>
                  <a:lnTo>
                    <a:pt x="154" y="1069"/>
                  </a:lnTo>
                  <a:lnTo>
                    <a:pt x="193" y="1077"/>
                  </a:lnTo>
                  <a:lnTo>
                    <a:pt x="230" y="1089"/>
                  </a:lnTo>
                  <a:lnTo>
                    <a:pt x="265" y="1100"/>
                  </a:lnTo>
                  <a:lnTo>
                    <a:pt x="300" y="1114"/>
                  </a:lnTo>
                  <a:lnTo>
                    <a:pt x="335" y="1130"/>
                  </a:lnTo>
                  <a:lnTo>
                    <a:pt x="369" y="1147"/>
                  </a:lnTo>
                  <a:lnTo>
                    <a:pt x="402" y="1167"/>
                  </a:lnTo>
                  <a:lnTo>
                    <a:pt x="433" y="1186"/>
                  </a:lnTo>
                  <a:lnTo>
                    <a:pt x="464" y="1208"/>
                  </a:lnTo>
                  <a:lnTo>
                    <a:pt x="493" y="1229"/>
                  </a:lnTo>
                  <a:lnTo>
                    <a:pt x="523" y="1255"/>
                  </a:lnTo>
                  <a:lnTo>
                    <a:pt x="550" y="1278"/>
                  </a:lnTo>
                  <a:lnTo>
                    <a:pt x="550" y="1278"/>
                  </a:lnTo>
                  <a:lnTo>
                    <a:pt x="554" y="1282"/>
                  </a:lnTo>
                  <a:lnTo>
                    <a:pt x="1219" y="1167"/>
                  </a:lnTo>
                  <a:lnTo>
                    <a:pt x="1297" y="525"/>
                  </a:lnTo>
                  <a:lnTo>
                    <a:pt x="1297" y="525"/>
                  </a:lnTo>
                  <a:lnTo>
                    <a:pt x="1233" y="464"/>
                  </a:lnTo>
                  <a:lnTo>
                    <a:pt x="1167" y="410"/>
                  </a:lnTo>
                  <a:lnTo>
                    <a:pt x="1096" y="355"/>
                  </a:lnTo>
                  <a:lnTo>
                    <a:pt x="1024" y="306"/>
                  </a:lnTo>
                  <a:lnTo>
                    <a:pt x="950" y="260"/>
                  </a:lnTo>
                  <a:lnTo>
                    <a:pt x="872" y="217"/>
                  </a:lnTo>
                  <a:lnTo>
                    <a:pt x="794" y="178"/>
                  </a:lnTo>
                  <a:lnTo>
                    <a:pt x="712" y="140"/>
                  </a:lnTo>
                  <a:lnTo>
                    <a:pt x="630" y="109"/>
                  </a:lnTo>
                  <a:lnTo>
                    <a:pt x="544" y="82"/>
                  </a:lnTo>
                  <a:lnTo>
                    <a:pt x="458" y="57"/>
                  </a:lnTo>
                  <a:lnTo>
                    <a:pt x="371" y="37"/>
                  </a:lnTo>
                  <a:lnTo>
                    <a:pt x="281" y="21"/>
                  </a:lnTo>
                  <a:lnTo>
                    <a:pt x="189" y="10"/>
                  </a:lnTo>
                  <a:lnTo>
                    <a:pt x="97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709717" y="1657339"/>
              <a:ext cx="1504352" cy="1564669"/>
            </a:xfrm>
            <a:custGeom>
              <a:avLst/>
              <a:gdLst/>
              <a:ahLst/>
              <a:cxnLst>
                <a:cxn ang="0">
                  <a:pos x="1270" y="708"/>
                </a:cxn>
                <a:cxn ang="0">
                  <a:pos x="1222" y="199"/>
                </a:cxn>
                <a:cxn ang="0">
                  <a:pos x="1208" y="70"/>
                </a:cxn>
                <a:cxn ang="0">
                  <a:pos x="853" y="31"/>
                </a:cxn>
                <a:cxn ang="0">
                  <a:pos x="556" y="2"/>
                </a:cxn>
                <a:cxn ang="0">
                  <a:pos x="543" y="0"/>
                </a:cxn>
                <a:cxn ang="0">
                  <a:pos x="543" y="0"/>
                </a:cxn>
                <a:cxn ang="0">
                  <a:pos x="482" y="64"/>
                </a:cxn>
                <a:cxn ang="0">
                  <a:pos x="426" y="131"/>
                </a:cxn>
                <a:cxn ang="0">
                  <a:pos x="371" y="201"/>
                </a:cxn>
                <a:cxn ang="0">
                  <a:pos x="320" y="273"/>
                </a:cxn>
                <a:cxn ang="0">
                  <a:pos x="271" y="347"/>
                </a:cxn>
                <a:cxn ang="0">
                  <a:pos x="229" y="423"/>
                </a:cxn>
                <a:cxn ang="0">
                  <a:pos x="188" y="502"/>
                </a:cxn>
                <a:cxn ang="0">
                  <a:pos x="150" y="583"/>
                </a:cxn>
                <a:cxn ang="0">
                  <a:pos x="117" y="667"/>
                </a:cxn>
                <a:cxn ang="0">
                  <a:pos x="88" y="751"/>
                </a:cxn>
                <a:cxn ang="0">
                  <a:pos x="63" y="839"/>
                </a:cxn>
                <a:cxn ang="0">
                  <a:pos x="41" y="927"/>
                </a:cxn>
                <a:cxn ang="0">
                  <a:pos x="26" y="1017"/>
                </a:cxn>
                <a:cxn ang="0">
                  <a:pos x="12" y="1108"/>
                </a:cxn>
                <a:cxn ang="0">
                  <a:pos x="4" y="1202"/>
                </a:cxn>
                <a:cxn ang="0">
                  <a:pos x="0" y="1296"/>
                </a:cxn>
                <a:cxn ang="0">
                  <a:pos x="480" y="878"/>
                </a:cxn>
                <a:cxn ang="0">
                  <a:pos x="1026" y="1323"/>
                </a:cxn>
                <a:cxn ang="0">
                  <a:pos x="1026" y="1323"/>
                </a:cxn>
                <a:cxn ang="0">
                  <a:pos x="1028" y="1280"/>
                </a:cxn>
                <a:cxn ang="0">
                  <a:pos x="1030" y="1237"/>
                </a:cxn>
                <a:cxn ang="0">
                  <a:pos x="1036" y="1196"/>
                </a:cxn>
                <a:cxn ang="0">
                  <a:pos x="1044" y="1155"/>
                </a:cxn>
                <a:cxn ang="0">
                  <a:pos x="1054" y="1114"/>
                </a:cxn>
                <a:cxn ang="0">
                  <a:pos x="1064" y="1075"/>
                </a:cxn>
                <a:cxn ang="0">
                  <a:pos x="1077" y="1036"/>
                </a:cxn>
                <a:cxn ang="0">
                  <a:pos x="1093" y="999"/>
                </a:cxn>
                <a:cxn ang="0">
                  <a:pos x="1108" y="962"/>
                </a:cxn>
                <a:cxn ang="0">
                  <a:pos x="1128" y="927"/>
                </a:cxn>
                <a:cxn ang="0">
                  <a:pos x="1147" y="892"/>
                </a:cxn>
                <a:cxn ang="0">
                  <a:pos x="1169" y="857"/>
                </a:cxn>
                <a:cxn ang="0">
                  <a:pos x="1192" y="825"/>
                </a:cxn>
                <a:cxn ang="0">
                  <a:pos x="1218" y="794"/>
                </a:cxn>
                <a:cxn ang="0">
                  <a:pos x="1245" y="763"/>
                </a:cxn>
                <a:cxn ang="0">
                  <a:pos x="1272" y="734"/>
                </a:cxn>
                <a:cxn ang="0">
                  <a:pos x="1270" y="708"/>
                </a:cxn>
              </a:cxnLst>
              <a:rect l="0" t="0" r="r" b="b"/>
              <a:pathLst>
                <a:path w="1272" h="1323">
                  <a:moveTo>
                    <a:pt x="1270" y="708"/>
                  </a:moveTo>
                  <a:lnTo>
                    <a:pt x="1222" y="199"/>
                  </a:lnTo>
                  <a:lnTo>
                    <a:pt x="1208" y="70"/>
                  </a:lnTo>
                  <a:lnTo>
                    <a:pt x="853" y="31"/>
                  </a:lnTo>
                  <a:lnTo>
                    <a:pt x="556" y="2"/>
                  </a:lnTo>
                  <a:lnTo>
                    <a:pt x="543" y="0"/>
                  </a:lnTo>
                  <a:lnTo>
                    <a:pt x="543" y="0"/>
                  </a:lnTo>
                  <a:lnTo>
                    <a:pt x="482" y="64"/>
                  </a:lnTo>
                  <a:lnTo>
                    <a:pt x="426" y="131"/>
                  </a:lnTo>
                  <a:lnTo>
                    <a:pt x="371" y="201"/>
                  </a:lnTo>
                  <a:lnTo>
                    <a:pt x="320" y="273"/>
                  </a:lnTo>
                  <a:lnTo>
                    <a:pt x="271" y="347"/>
                  </a:lnTo>
                  <a:lnTo>
                    <a:pt x="229" y="423"/>
                  </a:lnTo>
                  <a:lnTo>
                    <a:pt x="188" y="502"/>
                  </a:lnTo>
                  <a:lnTo>
                    <a:pt x="150" y="583"/>
                  </a:lnTo>
                  <a:lnTo>
                    <a:pt x="117" y="667"/>
                  </a:lnTo>
                  <a:lnTo>
                    <a:pt x="88" y="751"/>
                  </a:lnTo>
                  <a:lnTo>
                    <a:pt x="63" y="839"/>
                  </a:lnTo>
                  <a:lnTo>
                    <a:pt x="41" y="927"/>
                  </a:lnTo>
                  <a:lnTo>
                    <a:pt x="26" y="1017"/>
                  </a:lnTo>
                  <a:lnTo>
                    <a:pt x="12" y="1108"/>
                  </a:lnTo>
                  <a:lnTo>
                    <a:pt x="4" y="1202"/>
                  </a:lnTo>
                  <a:lnTo>
                    <a:pt x="0" y="1296"/>
                  </a:lnTo>
                  <a:lnTo>
                    <a:pt x="480" y="878"/>
                  </a:lnTo>
                  <a:lnTo>
                    <a:pt x="1026" y="1323"/>
                  </a:lnTo>
                  <a:lnTo>
                    <a:pt x="1026" y="1323"/>
                  </a:lnTo>
                  <a:lnTo>
                    <a:pt x="1028" y="1280"/>
                  </a:lnTo>
                  <a:lnTo>
                    <a:pt x="1030" y="1237"/>
                  </a:lnTo>
                  <a:lnTo>
                    <a:pt x="1036" y="1196"/>
                  </a:lnTo>
                  <a:lnTo>
                    <a:pt x="1044" y="1155"/>
                  </a:lnTo>
                  <a:lnTo>
                    <a:pt x="1054" y="1114"/>
                  </a:lnTo>
                  <a:lnTo>
                    <a:pt x="1064" y="1075"/>
                  </a:lnTo>
                  <a:lnTo>
                    <a:pt x="1077" y="1036"/>
                  </a:lnTo>
                  <a:lnTo>
                    <a:pt x="1093" y="999"/>
                  </a:lnTo>
                  <a:lnTo>
                    <a:pt x="1108" y="962"/>
                  </a:lnTo>
                  <a:lnTo>
                    <a:pt x="1128" y="927"/>
                  </a:lnTo>
                  <a:lnTo>
                    <a:pt x="1147" y="892"/>
                  </a:lnTo>
                  <a:lnTo>
                    <a:pt x="1169" y="857"/>
                  </a:lnTo>
                  <a:lnTo>
                    <a:pt x="1192" y="825"/>
                  </a:lnTo>
                  <a:lnTo>
                    <a:pt x="1218" y="794"/>
                  </a:lnTo>
                  <a:lnTo>
                    <a:pt x="1245" y="763"/>
                  </a:lnTo>
                  <a:lnTo>
                    <a:pt x="1272" y="734"/>
                  </a:lnTo>
                  <a:lnTo>
                    <a:pt x="1270" y="70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340925" y="1002475"/>
              <a:ext cx="2103965" cy="1523275"/>
            </a:xfrm>
            <a:custGeom>
              <a:avLst/>
              <a:gdLst/>
              <a:ahLst/>
              <a:cxnLst>
                <a:cxn ang="0">
                  <a:pos x="1330" y="0"/>
                </a:cxn>
                <a:cxn ang="0">
                  <a:pos x="1330" y="0"/>
                </a:cxn>
                <a:cxn ang="0">
                  <a:pos x="1326" y="0"/>
                </a:cxn>
                <a:cxn ang="0">
                  <a:pos x="1326" y="0"/>
                </a:cxn>
                <a:cxn ang="0">
                  <a:pos x="1278" y="0"/>
                </a:cxn>
                <a:cxn ang="0">
                  <a:pos x="1231" y="2"/>
                </a:cxn>
                <a:cxn ang="0">
                  <a:pos x="1182" y="6"/>
                </a:cxn>
                <a:cxn ang="0">
                  <a:pos x="1135" y="10"/>
                </a:cxn>
                <a:cxn ang="0">
                  <a:pos x="1086" y="16"/>
                </a:cxn>
                <a:cxn ang="0">
                  <a:pos x="1040" y="22"/>
                </a:cxn>
                <a:cxn ang="0">
                  <a:pos x="995" y="30"/>
                </a:cxn>
                <a:cxn ang="0">
                  <a:pos x="948" y="39"/>
                </a:cxn>
                <a:cxn ang="0">
                  <a:pos x="903" y="49"/>
                </a:cxn>
                <a:cxn ang="0">
                  <a:pos x="858" y="61"/>
                </a:cxn>
                <a:cxn ang="0">
                  <a:pos x="768" y="86"/>
                </a:cxn>
                <a:cxn ang="0">
                  <a:pos x="681" y="115"/>
                </a:cxn>
                <a:cxn ang="0">
                  <a:pos x="595" y="151"/>
                </a:cxn>
                <a:cxn ang="0">
                  <a:pos x="513" y="188"/>
                </a:cxn>
                <a:cxn ang="0">
                  <a:pos x="431" y="231"/>
                </a:cxn>
                <a:cxn ang="0">
                  <a:pos x="353" y="275"/>
                </a:cxn>
                <a:cxn ang="0">
                  <a:pos x="277" y="324"/>
                </a:cxn>
                <a:cxn ang="0">
                  <a:pos x="205" y="377"/>
                </a:cxn>
                <a:cxn ang="0">
                  <a:pos x="132" y="434"/>
                </a:cxn>
                <a:cxn ang="0">
                  <a:pos x="66" y="492"/>
                </a:cxn>
                <a:cxn ang="0">
                  <a:pos x="0" y="554"/>
                </a:cxn>
                <a:cxn ang="0">
                  <a:pos x="13" y="556"/>
                </a:cxn>
                <a:cxn ang="0">
                  <a:pos x="8" y="551"/>
                </a:cxn>
                <a:cxn ang="0">
                  <a:pos x="310" y="586"/>
                </a:cxn>
                <a:cxn ang="0">
                  <a:pos x="665" y="619"/>
                </a:cxn>
                <a:cxn ang="0">
                  <a:pos x="679" y="754"/>
                </a:cxn>
                <a:cxn ang="0">
                  <a:pos x="733" y="1269"/>
                </a:cxn>
                <a:cxn ang="0">
                  <a:pos x="727" y="1263"/>
                </a:cxn>
                <a:cxn ang="0">
                  <a:pos x="729" y="1288"/>
                </a:cxn>
                <a:cxn ang="0">
                  <a:pos x="729" y="1288"/>
                </a:cxn>
                <a:cxn ang="0">
                  <a:pos x="759" y="1263"/>
                </a:cxn>
                <a:cxn ang="0">
                  <a:pos x="788" y="1235"/>
                </a:cxn>
                <a:cxn ang="0">
                  <a:pos x="819" y="1212"/>
                </a:cxn>
                <a:cxn ang="0">
                  <a:pos x="850" y="1189"/>
                </a:cxn>
                <a:cxn ang="0">
                  <a:pos x="886" y="1169"/>
                </a:cxn>
                <a:cxn ang="0">
                  <a:pos x="919" y="1148"/>
                </a:cxn>
                <a:cxn ang="0">
                  <a:pos x="954" y="1130"/>
                </a:cxn>
                <a:cxn ang="0">
                  <a:pos x="991" y="1114"/>
                </a:cxn>
                <a:cxn ang="0">
                  <a:pos x="1028" y="1099"/>
                </a:cxn>
                <a:cxn ang="0">
                  <a:pos x="1067" y="1087"/>
                </a:cxn>
                <a:cxn ang="0">
                  <a:pos x="1106" y="1075"/>
                </a:cxn>
                <a:cxn ang="0">
                  <a:pos x="1145" y="1066"/>
                </a:cxn>
                <a:cxn ang="0">
                  <a:pos x="1186" y="1060"/>
                </a:cxn>
                <a:cxn ang="0">
                  <a:pos x="1227" y="1054"/>
                </a:cxn>
                <a:cxn ang="0">
                  <a:pos x="1268" y="1052"/>
                </a:cxn>
                <a:cxn ang="0">
                  <a:pos x="1311" y="1050"/>
                </a:cxn>
                <a:cxn ang="0">
                  <a:pos x="1311" y="1050"/>
                </a:cxn>
                <a:cxn ang="0">
                  <a:pos x="1332" y="1050"/>
                </a:cxn>
                <a:cxn ang="0">
                  <a:pos x="1350" y="1029"/>
                </a:cxn>
                <a:cxn ang="0">
                  <a:pos x="1779" y="496"/>
                </a:cxn>
                <a:cxn ang="0">
                  <a:pos x="1330" y="0"/>
                </a:cxn>
              </a:cxnLst>
              <a:rect l="0" t="0" r="r" b="b"/>
              <a:pathLst>
                <a:path w="1779" h="1288">
                  <a:moveTo>
                    <a:pt x="1330" y="0"/>
                  </a:moveTo>
                  <a:lnTo>
                    <a:pt x="1330" y="0"/>
                  </a:lnTo>
                  <a:lnTo>
                    <a:pt x="1326" y="0"/>
                  </a:lnTo>
                  <a:lnTo>
                    <a:pt x="1326" y="0"/>
                  </a:lnTo>
                  <a:lnTo>
                    <a:pt x="1278" y="0"/>
                  </a:lnTo>
                  <a:lnTo>
                    <a:pt x="1231" y="2"/>
                  </a:lnTo>
                  <a:lnTo>
                    <a:pt x="1182" y="6"/>
                  </a:lnTo>
                  <a:lnTo>
                    <a:pt x="1135" y="10"/>
                  </a:lnTo>
                  <a:lnTo>
                    <a:pt x="1086" y="16"/>
                  </a:lnTo>
                  <a:lnTo>
                    <a:pt x="1040" y="22"/>
                  </a:lnTo>
                  <a:lnTo>
                    <a:pt x="995" y="30"/>
                  </a:lnTo>
                  <a:lnTo>
                    <a:pt x="948" y="39"/>
                  </a:lnTo>
                  <a:lnTo>
                    <a:pt x="903" y="49"/>
                  </a:lnTo>
                  <a:lnTo>
                    <a:pt x="858" y="61"/>
                  </a:lnTo>
                  <a:lnTo>
                    <a:pt x="768" y="86"/>
                  </a:lnTo>
                  <a:lnTo>
                    <a:pt x="681" y="115"/>
                  </a:lnTo>
                  <a:lnTo>
                    <a:pt x="595" y="151"/>
                  </a:lnTo>
                  <a:lnTo>
                    <a:pt x="513" y="188"/>
                  </a:lnTo>
                  <a:lnTo>
                    <a:pt x="431" y="231"/>
                  </a:lnTo>
                  <a:lnTo>
                    <a:pt x="353" y="275"/>
                  </a:lnTo>
                  <a:lnTo>
                    <a:pt x="277" y="324"/>
                  </a:lnTo>
                  <a:lnTo>
                    <a:pt x="205" y="377"/>
                  </a:lnTo>
                  <a:lnTo>
                    <a:pt x="132" y="434"/>
                  </a:lnTo>
                  <a:lnTo>
                    <a:pt x="66" y="492"/>
                  </a:lnTo>
                  <a:lnTo>
                    <a:pt x="0" y="554"/>
                  </a:lnTo>
                  <a:lnTo>
                    <a:pt x="13" y="556"/>
                  </a:lnTo>
                  <a:lnTo>
                    <a:pt x="8" y="551"/>
                  </a:lnTo>
                  <a:lnTo>
                    <a:pt x="310" y="586"/>
                  </a:lnTo>
                  <a:lnTo>
                    <a:pt x="665" y="619"/>
                  </a:lnTo>
                  <a:lnTo>
                    <a:pt x="679" y="754"/>
                  </a:lnTo>
                  <a:lnTo>
                    <a:pt x="733" y="1269"/>
                  </a:lnTo>
                  <a:lnTo>
                    <a:pt x="727" y="1263"/>
                  </a:lnTo>
                  <a:lnTo>
                    <a:pt x="729" y="1288"/>
                  </a:lnTo>
                  <a:lnTo>
                    <a:pt x="729" y="1288"/>
                  </a:lnTo>
                  <a:lnTo>
                    <a:pt x="759" y="1263"/>
                  </a:lnTo>
                  <a:lnTo>
                    <a:pt x="788" y="1235"/>
                  </a:lnTo>
                  <a:lnTo>
                    <a:pt x="819" y="1212"/>
                  </a:lnTo>
                  <a:lnTo>
                    <a:pt x="850" y="1189"/>
                  </a:lnTo>
                  <a:lnTo>
                    <a:pt x="886" y="1169"/>
                  </a:lnTo>
                  <a:lnTo>
                    <a:pt x="919" y="1148"/>
                  </a:lnTo>
                  <a:lnTo>
                    <a:pt x="954" y="1130"/>
                  </a:lnTo>
                  <a:lnTo>
                    <a:pt x="991" y="1114"/>
                  </a:lnTo>
                  <a:lnTo>
                    <a:pt x="1028" y="1099"/>
                  </a:lnTo>
                  <a:lnTo>
                    <a:pt x="1067" y="1087"/>
                  </a:lnTo>
                  <a:lnTo>
                    <a:pt x="1106" y="1075"/>
                  </a:lnTo>
                  <a:lnTo>
                    <a:pt x="1145" y="1066"/>
                  </a:lnTo>
                  <a:lnTo>
                    <a:pt x="1186" y="1060"/>
                  </a:lnTo>
                  <a:lnTo>
                    <a:pt x="1227" y="1054"/>
                  </a:lnTo>
                  <a:lnTo>
                    <a:pt x="1268" y="1052"/>
                  </a:lnTo>
                  <a:lnTo>
                    <a:pt x="1311" y="1050"/>
                  </a:lnTo>
                  <a:lnTo>
                    <a:pt x="1311" y="1050"/>
                  </a:lnTo>
                  <a:lnTo>
                    <a:pt x="1332" y="1050"/>
                  </a:lnTo>
                  <a:lnTo>
                    <a:pt x="1350" y="1029"/>
                  </a:lnTo>
                  <a:lnTo>
                    <a:pt x="1779" y="496"/>
                  </a:lnTo>
                  <a:lnTo>
                    <a:pt x="13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3324053" y="3795172"/>
              <a:ext cx="1580043" cy="1589505"/>
            </a:xfrm>
            <a:custGeom>
              <a:avLst/>
              <a:gdLst/>
              <a:ahLst/>
              <a:cxnLst>
                <a:cxn ang="0">
                  <a:pos x="913" y="841"/>
                </a:cxn>
                <a:cxn ang="0">
                  <a:pos x="1326" y="302"/>
                </a:cxn>
                <a:cxn ang="0">
                  <a:pos x="1326" y="302"/>
                </a:cxn>
                <a:cxn ang="0">
                  <a:pos x="1280" y="300"/>
                </a:cxn>
                <a:cxn ang="0">
                  <a:pos x="1233" y="296"/>
                </a:cxn>
                <a:cxn ang="0">
                  <a:pos x="1186" y="290"/>
                </a:cxn>
                <a:cxn ang="0">
                  <a:pos x="1141" y="281"/>
                </a:cxn>
                <a:cxn ang="0">
                  <a:pos x="1096" y="271"/>
                </a:cxn>
                <a:cxn ang="0">
                  <a:pos x="1053" y="255"/>
                </a:cxn>
                <a:cxn ang="0">
                  <a:pos x="1012" y="240"/>
                </a:cxn>
                <a:cxn ang="0">
                  <a:pos x="971" y="222"/>
                </a:cxn>
                <a:cxn ang="0">
                  <a:pos x="930" y="203"/>
                </a:cxn>
                <a:cxn ang="0">
                  <a:pos x="891" y="179"/>
                </a:cxn>
                <a:cxn ang="0">
                  <a:pos x="854" y="156"/>
                </a:cxn>
                <a:cxn ang="0">
                  <a:pos x="819" y="128"/>
                </a:cxn>
                <a:cxn ang="0">
                  <a:pos x="786" y="101"/>
                </a:cxn>
                <a:cxn ang="0">
                  <a:pos x="753" y="70"/>
                </a:cxn>
                <a:cxn ang="0">
                  <a:pos x="722" y="39"/>
                </a:cxn>
                <a:cxn ang="0">
                  <a:pos x="692" y="5"/>
                </a:cxn>
                <a:cxn ang="0">
                  <a:pos x="692" y="5"/>
                </a:cxn>
                <a:cxn ang="0">
                  <a:pos x="686" y="0"/>
                </a:cxn>
                <a:cxn ang="0">
                  <a:pos x="603" y="13"/>
                </a:cxn>
                <a:cxn ang="0">
                  <a:pos x="60" y="130"/>
                </a:cxn>
                <a:cxn ang="0">
                  <a:pos x="4" y="714"/>
                </a:cxn>
                <a:cxn ang="0">
                  <a:pos x="2" y="757"/>
                </a:cxn>
                <a:cxn ang="0">
                  <a:pos x="0" y="772"/>
                </a:cxn>
                <a:cxn ang="0">
                  <a:pos x="0" y="772"/>
                </a:cxn>
                <a:cxn ang="0">
                  <a:pos x="64" y="837"/>
                </a:cxn>
                <a:cxn ang="0">
                  <a:pos x="132" y="897"/>
                </a:cxn>
                <a:cxn ang="0">
                  <a:pos x="203" y="956"/>
                </a:cxn>
                <a:cxn ang="0">
                  <a:pos x="277" y="1010"/>
                </a:cxn>
                <a:cxn ang="0">
                  <a:pos x="353" y="1059"/>
                </a:cxn>
                <a:cxn ang="0">
                  <a:pos x="433" y="1106"/>
                </a:cxn>
                <a:cxn ang="0">
                  <a:pos x="515" y="1149"/>
                </a:cxn>
                <a:cxn ang="0">
                  <a:pos x="599" y="1188"/>
                </a:cxn>
                <a:cxn ang="0">
                  <a:pos x="684" y="1223"/>
                </a:cxn>
                <a:cxn ang="0">
                  <a:pos x="727" y="1239"/>
                </a:cxn>
                <a:cxn ang="0">
                  <a:pos x="772" y="1254"/>
                </a:cxn>
                <a:cxn ang="0">
                  <a:pos x="817" y="1268"/>
                </a:cxn>
                <a:cxn ang="0">
                  <a:pos x="862" y="1282"/>
                </a:cxn>
                <a:cxn ang="0">
                  <a:pos x="907" y="1293"/>
                </a:cxn>
                <a:cxn ang="0">
                  <a:pos x="954" y="1303"/>
                </a:cxn>
                <a:cxn ang="0">
                  <a:pos x="1001" y="1313"/>
                </a:cxn>
                <a:cxn ang="0">
                  <a:pos x="1047" y="1321"/>
                </a:cxn>
                <a:cxn ang="0">
                  <a:pos x="1094" y="1326"/>
                </a:cxn>
                <a:cxn ang="0">
                  <a:pos x="1141" y="1332"/>
                </a:cxn>
                <a:cxn ang="0">
                  <a:pos x="1190" y="1338"/>
                </a:cxn>
                <a:cxn ang="0">
                  <a:pos x="1239" y="1340"/>
                </a:cxn>
                <a:cxn ang="0">
                  <a:pos x="1287" y="1344"/>
                </a:cxn>
                <a:cxn ang="0">
                  <a:pos x="1336" y="1344"/>
                </a:cxn>
                <a:cxn ang="0">
                  <a:pos x="913" y="841"/>
                </a:cxn>
              </a:cxnLst>
              <a:rect l="0" t="0" r="r" b="b"/>
              <a:pathLst>
                <a:path w="1336" h="1344">
                  <a:moveTo>
                    <a:pt x="913" y="841"/>
                  </a:moveTo>
                  <a:lnTo>
                    <a:pt x="1326" y="302"/>
                  </a:lnTo>
                  <a:lnTo>
                    <a:pt x="1326" y="302"/>
                  </a:lnTo>
                  <a:lnTo>
                    <a:pt x="1280" y="300"/>
                  </a:lnTo>
                  <a:lnTo>
                    <a:pt x="1233" y="296"/>
                  </a:lnTo>
                  <a:lnTo>
                    <a:pt x="1186" y="290"/>
                  </a:lnTo>
                  <a:lnTo>
                    <a:pt x="1141" y="281"/>
                  </a:lnTo>
                  <a:lnTo>
                    <a:pt x="1096" y="271"/>
                  </a:lnTo>
                  <a:lnTo>
                    <a:pt x="1053" y="255"/>
                  </a:lnTo>
                  <a:lnTo>
                    <a:pt x="1012" y="240"/>
                  </a:lnTo>
                  <a:lnTo>
                    <a:pt x="971" y="222"/>
                  </a:lnTo>
                  <a:lnTo>
                    <a:pt x="930" y="203"/>
                  </a:lnTo>
                  <a:lnTo>
                    <a:pt x="891" y="179"/>
                  </a:lnTo>
                  <a:lnTo>
                    <a:pt x="854" y="156"/>
                  </a:lnTo>
                  <a:lnTo>
                    <a:pt x="819" y="128"/>
                  </a:lnTo>
                  <a:lnTo>
                    <a:pt x="786" y="101"/>
                  </a:lnTo>
                  <a:lnTo>
                    <a:pt x="753" y="70"/>
                  </a:lnTo>
                  <a:lnTo>
                    <a:pt x="722" y="39"/>
                  </a:lnTo>
                  <a:lnTo>
                    <a:pt x="692" y="5"/>
                  </a:lnTo>
                  <a:lnTo>
                    <a:pt x="692" y="5"/>
                  </a:lnTo>
                  <a:lnTo>
                    <a:pt x="686" y="0"/>
                  </a:lnTo>
                  <a:lnTo>
                    <a:pt x="603" y="13"/>
                  </a:lnTo>
                  <a:lnTo>
                    <a:pt x="60" y="130"/>
                  </a:lnTo>
                  <a:lnTo>
                    <a:pt x="4" y="714"/>
                  </a:lnTo>
                  <a:lnTo>
                    <a:pt x="2" y="757"/>
                  </a:lnTo>
                  <a:lnTo>
                    <a:pt x="0" y="772"/>
                  </a:lnTo>
                  <a:lnTo>
                    <a:pt x="0" y="772"/>
                  </a:lnTo>
                  <a:lnTo>
                    <a:pt x="64" y="837"/>
                  </a:lnTo>
                  <a:lnTo>
                    <a:pt x="132" y="897"/>
                  </a:lnTo>
                  <a:lnTo>
                    <a:pt x="203" y="956"/>
                  </a:lnTo>
                  <a:lnTo>
                    <a:pt x="277" y="1010"/>
                  </a:lnTo>
                  <a:lnTo>
                    <a:pt x="353" y="1059"/>
                  </a:lnTo>
                  <a:lnTo>
                    <a:pt x="433" y="1106"/>
                  </a:lnTo>
                  <a:lnTo>
                    <a:pt x="515" y="1149"/>
                  </a:lnTo>
                  <a:lnTo>
                    <a:pt x="599" y="1188"/>
                  </a:lnTo>
                  <a:lnTo>
                    <a:pt x="684" y="1223"/>
                  </a:lnTo>
                  <a:lnTo>
                    <a:pt x="727" y="1239"/>
                  </a:lnTo>
                  <a:lnTo>
                    <a:pt x="772" y="1254"/>
                  </a:lnTo>
                  <a:lnTo>
                    <a:pt x="817" y="1268"/>
                  </a:lnTo>
                  <a:lnTo>
                    <a:pt x="862" y="1282"/>
                  </a:lnTo>
                  <a:lnTo>
                    <a:pt x="907" y="1293"/>
                  </a:lnTo>
                  <a:lnTo>
                    <a:pt x="954" y="1303"/>
                  </a:lnTo>
                  <a:lnTo>
                    <a:pt x="1001" y="1313"/>
                  </a:lnTo>
                  <a:lnTo>
                    <a:pt x="1047" y="1321"/>
                  </a:lnTo>
                  <a:lnTo>
                    <a:pt x="1094" y="1326"/>
                  </a:lnTo>
                  <a:lnTo>
                    <a:pt x="1141" y="1332"/>
                  </a:lnTo>
                  <a:lnTo>
                    <a:pt x="1190" y="1338"/>
                  </a:lnTo>
                  <a:lnTo>
                    <a:pt x="1239" y="1340"/>
                  </a:lnTo>
                  <a:lnTo>
                    <a:pt x="1287" y="1344"/>
                  </a:lnTo>
                  <a:lnTo>
                    <a:pt x="1336" y="1344"/>
                  </a:lnTo>
                  <a:lnTo>
                    <a:pt x="913" y="8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548952" y="1613848"/>
              <a:ext cx="1557573" cy="2169012"/>
            </a:xfrm>
            <a:custGeom>
              <a:avLst/>
              <a:gdLst/>
              <a:ahLst/>
              <a:cxnLst>
                <a:cxn ang="0">
                  <a:pos x="744" y="0"/>
                </a:cxn>
                <a:cxn ang="0">
                  <a:pos x="666" y="642"/>
                </a:cxn>
                <a:cxn ang="0">
                  <a:pos x="0" y="759"/>
                </a:cxn>
                <a:cxn ang="0">
                  <a:pos x="0" y="759"/>
                </a:cxn>
                <a:cxn ang="0">
                  <a:pos x="28" y="787"/>
                </a:cxn>
                <a:cxn ang="0">
                  <a:pos x="55" y="818"/>
                </a:cxn>
                <a:cxn ang="0">
                  <a:pos x="80" y="847"/>
                </a:cxn>
                <a:cxn ang="0">
                  <a:pos x="104" y="880"/>
                </a:cxn>
                <a:cxn ang="0">
                  <a:pos x="125" y="913"/>
                </a:cxn>
                <a:cxn ang="0">
                  <a:pos x="147" y="949"/>
                </a:cxn>
                <a:cxn ang="0">
                  <a:pos x="164" y="984"/>
                </a:cxn>
                <a:cxn ang="0">
                  <a:pos x="182" y="1019"/>
                </a:cxn>
                <a:cxn ang="0">
                  <a:pos x="198" y="1058"/>
                </a:cxn>
                <a:cxn ang="0">
                  <a:pos x="211" y="1095"/>
                </a:cxn>
                <a:cxn ang="0">
                  <a:pos x="223" y="1134"/>
                </a:cxn>
                <a:cxn ang="0">
                  <a:pos x="233" y="1175"/>
                </a:cxn>
                <a:cxn ang="0">
                  <a:pos x="240" y="1214"/>
                </a:cxn>
                <a:cxn ang="0">
                  <a:pos x="246" y="1257"/>
                </a:cxn>
                <a:cxn ang="0">
                  <a:pos x="250" y="1298"/>
                </a:cxn>
                <a:cxn ang="0">
                  <a:pos x="252" y="1341"/>
                </a:cxn>
                <a:cxn ang="0">
                  <a:pos x="266" y="1352"/>
                </a:cxn>
                <a:cxn ang="0">
                  <a:pos x="814" y="1834"/>
                </a:cxn>
                <a:cxn ang="0">
                  <a:pos x="1298" y="1345"/>
                </a:cxn>
                <a:cxn ang="0">
                  <a:pos x="1317" y="1327"/>
                </a:cxn>
                <a:cxn ang="0">
                  <a:pos x="1317" y="1327"/>
                </a:cxn>
                <a:cxn ang="0">
                  <a:pos x="1315" y="1278"/>
                </a:cxn>
                <a:cxn ang="0">
                  <a:pos x="1313" y="1229"/>
                </a:cxn>
                <a:cxn ang="0">
                  <a:pos x="1310" y="1181"/>
                </a:cxn>
                <a:cxn ang="0">
                  <a:pos x="1306" y="1134"/>
                </a:cxn>
                <a:cxn ang="0">
                  <a:pos x="1300" y="1087"/>
                </a:cxn>
                <a:cxn ang="0">
                  <a:pos x="1292" y="1040"/>
                </a:cxn>
                <a:cxn ang="0">
                  <a:pos x="1284" y="993"/>
                </a:cxn>
                <a:cxn ang="0">
                  <a:pos x="1274" y="947"/>
                </a:cxn>
                <a:cxn ang="0">
                  <a:pos x="1263" y="902"/>
                </a:cxn>
                <a:cxn ang="0">
                  <a:pos x="1251" y="855"/>
                </a:cxn>
                <a:cxn ang="0">
                  <a:pos x="1239" y="812"/>
                </a:cxn>
                <a:cxn ang="0">
                  <a:pos x="1226" y="767"/>
                </a:cxn>
                <a:cxn ang="0">
                  <a:pos x="1194" y="679"/>
                </a:cxn>
                <a:cxn ang="0">
                  <a:pos x="1159" y="593"/>
                </a:cxn>
                <a:cxn ang="0">
                  <a:pos x="1120" y="511"/>
                </a:cxn>
                <a:cxn ang="0">
                  <a:pos x="1077" y="429"/>
                </a:cxn>
                <a:cxn ang="0">
                  <a:pos x="1031" y="351"/>
                </a:cxn>
                <a:cxn ang="0">
                  <a:pos x="980" y="275"/>
                </a:cxn>
                <a:cxn ang="0">
                  <a:pos x="925" y="203"/>
                </a:cxn>
                <a:cxn ang="0">
                  <a:pos x="869" y="133"/>
                </a:cxn>
                <a:cxn ang="0">
                  <a:pos x="808" y="65"/>
                </a:cxn>
                <a:cxn ang="0">
                  <a:pos x="744" y="0"/>
                </a:cxn>
                <a:cxn ang="0">
                  <a:pos x="744" y="0"/>
                </a:cxn>
              </a:cxnLst>
              <a:rect l="0" t="0" r="r" b="b"/>
              <a:pathLst>
                <a:path w="1317" h="1834">
                  <a:moveTo>
                    <a:pt x="744" y="0"/>
                  </a:moveTo>
                  <a:lnTo>
                    <a:pt x="666" y="642"/>
                  </a:lnTo>
                  <a:lnTo>
                    <a:pt x="0" y="759"/>
                  </a:lnTo>
                  <a:lnTo>
                    <a:pt x="0" y="759"/>
                  </a:lnTo>
                  <a:lnTo>
                    <a:pt x="28" y="787"/>
                  </a:lnTo>
                  <a:lnTo>
                    <a:pt x="55" y="818"/>
                  </a:lnTo>
                  <a:lnTo>
                    <a:pt x="80" y="847"/>
                  </a:lnTo>
                  <a:lnTo>
                    <a:pt x="104" y="880"/>
                  </a:lnTo>
                  <a:lnTo>
                    <a:pt x="125" y="913"/>
                  </a:lnTo>
                  <a:lnTo>
                    <a:pt x="147" y="949"/>
                  </a:lnTo>
                  <a:lnTo>
                    <a:pt x="164" y="984"/>
                  </a:lnTo>
                  <a:lnTo>
                    <a:pt x="182" y="1019"/>
                  </a:lnTo>
                  <a:lnTo>
                    <a:pt x="198" y="1058"/>
                  </a:lnTo>
                  <a:lnTo>
                    <a:pt x="211" y="1095"/>
                  </a:lnTo>
                  <a:lnTo>
                    <a:pt x="223" y="1134"/>
                  </a:lnTo>
                  <a:lnTo>
                    <a:pt x="233" y="1175"/>
                  </a:lnTo>
                  <a:lnTo>
                    <a:pt x="240" y="1214"/>
                  </a:lnTo>
                  <a:lnTo>
                    <a:pt x="246" y="1257"/>
                  </a:lnTo>
                  <a:lnTo>
                    <a:pt x="250" y="1298"/>
                  </a:lnTo>
                  <a:lnTo>
                    <a:pt x="252" y="1341"/>
                  </a:lnTo>
                  <a:lnTo>
                    <a:pt x="266" y="1352"/>
                  </a:lnTo>
                  <a:lnTo>
                    <a:pt x="814" y="1834"/>
                  </a:lnTo>
                  <a:lnTo>
                    <a:pt x="1298" y="1345"/>
                  </a:lnTo>
                  <a:lnTo>
                    <a:pt x="1317" y="1327"/>
                  </a:lnTo>
                  <a:lnTo>
                    <a:pt x="1317" y="1327"/>
                  </a:lnTo>
                  <a:lnTo>
                    <a:pt x="1315" y="1278"/>
                  </a:lnTo>
                  <a:lnTo>
                    <a:pt x="1313" y="1229"/>
                  </a:lnTo>
                  <a:lnTo>
                    <a:pt x="1310" y="1181"/>
                  </a:lnTo>
                  <a:lnTo>
                    <a:pt x="1306" y="1134"/>
                  </a:lnTo>
                  <a:lnTo>
                    <a:pt x="1300" y="1087"/>
                  </a:lnTo>
                  <a:lnTo>
                    <a:pt x="1292" y="1040"/>
                  </a:lnTo>
                  <a:lnTo>
                    <a:pt x="1284" y="993"/>
                  </a:lnTo>
                  <a:lnTo>
                    <a:pt x="1274" y="947"/>
                  </a:lnTo>
                  <a:lnTo>
                    <a:pt x="1263" y="902"/>
                  </a:lnTo>
                  <a:lnTo>
                    <a:pt x="1251" y="855"/>
                  </a:lnTo>
                  <a:lnTo>
                    <a:pt x="1239" y="812"/>
                  </a:lnTo>
                  <a:lnTo>
                    <a:pt x="1226" y="767"/>
                  </a:lnTo>
                  <a:lnTo>
                    <a:pt x="1194" y="679"/>
                  </a:lnTo>
                  <a:lnTo>
                    <a:pt x="1159" y="593"/>
                  </a:lnTo>
                  <a:lnTo>
                    <a:pt x="1120" y="511"/>
                  </a:lnTo>
                  <a:lnTo>
                    <a:pt x="1077" y="429"/>
                  </a:lnTo>
                  <a:lnTo>
                    <a:pt x="1031" y="351"/>
                  </a:lnTo>
                  <a:lnTo>
                    <a:pt x="980" y="275"/>
                  </a:lnTo>
                  <a:lnTo>
                    <a:pt x="925" y="203"/>
                  </a:lnTo>
                  <a:lnTo>
                    <a:pt x="869" y="133"/>
                  </a:lnTo>
                  <a:lnTo>
                    <a:pt x="808" y="65"/>
                  </a:lnTo>
                  <a:lnTo>
                    <a:pt x="744" y="0"/>
                  </a:lnTo>
                  <a:lnTo>
                    <a:pt x="7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548952" y="3171331"/>
              <a:ext cx="1555207" cy="1647456"/>
            </a:xfrm>
            <a:custGeom>
              <a:avLst/>
              <a:gdLst/>
              <a:ahLst/>
              <a:cxnLst>
                <a:cxn ang="0">
                  <a:pos x="1315" y="0"/>
                </a:cxn>
                <a:cxn ang="0">
                  <a:pos x="1295" y="19"/>
                </a:cxn>
                <a:cxn ang="0">
                  <a:pos x="1311" y="19"/>
                </a:cxn>
                <a:cxn ang="0">
                  <a:pos x="812" y="507"/>
                </a:cxn>
                <a:cxn ang="0">
                  <a:pos x="250" y="27"/>
                </a:cxn>
                <a:cxn ang="0">
                  <a:pos x="250" y="27"/>
                </a:cxn>
                <a:cxn ang="0">
                  <a:pos x="248" y="70"/>
                </a:cxn>
                <a:cxn ang="0">
                  <a:pos x="246" y="113"/>
                </a:cxn>
                <a:cxn ang="0">
                  <a:pos x="240" y="154"/>
                </a:cxn>
                <a:cxn ang="0">
                  <a:pos x="232" y="195"/>
                </a:cxn>
                <a:cxn ang="0">
                  <a:pos x="222" y="236"/>
                </a:cxn>
                <a:cxn ang="0">
                  <a:pos x="213" y="275"/>
                </a:cxn>
                <a:cxn ang="0">
                  <a:pos x="199" y="314"/>
                </a:cxn>
                <a:cxn ang="0">
                  <a:pos x="183" y="351"/>
                </a:cxn>
                <a:cxn ang="0">
                  <a:pos x="166" y="388"/>
                </a:cxn>
                <a:cxn ang="0">
                  <a:pos x="148" y="425"/>
                </a:cxn>
                <a:cxn ang="0">
                  <a:pos x="129" y="460"/>
                </a:cxn>
                <a:cxn ang="0">
                  <a:pos x="105" y="493"/>
                </a:cxn>
                <a:cxn ang="0">
                  <a:pos x="82" y="526"/>
                </a:cxn>
                <a:cxn ang="0">
                  <a:pos x="57" y="558"/>
                </a:cxn>
                <a:cxn ang="0">
                  <a:pos x="31" y="587"/>
                </a:cxn>
                <a:cxn ang="0">
                  <a:pos x="4" y="616"/>
                </a:cxn>
                <a:cxn ang="0">
                  <a:pos x="4" y="616"/>
                </a:cxn>
                <a:cxn ang="0">
                  <a:pos x="0" y="618"/>
                </a:cxn>
                <a:cxn ang="0">
                  <a:pos x="57" y="1332"/>
                </a:cxn>
                <a:cxn ang="0">
                  <a:pos x="689" y="1391"/>
                </a:cxn>
                <a:cxn ang="0">
                  <a:pos x="720" y="1393"/>
                </a:cxn>
                <a:cxn ang="0">
                  <a:pos x="720" y="1393"/>
                </a:cxn>
                <a:cxn ang="0">
                  <a:pos x="786" y="1326"/>
                </a:cxn>
                <a:cxn ang="0">
                  <a:pos x="819" y="1293"/>
                </a:cxn>
                <a:cxn ang="0">
                  <a:pos x="851" y="1258"/>
                </a:cxn>
                <a:cxn ang="0">
                  <a:pos x="880" y="1223"/>
                </a:cxn>
                <a:cxn ang="0">
                  <a:pos x="911" y="1186"/>
                </a:cxn>
                <a:cxn ang="0">
                  <a:pos x="938" y="1149"/>
                </a:cxn>
                <a:cxn ang="0">
                  <a:pos x="968" y="1110"/>
                </a:cxn>
                <a:cxn ang="0">
                  <a:pos x="993" y="1073"/>
                </a:cxn>
                <a:cxn ang="0">
                  <a:pos x="1020" y="1032"/>
                </a:cxn>
                <a:cxn ang="0">
                  <a:pos x="1046" y="993"/>
                </a:cxn>
                <a:cxn ang="0">
                  <a:pos x="1069" y="952"/>
                </a:cxn>
                <a:cxn ang="0">
                  <a:pos x="1093" y="911"/>
                </a:cxn>
                <a:cxn ang="0">
                  <a:pos x="1114" y="868"/>
                </a:cxn>
                <a:cxn ang="0">
                  <a:pos x="1136" y="825"/>
                </a:cxn>
                <a:cxn ang="0">
                  <a:pos x="1155" y="782"/>
                </a:cxn>
                <a:cxn ang="0">
                  <a:pos x="1173" y="739"/>
                </a:cxn>
                <a:cxn ang="0">
                  <a:pos x="1190" y="694"/>
                </a:cxn>
                <a:cxn ang="0">
                  <a:pos x="1208" y="649"/>
                </a:cxn>
                <a:cxn ang="0">
                  <a:pos x="1223" y="605"/>
                </a:cxn>
                <a:cxn ang="0">
                  <a:pos x="1237" y="558"/>
                </a:cxn>
                <a:cxn ang="0">
                  <a:pos x="1251" y="511"/>
                </a:cxn>
                <a:cxn ang="0">
                  <a:pos x="1262" y="464"/>
                </a:cxn>
                <a:cxn ang="0">
                  <a:pos x="1274" y="417"/>
                </a:cxn>
                <a:cxn ang="0">
                  <a:pos x="1284" y="368"/>
                </a:cxn>
                <a:cxn ang="0">
                  <a:pos x="1292" y="322"/>
                </a:cxn>
                <a:cxn ang="0">
                  <a:pos x="1299" y="273"/>
                </a:cxn>
                <a:cxn ang="0">
                  <a:pos x="1305" y="224"/>
                </a:cxn>
                <a:cxn ang="0">
                  <a:pos x="1309" y="173"/>
                </a:cxn>
                <a:cxn ang="0">
                  <a:pos x="1313" y="125"/>
                </a:cxn>
                <a:cxn ang="0">
                  <a:pos x="1315" y="74"/>
                </a:cxn>
                <a:cxn ang="0">
                  <a:pos x="1315" y="23"/>
                </a:cxn>
                <a:cxn ang="0">
                  <a:pos x="1315" y="23"/>
                </a:cxn>
                <a:cxn ang="0">
                  <a:pos x="1315" y="0"/>
                </a:cxn>
                <a:cxn ang="0">
                  <a:pos x="1315" y="0"/>
                </a:cxn>
              </a:cxnLst>
              <a:rect l="0" t="0" r="r" b="b"/>
              <a:pathLst>
                <a:path w="1315" h="1393">
                  <a:moveTo>
                    <a:pt x="1315" y="0"/>
                  </a:moveTo>
                  <a:lnTo>
                    <a:pt x="1295" y="19"/>
                  </a:lnTo>
                  <a:lnTo>
                    <a:pt x="1311" y="19"/>
                  </a:lnTo>
                  <a:lnTo>
                    <a:pt x="812" y="507"/>
                  </a:lnTo>
                  <a:lnTo>
                    <a:pt x="250" y="27"/>
                  </a:lnTo>
                  <a:lnTo>
                    <a:pt x="250" y="27"/>
                  </a:lnTo>
                  <a:lnTo>
                    <a:pt x="248" y="70"/>
                  </a:lnTo>
                  <a:lnTo>
                    <a:pt x="246" y="113"/>
                  </a:lnTo>
                  <a:lnTo>
                    <a:pt x="240" y="154"/>
                  </a:lnTo>
                  <a:lnTo>
                    <a:pt x="232" y="195"/>
                  </a:lnTo>
                  <a:lnTo>
                    <a:pt x="222" y="236"/>
                  </a:lnTo>
                  <a:lnTo>
                    <a:pt x="213" y="275"/>
                  </a:lnTo>
                  <a:lnTo>
                    <a:pt x="199" y="314"/>
                  </a:lnTo>
                  <a:lnTo>
                    <a:pt x="183" y="351"/>
                  </a:lnTo>
                  <a:lnTo>
                    <a:pt x="166" y="388"/>
                  </a:lnTo>
                  <a:lnTo>
                    <a:pt x="148" y="425"/>
                  </a:lnTo>
                  <a:lnTo>
                    <a:pt x="129" y="460"/>
                  </a:lnTo>
                  <a:lnTo>
                    <a:pt x="105" y="493"/>
                  </a:lnTo>
                  <a:lnTo>
                    <a:pt x="82" y="526"/>
                  </a:lnTo>
                  <a:lnTo>
                    <a:pt x="57" y="558"/>
                  </a:lnTo>
                  <a:lnTo>
                    <a:pt x="31" y="587"/>
                  </a:lnTo>
                  <a:lnTo>
                    <a:pt x="4" y="616"/>
                  </a:lnTo>
                  <a:lnTo>
                    <a:pt x="4" y="616"/>
                  </a:lnTo>
                  <a:lnTo>
                    <a:pt x="0" y="618"/>
                  </a:lnTo>
                  <a:lnTo>
                    <a:pt x="57" y="1332"/>
                  </a:lnTo>
                  <a:lnTo>
                    <a:pt x="689" y="1391"/>
                  </a:lnTo>
                  <a:lnTo>
                    <a:pt x="720" y="1393"/>
                  </a:lnTo>
                  <a:lnTo>
                    <a:pt x="720" y="1393"/>
                  </a:lnTo>
                  <a:lnTo>
                    <a:pt x="786" y="1326"/>
                  </a:lnTo>
                  <a:lnTo>
                    <a:pt x="819" y="1293"/>
                  </a:lnTo>
                  <a:lnTo>
                    <a:pt x="851" y="1258"/>
                  </a:lnTo>
                  <a:lnTo>
                    <a:pt x="880" y="1223"/>
                  </a:lnTo>
                  <a:lnTo>
                    <a:pt x="911" y="1186"/>
                  </a:lnTo>
                  <a:lnTo>
                    <a:pt x="938" y="1149"/>
                  </a:lnTo>
                  <a:lnTo>
                    <a:pt x="968" y="1110"/>
                  </a:lnTo>
                  <a:lnTo>
                    <a:pt x="993" y="1073"/>
                  </a:lnTo>
                  <a:lnTo>
                    <a:pt x="1020" y="1032"/>
                  </a:lnTo>
                  <a:lnTo>
                    <a:pt x="1046" y="993"/>
                  </a:lnTo>
                  <a:lnTo>
                    <a:pt x="1069" y="952"/>
                  </a:lnTo>
                  <a:lnTo>
                    <a:pt x="1093" y="911"/>
                  </a:lnTo>
                  <a:lnTo>
                    <a:pt x="1114" y="868"/>
                  </a:lnTo>
                  <a:lnTo>
                    <a:pt x="1136" y="825"/>
                  </a:lnTo>
                  <a:lnTo>
                    <a:pt x="1155" y="782"/>
                  </a:lnTo>
                  <a:lnTo>
                    <a:pt x="1173" y="739"/>
                  </a:lnTo>
                  <a:lnTo>
                    <a:pt x="1190" y="694"/>
                  </a:lnTo>
                  <a:lnTo>
                    <a:pt x="1208" y="649"/>
                  </a:lnTo>
                  <a:lnTo>
                    <a:pt x="1223" y="605"/>
                  </a:lnTo>
                  <a:lnTo>
                    <a:pt x="1237" y="558"/>
                  </a:lnTo>
                  <a:lnTo>
                    <a:pt x="1251" y="511"/>
                  </a:lnTo>
                  <a:lnTo>
                    <a:pt x="1262" y="464"/>
                  </a:lnTo>
                  <a:lnTo>
                    <a:pt x="1274" y="417"/>
                  </a:lnTo>
                  <a:lnTo>
                    <a:pt x="1284" y="368"/>
                  </a:lnTo>
                  <a:lnTo>
                    <a:pt x="1292" y="322"/>
                  </a:lnTo>
                  <a:lnTo>
                    <a:pt x="1299" y="273"/>
                  </a:lnTo>
                  <a:lnTo>
                    <a:pt x="1305" y="224"/>
                  </a:lnTo>
                  <a:lnTo>
                    <a:pt x="1309" y="173"/>
                  </a:lnTo>
                  <a:lnTo>
                    <a:pt x="1313" y="125"/>
                  </a:lnTo>
                  <a:lnTo>
                    <a:pt x="1315" y="74"/>
                  </a:lnTo>
                  <a:lnTo>
                    <a:pt x="1315" y="23"/>
                  </a:lnTo>
                  <a:lnTo>
                    <a:pt x="1315" y="23"/>
                  </a:lnTo>
                  <a:lnTo>
                    <a:pt x="1315" y="0"/>
                  </a:lnTo>
                  <a:lnTo>
                    <a:pt x="131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13632" y="2690802"/>
              <a:ext cx="1433392" cy="2035371"/>
            </a:xfrm>
            <a:custGeom>
              <a:avLst/>
              <a:gdLst/>
              <a:ahLst/>
              <a:cxnLst>
                <a:cxn ang="0">
                  <a:pos x="1026" y="424"/>
                </a:cxn>
                <a:cxn ang="0">
                  <a:pos x="478" y="0"/>
                </a:cxn>
                <a:cxn ang="0">
                  <a:pos x="0" y="418"/>
                </a:cxn>
                <a:cxn ang="0">
                  <a:pos x="0" y="418"/>
                </a:cxn>
                <a:cxn ang="0">
                  <a:pos x="0" y="420"/>
                </a:cxn>
                <a:cxn ang="0">
                  <a:pos x="0" y="420"/>
                </a:cxn>
                <a:cxn ang="0">
                  <a:pos x="0" y="436"/>
                </a:cxn>
                <a:cxn ang="0">
                  <a:pos x="0" y="436"/>
                </a:cxn>
                <a:cxn ang="0">
                  <a:pos x="4" y="527"/>
                </a:cxn>
                <a:cxn ang="0">
                  <a:pos x="10" y="621"/>
                </a:cxn>
                <a:cxn ang="0">
                  <a:pos x="23" y="711"/>
                </a:cxn>
                <a:cxn ang="0">
                  <a:pos x="39" y="800"/>
                </a:cxn>
                <a:cxn ang="0">
                  <a:pos x="59" y="888"/>
                </a:cxn>
                <a:cxn ang="0">
                  <a:pos x="84" y="974"/>
                </a:cxn>
                <a:cxn ang="0">
                  <a:pos x="111" y="1058"/>
                </a:cxn>
                <a:cxn ang="0">
                  <a:pos x="144" y="1140"/>
                </a:cxn>
                <a:cxn ang="0">
                  <a:pos x="179" y="1222"/>
                </a:cxn>
                <a:cxn ang="0">
                  <a:pos x="219" y="1300"/>
                </a:cxn>
                <a:cxn ang="0">
                  <a:pos x="261" y="1376"/>
                </a:cxn>
                <a:cxn ang="0">
                  <a:pos x="308" y="1450"/>
                </a:cxn>
                <a:cxn ang="0">
                  <a:pos x="359" y="1522"/>
                </a:cxn>
                <a:cxn ang="0">
                  <a:pos x="412" y="1591"/>
                </a:cxn>
                <a:cxn ang="0">
                  <a:pos x="468" y="1657"/>
                </a:cxn>
                <a:cxn ang="0">
                  <a:pos x="527" y="1721"/>
                </a:cxn>
                <a:cxn ang="0">
                  <a:pos x="529" y="1706"/>
                </a:cxn>
                <a:cxn ang="0">
                  <a:pos x="527" y="1706"/>
                </a:cxn>
                <a:cxn ang="0">
                  <a:pos x="531" y="1663"/>
                </a:cxn>
                <a:cxn ang="0">
                  <a:pos x="581" y="1064"/>
                </a:cxn>
                <a:cxn ang="0">
                  <a:pos x="1130" y="962"/>
                </a:cxn>
                <a:cxn ang="0">
                  <a:pos x="1212" y="945"/>
                </a:cxn>
                <a:cxn ang="0">
                  <a:pos x="1212" y="945"/>
                </a:cxn>
                <a:cxn ang="0">
                  <a:pos x="1190" y="917"/>
                </a:cxn>
                <a:cxn ang="0">
                  <a:pos x="1171" y="890"/>
                </a:cxn>
                <a:cxn ang="0">
                  <a:pos x="1151" y="861"/>
                </a:cxn>
                <a:cxn ang="0">
                  <a:pos x="1133" y="832"/>
                </a:cxn>
                <a:cxn ang="0">
                  <a:pos x="1118" y="800"/>
                </a:cxn>
                <a:cxn ang="0">
                  <a:pos x="1102" y="769"/>
                </a:cxn>
                <a:cxn ang="0">
                  <a:pos x="1089" y="738"/>
                </a:cxn>
                <a:cxn ang="0">
                  <a:pos x="1075" y="705"/>
                </a:cxn>
                <a:cxn ang="0">
                  <a:pos x="1063" y="672"/>
                </a:cxn>
                <a:cxn ang="0">
                  <a:pos x="1053" y="638"/>
                </a:cxn>
                <a:cxn ang="0">
                  <a:pos x="1046" y="603"/>
                </a:cxn>
                <a:cxn ang="0">
                  <a:pos x="1038" y="568"/>
                </a:cxn>
                <a:cxn ang="0">
                  <a:pos x="1034" y="533"/>
                </a:cxn>
                <a:cxn ang="0">
                  <a:pos x="1030" y="498"/>
                </a:cxn>
                <a:cxn ang="0">
                  <a:pos x="1026" y="461"/>
                </a:cxn>
                <a:cxn ang="0">
                  <a:pos x="1026" y="424"/>
                </a:cxn>
                <a:cxn ang="0">
                  <a:pos x="1026" y="424"/>
                </a:cxn>
              </a:cxnLst>
              <a:rect l="0" t="0" r="r" b="b"/>
              <a:pathLst>
                <a:path w="1212" h="1721">
                  <a:moveTo>
                    <a:pt x="1026" y="424"/>
                  </a:moveTo>
                  <a:lnTo>
                    <a:pt x="478" y="0"/>
                  </a:lnTo>
                  <a:lnTo>
                    <a:pt x="0" y="418"/>
                  </a:lnTo>
                  <a:lnTo>
                    <a:pt x="0" y="418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4" y="527"/>
                  </a:lnTo>
                  <a:lnTo>
                    <a:pt x="10" y="621"/>
                  </a:lnTo>
                  <a:lnTo>
                    <a:pt x="23" y="711"/>
                  </a:lnTo>
                  <a:lnTo>
                    <a:pt x="39" y="800"/>
                  </a:lnTo>
                  <a:lnTo>
                    <a:pt x="59" y="888"/>
                  </a:lnTo>
                  <a:lnTo>
                    <a:pt x="84" y="974"/>
                  </a:lnTo>
                  <a:lnTo>
                    <a:pt x="111" y="1058"/>
                  </a:lnTo>
                  <a:lnTo>
                    <a:pt x="144" y="1140"/>
                  </a:lnTo>
                  <a:lnTo>
                    <a:pt x="179" y="1222"/>
                  </a:lnTo>
                  <a:lnTo>
                    <a:pt x="219" y="1300"/>
                  </a:lnTo>
                  <a:lnTo>
                    <a:pt x="261" y="1376"/>
                  </a:lnTo>
                  <a:lnTo>
                    <a:pt x="308" y="1450"/>
                  </a:lnTo>
                  <a:lnTo>
                    <a:pt x="359" y="1522"/>
                  </a:lnTo>
                  <a:lnTo>
                    <a:pt x="412" y="1591"/>
                  </a:lnTo>
                  <a:lnTo>
                    <a:pt x="468" y="1657"/>
                  </a:lnTo>
                  <a:lnTo>
                    <a:pt x="527" y="1721"/>
                  </a:lnTo>
                  <a:lnTo>
                    <a:pt x="529" y="1706"/>
                  </a:lnTo>
                  <a:lnTo>
                    <a:pt x="527" y="1706"/>
                  </a:lnTo>
                  <a:lnTo>
                    <a:pt x="531" y="1663"/>
                  </a:lnTo>
                  <a:lnTo>
                    <a:pt x="581" y="1064"/>
                  </a:lnTo>
                  <a:lnTo>
                    <a:pt x="1130" y="962"/>
                  </a:lnTo>
                  <a:lnTo>
                    <a:pt x="1212" y="945"/>
                  </a:lnTo>
                  <a:lnTo>
                    <a:pt x="1212" y="945"/>
                  </a:lnTo>
                  <a:lnTo>
                    <a:pt x="1190" y="917"/>
                  </a:lnTo>
                  <a:lnTo>
                    <a:pt x="1171" y="890"/>
                  </a:lnTo>
                  <a:lnTo>
                    <a:pt x="1151" y="861"/>
                  </a:lnTo>
                  <a:lnTo>
                    <a:pt x="1133" y="832"/>
                  </a:lnTo>
                  <a:lnTo>
                    <a:pt x="1118" y="800"/>
                  </a:lnTo>
                  <a:lnTo>
                    <a:pt x="1102" y="769"/>
                  </a:lnTo>
                  <a:lnTo>
                    <a:pt x="1089" y="738"/>
                  </a:lnTo>
                  <a:lnTo>
                    <a:pt x="1075" y="705"/>
                  </a:lnTo>
                  <a:lnTo>
                    <a:pt x="1063" y="672"/>
                  </a:lnTo>
                  <a:lnTo>
                    <a:pt x="1053" y="638"/>
                  </a:lnTo>
                  <a:lnTo>
                    <a:pt x="1046" y="603"/>
                  </a:lnTo>
                  <a:lnTo>
                    <a:pt x="1038" y="568"/>
                  </a:lnTo>
                  <a:lnTo>
                    <a:pt x="1034" y="533"/>
                  </a:lnTo>
                  <a:lnTo>
                    <a:pt x="1030" y="498"/>
                  </a:lnTo>
                  <a:lnTo>
                    <a:pt x="1026" y="461"/>
                  </a:lnTo>
                  <a:lnTo>
                    <a:pt x="1026" y="424"/>
                  </a:lnTo>
                  <a:lnTo>
                    <a:pt x="1026" y="4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397992" y="3874325"/>
              <a:ext cx="2023544" cy="1511449"/>
            </a:xfrm>
            <a:custGeom>
              <a:avLst/>
              <a:gdLst/>
              <a:ahLst/>
              <a:cxnLst>
                <a:cxn ang="0">
                  <a:pos x="1680" y="772"/>
                </a:cxn>
                <a:cxn ang="0">
                  <a:pos x="1686" y="778"/>
                </a:cxn>
                <a:cxn ang="0">
                  <a:pos x="1048" y="714"/>
                </a:cxn>
                <a:cxn ang="0">
                  <a:pos x="1048" y="714"/>
                </a:cxn>
                <a:cxn ang="0">
                  <a:pos x="1030" y="712"/>
                </a:cxn>
                <a:cxn ang="0">
                  <a:pos x="991" y="0"/>
                </a:cxn>
                <a:cxn ang="0">
                  <a:pos x="991" y="0"/>
                </a:cxn>
                <a:cxn ang="0">
                  <a:pos x="964" y="27"/>
                </a:cxn>
                <a:cxn ang="0">
                  <a:pos x="933" y="52"/>
                </a:cxn>
                <a:cxn ang="0">
                  <a:pos x="901" y="76"/>
                </a:cxn>
                <a:cxn ang="0">
                  <a:pos x="870" y="99"/>
                </a:cxn>
                <a:cxn ang="0">
                  <a:pos x="837" y="119"/>
                </a:cxn>
                <a:cxn ang="0">
                  <a:pos x="802" y="138"/>
                </a:cxn>
                <a:cxn ang="0">
                  <a:pos x="767" y="156"/>
                </a:cxn>
                <a:cxn ang="0">
                  <a:pos x="732" y="173"/>
                </a:cxn>
                <a:cxn ang="0">
                  <a:pos x="695" y="187"/>
                </a:cxn>
                <a:cxn ang="0">
                  <a:pos x="656" y="201"/>
                </a:cxn>
                <a:cxn ang="0">
                  <a:pos x="617" y="210"/>
                </a:cxn>
                <a:cxn ang="0">
                  <a:pos x="578" y="220"/>
                </a:cxn>
                <a:cxn ang="0">
                  <a:pos x="539" y="226"/>
                </a:cxn>
                <a:cxn ang="0">
                  <a:pos x="498" y="232"/>
                </a:cxn>
                <a:cxn ang="0">
                  <a:pos x="455" y="234"/>
                </a:cxn>
                <a:cxn ang="0">
                  <a:pos x="414" y="236"/>
                </a:cxn>
                <a:cxn ang="0">
                  <a:pos x="0" y="772"/>
                </a:cxn>
                <a:cxn ang="0">
                  <a:pos x="423" y="1278"/>
                </a:cxn>
                <a:cxn ang="0">
                  <a:pos x="423" y="1278"/>
                </a:cxn>
                <a:cxn ang="0">
                  <a:pos x="433" y="1278"/>
                </a:cxn>
                <a:cxn ang="0">
                  <a:pos x="433" y="1278"/>
                </a:cxn>
                <a:cxn ang="0">
                  <a:pos x="525" y="1276"/>
                </a:cxn>
                <a:cxn ang="0">
                  <a:pos x="617" y="1268"/>
                </a:cxn>
                <a:cxn ang="0">
                  <a:pos x="706" y="1258"/>
                </a:cxn>
                <a:cxn ang="0">
                  <a:pos x="794" y="1243"/>
                </a:cxn>
                <a:cxn ang="0">
                  <a:pos x="880" y="1223"/>
                </a:cxn>
                <a:cxn ang="0">
                  <a:pos x="966" y="1202"/>
                </a:cxn>
                <a:cxn ang="0">
                  <a:pos x="1050" y="1174"/>
                </a:cxn>
                <a:cxn ang="0">
                  <a:pos x="1132" y="1143"/>
                </a:cxn>
                <a:cxn ang="0">
                  <a:pos x="1212" y="1108"/>
                </a:cxn>
                <a:cxn ang="0">
                  <a:pos x="1290" y="1071"/>
                </a:cxn>
                <a:cxn ang="0">
                  <a:pos x="1366" y="1030"/>
                </a:cxn>
                <a:cxn ang="0">
                  <a:pos x="1440" y="985"/>
                </a:cxn>
                <a:cxn ang="0">
                  <a:pos x="1510" y="936"/>
                </a:cxn>
                <a:cxn ang="0">
                  <a:pos x="1580" y="885"/>
                </a:cxn>
                <a:cxn ang="0">
                  <a:pos x="1647" y="831"/>
                </a:cxn>
                <a:cxn ang="0">
                  <a:pos x="1711" y="774"/>
                </a:cxn>
                <a:cxn ang="0">
                  <a:pos x="1680" y="772"/>
                </a:cxn>
              </a:cxnLst>
              <a:rect l="0" t="0" r="r" b="b"/>
              <a:pathLst>
                <a:path w="1711" h="1278">
                  <a:moveTo>
                    <a:pt x="1680" y="772"/>
                  </a:moveTo>
                  <a:lnTo>
                    <a:pt x="1686" y="778"/>
                  </a:lnTo>
                  <a:lnTo>
                    <a:pt x="1048" y="714"/>
                  </a:lnTo>
                  <a:lnTo>
                    <a:pt x="1048" y="714"/>
                  </a:lnTo>
                  <a:lnTo>
                    <a:pt x="1030" y="712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64" y="27"/>
                  </a:lnTo>
                  <a:lnTo>
                    <a:pt x="933" y="52"/>
                  </a:lnTo>
                  <a:lnTo>
                    <a:pt x="901" y="76"/>
                  </a:lnTo>
                  <a:lnTo>
                    <a:pt x="870" y="99"/>
                  </a:lnTo>
                  <a:lnTo>
                    <a:pt x="837" y="119"/>
                  </a:lnTo>
                  <a:lnTo>
                    <a:pt x="802" y="138"/>
                  </a:lnTo>
                  <a:lnTo>
                    <a:pt x="767" y="156"/>
                  </a:lnTo>
                  <a:lnTo>
                    <a:pt x="732" y="173"/>
                  </a:lnTo>
                  <a:lnTo>
                    <a:pt x="695" y="187"/>
                  </a:lnTo>
                  <a:lnTo>
                    <a:pt x="656" y="201"/>
                  </a:lnTo>
                  <a:lnTo>
                    <a:pt x="617" y="210"/>
                  </a:lnTo>
                  <a:lnTo>
                    <a:pt x="578" y="220"/>
                  </a:lnTo>
                  <a:lnTo>
                    <a:pt x="539" y="226"/>
                  </a:lnTo>
                  <a:lnTo>
                    <a:pt x="498" y="232"/>
                  </a:lnTo>
                  <a:lnTo>
                    <a:pt x="455" y="234"/>
                  </a:lnTo>
                  <a:lnTo>
                    <a:pt x="414" y="236"/>
                  </a:lnTo>
                  <a:lnTo>
                    <a:pt x="0" y="772"/>
                  </a:lnTo>
                  <a:lnTo>
                    <a:pt x="423" y="1278"/>
                  </a:lnTo>
                  <a:lnTo>
                    <a:pt x="423" y="1278"/>
                  </a:lnTo>
                  <a:lnTo>
                    <a:pt x="433" y="1278"/>
                  </a:lnTo>
                  <a:lnTo>
                    <a:pt x="433" y="1278"/>
                  </a:lnTo>
                  <a:lnTo>
                    <a:pt x="525" y="1276"/>
                  </a:lnTo>
                  <a:lnTo>
                    <a:pt x="617" y="1268"/>
                  </a:lnTo>
                  <a:lnTo>
                    <a:pt x="706" y="1258"/>
                  </a:lnTo>
                  <a:lnTo>
                    <a:pt x="794" y="1243"/>
                  </a:lnTo>
                  <a:lnTo>
                    <a:pt x="880" y="1223"/>
                  </a:lnTo>
                  <a:lnTo>
                    <a:pt x="966" y="1202"/>
                  </a:lnTo>
                  <a:lnTo>
                    <a:pt x="1050" y="1174"/>
                  </a:lnTo>
                  <a:lnTo>
                    <a:pt x="1132" y="1143"/>
                  </a:lnTo>
                  <a:lnTo>
                    <a:pt x="1212" y="1108"/>
                  </a:lnTo>
                  <a:lnTo>
                    <a:pt x="1290" y="1071"/>
                  </a:lnTo>
                  <a:lnTo>
                    <a:pt x="1366" y="1030"/>
                  </a:lnTo>
                  <a:lnTo>
                    <a:pt x="1440" y="985"/>
                  </a:lnTo>
                  <a:lnTo>
                    <a:pt x="1510" y="936"/>
                  </a:lnTo>
                  <a:lnTo>
                    <a:pt x="1580" y="885"/>
                  </a:lnTo>
                  <a:lnTo>
                    <a:pt x="1647" y="831"/>
                  </a:lnTo>
                  <a:lnTo>
                    <a:pt x="1711" y="774"/>
                  </a:lnTo>
                  <a:lnTo>
                    <a:pt x="1680" y="77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Eight reinforcing factors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097259" y="1828800"/>
            <a:ext cx="6132341" cy="528688"/>
            <a:chOff x="2097259" y="1828800"/>
            <a:chExt cx="6132341" cy="528688"/>
          </a:xfrm>
        </p:grpSpPr>
        <p:sp>
          <p:nvSpPr>
            <p:cNvPr id="19" name="TextBox 18"/>
            <p:cNvSpPr txBox="1"/>
            <p:nvPr/>
          </p:nvSpPr>
          <p:spPr>
            <a:xfrm>
              <a:off x="2097259" y="1945541"/>
              <a:ext cx="833335" cy="41194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Text 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34000" y="1896976"/>
              <a:ext cx="381000" cy="381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867400" y="2249904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867400" y="1828800"/>
              <a:ext cx="918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 1</a:t>
              </a:r>
              <a:endParaRPr lang="en-US" sz="2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185161" y="2285510"/>
            <a:ext cx="5044439" cy="485072"/>
            <a:chOff x="3185161" y="2285510"/>
            <a:chExt cx="5044439" cy="485072"/>
          </a:xfrm>
        </p:grpSpPr>
        <p:sp>
          <p:nvSpPr>
            <p:cNvPr id="20" name="TextBox 19"/>
            <p:cNvSpPr txBox="1"/>
            <p:nvPr/>
          </p:nvSpPr>
          <p:spPr>
            <a:xfrm>
              <a:off x="3185161" y="2285510"/>
              <a:ext cx="833335" cy="41194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Text 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34000" y="2375947"/>
              <a:ext cx="381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867400" y="2727157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867400" y="2308917"/>
              <a:ext cx="918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 2</a:t>
              </a:r>
              <a:endParaRPr lang="en-US" sz="24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65099" y="2789034"/>
            <a:ext cx="4364501" cy="860337"/>
            <a:chOff x="3865099" y="2789034"/>
            <a:chExt cx="4364501" cy="860337"/>
          </a:xfrm>
        </p:grpSpPr>
        <p:sp>
          <p:nvSpPr>
            <p:cNvPr id="21" name="TextBox 20"/>
            <p:cNvSpPr txBox="1"/>
            <p:nvPr/>
          </p:nvSpPr>
          <p:spPr>
            <a:xfrm>
              <a:off x="3865099" y="3237424"/>
              <a:ext cx="833335" cy="41194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Text 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34000" y="2854918"/>
              <a:ext cx="381000" cy="381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867400" y="3204410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867400" y="2789034"/>
              <a:ext cx="918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 3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593124" y="3269151"/>
            <a:ext cx="4636476" cy="1672103"/>
            <a:chOff x="3593124" y="3269151"/>
            <a:chExt cx="4636476" cy="1672103"/>
          </a:xfrm>
        </p:grpSpPr>
        <p:sp>
          <p:nvSpPr>
            <p:cNvPr id="22" name="TextBox 21"/>
            <p:cNvSpPr txBox="1"/>
            <p:nvPr/>
          </p:nvSpPr>
          <p:spPr>
            <a:xfrm>
              <a:off x="3593124" y="4529307"/>
              <a:ext cx="833335" cy="41194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Text 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34000" y="3333889"/>
              <a:ext cx="381000" cy="381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867400" y="3681663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867400" y="3269151"/>
              <a:ext cx="918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 4</a:t>
              </a:r>
              <a:endParaRPr lang="en-US" sz="24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05223" y="3749268"/>
            <a:ext cx="5724377" cy="1803931"/>
            <a:chOff x="2505223" y="3749268"/>
            <a:chExt cx="5724377" cy="1803931"/>
          </a:xfrm>
        </p:grpSpPr>
        <p:sp>
          <p:nvSpPr>
            <p:cNvPr id="23" name="TextBox 22"/>
            <p:cNvSpPr txBox="1"/>
            <p:nvPr/>
          </p:nvSpPr>
          <p:spPr>
            <a:xfrm>
              <a:off x="2505223" y="5141252"/>
              <a:ext cx="833335" cy="41194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Text 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34000" y="3812860"/>
              <a:ext cx="381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867400" y="4158916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867400" y="3749268"/>
              <a:ext cx="918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 5</a:t>
              </a:r>
              <a:endParaRPr lang="en-US" sz="24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349327" y="4229385"/>
            <a:ext cx="6880273" cy="915851"/>
            <a:chOff x="1349327" y="4229385"/>
            <a:chExt cx="6880273" cy="915851"/>
          </a:xfrm>
        </p:grpSpPr>
        <p:sp>
          <p:nvSpPr>
            <p:cNvPr id="24" name="TextBox 23"/>
            <p:cNvSpPr txBox="1"/>
            <p:nvPr/>
          </p:nvSpPr>
          <p:spPr>
            <a:xfrm>
              <a:off x="1349327" y="4733289"/>
              <a:ext cx="833335" cy="41194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Text 6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34000" y="4291831"/>
              <a:ext cx="381000" cy="381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867400" y="4636169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867400" y="4229385"/>
              <a:ext cx="918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 6</a:t>
              </a:r>
              <a:endParaRPr lang="en-US" sz="2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37383" y="3781375"/>
            <a:ext cx="7492217" cy="1389792"/>
            <a:chOff x="737383" y="3781375"/>
            <a:chExt cx="7492217" cy="1389792"/>
          </a:xfrm>
        </p:grpSpPr>
        <p:sp>
          <p:nvSpPr>
            <p:cNvPr id="25" name="TextBox 24"/>
            <p:cNvSpPr txBox="1"/>
            <p:nvPr/>
          </p:nvSpPr>
          <p:spPr>
            <a:xfrm>
              <a:off x="737383" y="3781375"/>
              <a:ext cx="833335" cy="41194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Text 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000" y="4770802"/>
              <a:ext cx="381000" cy="381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867400" y="5113422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867400" y="4709502"/>
              <a:ext cx="918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 7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009358" y="2557486"/>
            <a:ext cx="7220242" cy="3093795"/>
            <a:chOff x="1009358" y="2557486"/>
            <a:chExt cx="7220242" cy="3093795"/>
          </a:xfrm>
        </p:grpSpPr>
        <p:sp>
          <p:nvSpPr>
            <p:cNvPr id="26" name="TextBox 25"/>
            <p:cNvSpPr txBox="1"/>
            <p:nvPr/>
          </p:nvSpPr>
          <p:spPr>
            <a:xfrm>
              <a:off x="1009358" y="2557486"/>
              <a:ext cx="833335" cy="41194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Text 8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34000" y="5249776"/>
              <a:ext cx="381000" cy="381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5867400" y="5590672"/>
              <a:ext cx="2362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867400" y="5189616"/>
              <a:ext cx="918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Text 8</a:t>
              </a:r>
              <a:endParaRPr lang="en-US" sz="2400" dirty="0"/>
            </a:p>
          </p:txBody>
        </p:sp>
      </p:grpSp>
      <p:cxnSp>
        <p:nvCxnSpPr>
          <p:cNvPr id="54" name="Straight Connector 53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818049"/>
            <a:ext cx="9144000" cy="1399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7200" y="1174840"/>
            <a:ext cx="4162928" cy="42672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09934" y="1403440"/>
            <a:ext cx="3621079" cy="3810000"/>
          </a:xfrm>
          <a:prstGeom prst="ellipse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2698840"/>
            <a:ext cx="2362200" cy="13716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H="1" flipV="1">
            <a:off x="5105400" y="4253003"/>
            <a:ext cx="2930525" cy="1951037"/>
          </a:xfrm>
          <a:custGeom>
            <a:avLst/>
            <a:gdLst>
              <a:gd name="T0" fmla="*/ 2930525 w 1846"/>
              <a:gd name="T1" fmla="*/ 1951037 h 1229"/>
              <a:gd name="T2" fmla="*/ 2930525 w 1846"/>
              <a:gd name="T3" fmla="*/ 1473199 h 1229"/>
              <a:gd name="T4" fmla="*/ 2811463 w 1846"/>
              <a:gd name="T5" fmla="*/ 1473199 h 1229"/>
              <a:gd name="T6" fmla="*/ 2811463 w 1846"/>
              <a:gd name="T7" fmla="*/ 0 h 1229"/>
              <a:gd name="T8" fmla="*/ 0 w 1846"/>
              <a:gd name="T9" fmla="*/ 0 h 1229"/>
              <a:gd name="T10" fmla="*/ 0 w 1846"/>
              <a:gd name="T11" fmla="*/ 1835150 h 1229"/>
              <a:gd name="T12" fmla="*/ 2452688 w 1846"/>
              <a:gd name="T13" fmla="*/ 1835150 h 1229"/>
              <a:gd name="T14" fmla="*/ 2452688 w 1846"/>
              <a:gd name="T15" fmla="*/ 1951037 h 1229"/>
              <a:gd name="T16" fmla="*/ 2930525 w 1846"/>
              <a:gd name="T17" fmla="*/ 1951037 h 12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46"/>
              <a:gd name="T28" fmla="*/ 0 h 1229"/>
              <a:gd name="T29" fmla="*/ 1846 w 1846"/>
              <a:gd name="T30" fmla="*/ 1229 h 12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46" h="1229">
                <a:moveTo>
                  <a:pt x="1846" y="1229"/>
                </a:moveTo>
                <a:lnTo>
                  <a:pt x="1846" y="928"/>
                </a:lnTo>
                <a:lnTo>
                  <a:pt x="1771" y="928"/>
                </a:lnTo>
                <a:lnTo>
                  <a:pt x="1771" y="0"/>
                </a:lnTo>
                <a:lnTo>
                  <a:pt x="0" y="0"/>
                </a:lnTo>
                <a:lnTo>
                  <a:pt x="0" y="1156"/>
                </a:lnTo>
                <a:lnTo>
                  <a:pt x="1545" y="1156"/>
                </a:lnTo>
                <a:lnTo>
                  <a:pt x="1545" y="1229"/>
                </a:lnTo>
                <a:lnTo>
                  <a:pt x="1846" y="1229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Calibri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 rot="3756051" flipV="1">
            <a:off x="4645488" y="3828098"/>
            <a:ext cx="762000" cy="457200"/>
          </a:xfrm>
          <a:prstGeom prst="homePlate">
            <a:avLst>
              <a:gd name="adj" fmla="val 84210"/>
            </a:avLst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 flipH="1">
            <a:off x="5105400" y="489040"/>
            <a:ext cx="2930525" cy="1951037"/>
          </a:xfrm>
          <a:custGeom>
            <a:avLst/>
            <a:gdLst>
              <a:gd name="T0" fmla="*/ 2930525 w 1846"/>
              <a:gd name="T1" fmla="*/ 1951037 h 1229"/>
              <a:gd name="T2" fmla="*/ 2930525 w 1846"/>
              <a:gd name="T3" fmla="*/ 1473199 h 1229"/>
              <a:gd name="T4" fmla="*/ 2811463 w 1846"/>
              <a:gd name="T5" fmla="*/ 1473199 h 1229"/>
              <a:gd name="T6" fmla="*/ 2811463 w 1846"/>
              <a:gd name="T7" fmla="*/ 0 h 1229"/>
              <a:gd name="T8" fmla="*/ 0 w 1846"/>
              <a:gd name="T9" fmla="*/ 0 h 1229"/>
              <a:gd name="T10" fmla="*/ 0 w 1846"/>
              <a:gd name="T11" fmla="*/ 1835150 h 1229"/>
              <a:gd name="T12" fmla="*/ 2452688 w 1846"/>
              <a:gd name="T13" fmla="*/ 1835150 h 1229"/>
              <a:gd name="T14" fmla="*/ 2452688 w 1846"/>
              <a:gd name="T15" fmla="*/ 1951037 h 1229"/>
              <a:gd name="T16" fmla="*/ 2930525 w 1846"/>
              <a:gd name="T17" fmla="*/ 1951037 h 12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46"/>
              <a:gd name="T28" fmla="*/ 0 h 1229"/>
              <a:gd name="T29" fmla="*/ 1846 w 1846"/>
              <a:gd name="T30" fmla="*/ 1229 h 12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46" h="1229">
                <a:moveTo>
                  <a:pt x="1846" y="1229"/>
                </a:moveTo>
                <a:lnTo>
                  <a:pt x="1846" y="928"/>
                </a:lnTo>
                <a:lnTo>
                  <a:pt x="1771" y="928"/>
                </a:lnTo>
                <a:lnTo>
                  <a:pt x="1771" y="0"/>
                </a:lnTo>
                <a:lnTo>
                  <a:pt x="0" y="0"/>
                </a:lnTo>
                <a:lnTo>
                  <a:pt x="0" y="1156"/>
                </a:lnTo>
                <a:lnTo>
                  <a:pt x="1545" y="1156"/>
                </a:lnTo>
                <a:lnTo>
                  <a:pt x="1545" y="1229"/>
                </a:lnTo>
                <a:lnTo>
                  <a:pt x="1846" y="1229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lt1"/>
              </a:solidFill>
              <a:latin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19618" y="1880696"/>
            <a:ext cx="2928582" cy="2895600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 rot="17843949">
            <a:off x="4721687" y="2380299"/>
            <a:ext cx="762000" cy="457200"/>
          </a:xfrm>
          <a:prstGeom prst="homePlate">
            <a:avLst>
              <a:gd name="adj" fmla="val 84210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053264" y="3131976"/>
            <a:ext cx="762000" cy="457200"/>
          </a:xfrm>
          <a:prstGeom prst="homePlate">
            <a:avLst>
              <a:gd name="adj" fmla="val 84210"/>
            </a:avLst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114800" y="2698840"/>
            <a:ext cx="1219200" cy="12954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 w="139700" h="139700" prst="divot"/>
          </a:sp3d>
        </p:spPr>
        <p:txBody>
          <a:bodyPr/>
          <a:lstStyle/>
          <a:p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Franklin Gothic Medium Cond" pitchFamily="34" charset="0"/>
              </a:rPr>
              <a:t>Your Title Text Here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2470240"/>
            <a:ext cx="1981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Your text here</a:t>
            </a:r>
          </a:p>
          <a:p>
            <a:r>
              <a:rPr lang="en-US" sz="2000" dirty="0" smtClean="0">
                <a:latin typeface="Calibri" pitchFamily="34" charset="0"/>
              </a:rPr>
              <a:t>Your text here. Your text here. Your text here. Your text here.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531248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Your text here </a:t>
            </a:r>
          </a:p>
          <a:p>
            <a:r>
              <a:rPr lang="en-US" sz="2400" dirty="0" smtClean="0">
                <a:latin typeface="Calibri" pitchFamily="34" charset="0"/>
              </a:rPr>
              <a:t>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0975" y="4500157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Your text here </a:t>
            </a:r>
          </a:p>
          <a:p>
            <a:r>
              <a:rPr lang="en-US" sz="2400" dirty="0" smtClean="0">
                <a:latin typeface="Calibri" pitchFamily="34" charset="0"/>
              </a:rPr>
              <a:t>Your text here. 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0104" y="276708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Your text here </a:t>
            </a:r>
          </a:p>
          <a:p>
            <a:r>
              <a:rPr lang="en-US" sz="2400" dirty="0" smtClean="0">
                <a:latin typeface="Calibri" pitchFamily="34" charset="0"/>
              </a:rPr>
              <a:t>Your text here. Your text here.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308786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Point 1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0" grpId="0" animBg="1"/>
      <p:bldP spid="21" grpId="0"/>
      <p:bldP spid="22" grpId="0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00400" y="1371600"/>
            <a:ext cx="5181600" cy="152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3">
                <a:lumMod val="75000"/>
              </a:schemeClr>
            </a:solidFill>
          </a:ln>
          <a:effectLst>
            <a:outerShdw blurRad="1397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2971800"/>
            <a:ext cx="5181600" cy="1524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effectLst>
            <a:outerShdw blurRad="1397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4572000"/>
            <a:ext cx="5181600" cy="15240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0800000" scaled="1"/>
          </a:gradFill>
          <a:ln>
            <a:solidFill>
              <a:schemeClr val="bg2">
                <a:lumMod val="50000"/>
              </a:schemeClr>
            </a:solidFill>
          </a:ln>
          <a:effectLst>
            <a:outerShdw blurRad="1397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Three outcomes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5" name="Group 18"/>
          <p:cNvGrpSpPr/>
          <p:nvPr/>
        </p:nvGrpSpPr>
        <p:grpSpPr>
          <a:xfrm>
            <a:off x="1503947" y="1524000"/>
            <a:ext cx="2382253" cy="2033337"/>
            <a:chOff x="1732547" y="1828800"/>
            <a:chExt cx="2382253" cy="2033337"/>
          </a:xfrm>
        </p:grpSpPr>
        <p:sp>
          <p:nvSpPr>
            <p:cNvPr id="13" name="Freeform 12"/>
            <p:cNvSpPr/>
            <p:nvPr/>
          </p:nvSpPr>
          <p:spPr>
            <a:xfrm>
              <a:off x="1732547" y="1961147"/>
              <a:ext cx="1239253" cy="1900990"/>
            </a:xfrm>
            <a:custGeom>
              <a:avLst/>
              <a:gdLst>
                <a:gd name="connsiteX0" fmla="*/ 1239253 w 1239253"/>
                <a:gd name="connsiteY0" fmla="*/ 0 h 1900990"/>
                <a:gd name="connsiteX1" fmla="*/ 1227221 w 1239253"/>
                <a:gd name="connsiteY1" fmla="*/ 854242 h 1900990"/>
                <a:gd name="connsiteX2" fmla="*/ 0 w 1239253"/>
                <a:gd name="connsiteY2" fmla="*/ 1900990 h 1900990"/>
                <a:gd name="connsiteX3" fmla="*/ 1239253 w 1239253"/>
                <a:gd name="connsiteY3" fmla="*/ 0 h 19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253" h="1900990">
                  <a:moveTo>
                    <a:pt x="1239253" y="0"/>
                  </a:moveTo>
                  <a:lnTo>
                    <a:pt x="1227221" y="854242"/>
                  </a:lnTo>
                  <a:lnTo>
                    <a:pt x="0" y="1900990"/>
                  </a:lnTo>
                  <a:lnTo>
                    <a:pt x="123925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ounded Rectangle 6"/>
            <p:cNvSpPr>
              <a:spLocks noChangeAspect="1"/>
            </p:cNvSpPr>
            <p:nvPr/>
          </p:nvSpPr>
          <p:spPr>
            <a:xfrm>
              <a:off x="2895600" y="1828800"/>
              <a:ext cx="12192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1468164" y="3124200"/>
            <a:ext cx="2418036" cy="1219200"/>
            <a:chOff x="1696764" y="3429000"/>
            <a:chExt cx="2418036" cy="1219200"/>
          </a:xfrm>
        </p:grpSpPr>
        <p:sp>
          <p:nvSpPr>
            <p:cNvPr id="17" name="Freeform 16"/>
            <p:cNvSpPr/>
            <p:nvPr/>
          </p:nvSpPr>
          <p:spPr>
            <a:xfrm>
              <a:off x="1696764" y="3585411"/>
              <a:ext cx="1311131" cy="866273"/>
            </a:xfrm>
            <a:custGeom>
              <a:avLst/>
              <a:gdLst>
                <a:gd name="connsiteX0" fmla="*/ 47815 w 1311131"/>
                <a:gd name="connsiteY0" fmla="*/ 360947 h 866273"/>
                <a:gd name="connsiteX1" fmla="*/ 1311131 w 1311131"/>
                <a:gd name="connsiteY1" fmla="*/ 0 h 866273"/>
                <a:gd name="connsiteX2" fmla="*/ 1299099 w 1311131"/>
                <a:gd name="connsiteY2" fmla="*/ 866273 h 866273"/>
                <a:gd name="connsiteX3" fmla="*/ 11720 w 1311131"/>
                <a:gd name="connsiteY3" fmla="*/ 336884 h 866273"/>
                <a:gd name="connsiteX4" fmla="*/ 47815 w 1311131"/>
                <a:gd name="connsiteY4" fmla="*/ 360947 h 8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1131" h="866273">
                  <a:moveTo>
                    <a:pt x="47815" y="360947"/>
                  </a:moveTo>
                  <a:lnTo>
                    <a:pt x="1311131" y="0"/>
                  </a:lnTo>
                  <a:lnTo>
                    <a:pt x="1299099" y="866273"/>
                  </a:lnTo>
                  <a:lnTo>
                    <a:pt x="11720" y="336884"/>
                  </a:lnTo>
                  <a:cubicBezTo>
                    <a:pt x="0" y="332038"/>
                    <a:pt x="47815" y="348915"/>
                    <a:pt x="47815" y="360947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ounded Rectangle 7"/>
            <p:cNvSpPr>
              <a:spLocks noChangeAspect="1"/>
            </p:cNvSpPr>
            <p:nvPr/>
          </p:nvSpPr>
          <p:spPr>
            <a:xfrm>
              <a:off x="2895600" y="3429000"/>
              <a:ext cx="12192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1524000" y="3886200"/>
            <a:ext cx="2362200" cy="2057400"/>
            <a:chOff x="1752600" y="4191000"/>
            <a:chExt cx="2362200" cy="2057400"/>
          </a:xfrm>
        </p:grpSpPr>
        <p:sp>
          <p:nvSpPr>
            <p:cNvPr id="14" name="Freeform 13"/>
            <p:cNvSpPr/>
            <p:nvPr/>
          </p:nvSpPr>
          <p:spPr>
            <a:xfrm flipV="1">
              <a:off x="1752600" y="4191000"/>
              <a:ext cx="1239253" cy="1900990"/>
            </a:xfrm>
            <a:custGeom>
              <a:avLst/>
              <a:gdLst>
                <a:gd name="connsiteX0" fmla="*/ 1239253 w 1239253"/>
                <a:gd name="connsiteY0" fmla="*/ 0 h 1900990"/>
                <a:gd name="connsiteX1" fmla="*/ 1227221 w 1239253"/>
                <a:gd name="connsiteY1" fmla="*/ 854242 h 1900990"/>
                <a:gd name="connsiteX2" fmla="*/ 0 w 1239253"/>
                <a:gd name="connsiteY2" fmla="*/ 1900990 h 1900990"/>
                <a:gd name="connsiteX3" fmla="*/ 1239253 w 1239253"/>
                <a:gd name="connsiteY3" fmla="*/ 0 h 190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9253" h="1900990">
                  <a:moveTo>
                    <a:pt x="1239253" y="0"/>
                  </a:moveTo>
                  <a:lnTo>
                    <a:pt x="1227221" y="854242"/>
                  </a:lnTo>
                  <a:lnTo>
                    <a:pt x="0" y="1900990"/>
                  </a:lnTo>
                  <a:lnTo>
                    <a:pt x="1239253" y="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0" scaled="1"/>
            </a:gra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ounded Rectangle 8"/>
            <p:cNvSpPr>
              <a:spLocks noChangeAspect="1"/>
            </p:cNvSpPr>
            <p:nvPr/>
          </p:nvSpPr>
          <p:spPr>
            <a:xfrm>
              <a:off x="2895600" y="5029200"/>
              <a:ext cx="12192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533400" y="2895600"/>
            <a:ext cx="1752600" cy="1752600"/>
            <a:chOff x="762000" y="3200400"/>
            <a:chExt cx="1752600" cy="1752600"/>
          </a:xfrm>
          <a:effectLst/>
        </p:grpSpPr>
        <p:sp>
          <p:nvSpPr>
            <p:cNvPr id="3" name="Rounded Rectangle 2"/>
            <p:cNvSpPr/>
            <p:nvPr/>
          </p:nvSpPr>
          <p:spPr>
            <a:xfrm>
              <a:off x="762000" y="3200400"/>
              <a:ext cx="1752600" cy="1752600"/>
            </a:xfrm>
            <a:prstGeom prst="roundRect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Rounded Rectangle 3"/>
            <p:cNvSpPr>
              <a:spLocks noChangeAspect="1"/>
            </p:cNvSpPr>
            <p:nvPr/>
          </p:nvSpPr>
          <p:spPr>
            <a:xfrm>
              <a:off x="883920" y="3322320"/>
              <a:ext cx="1508760" cy="150876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67000" y="1524000"/>
            <a:ext cx="119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71008" y="3128208"/>
            <a:ext cx="1155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339692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164432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352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49530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4724400"/>
            <a:ext cx="1155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2" grpId="0"/>
      <p:bldP spid="23" grpId="0"/>
      <p:bldP spid="26" grpId="0"/>
      <p:bldP spid="27" grpId="0"/>
      <p:bldP spid="28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5744" y="4086727"/>
            <a:ext cx="83820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Your Title Text Here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620976" y="3096127"/>
            <a:ext cx="1698009" cy="2133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54705" y="2796156"/>
            <a:ext cx="2009082" cy="2695073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54934" y="3059449"/>
            <a:ext cx="1836936" cy="2133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9954" y="3081992"/>
            <a:ext cx="1735721" cy="213360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2636593" y="1888959"/>
            <a:ext cx="1828800" cy="1350963"/>
          </a:xfrm>
          <a:custGeom>
            <a:avLst/>
            <a:gdLst>
              <a:gd name="T0" fmla="*/ 1468633 w 431"/>
              <a:gd name="T1" fmla="*/ 0 h 362"/>
              <a:gd name="T2" fmla="*/ 134190 w 431"/>
              <a:gd name="T3" fmla="*/ 0 h 362"/>
              <a:gd name="T4" fmla="*/ 0 w 431"/>
              <a:gd name="T5" fmla="*/ 138082 h 362"/>
              <a:gd name="T6" fmla="*/ 0 w 431"/>
              <a:gd name="T7" fmla="*/ 884470 h 362"/>
              <a:gd name="T8" fmla="*/ 134190 w 431"/>
              <a:gd name="T9" fmla="*/ 1022552 h 362"/>
              <a:gd name="T10" fmla="*/ 555397 w 431"/>
              <a:gd name="T11" fmla="*/ 1022552 h 362"/>
              <a:gd name="T12" fmla="*/ 708224 w 431"/>
              <a:gd name="T13" fmla="*/ 1216613 h 362"/>
              <a:gd name="T14" fmla="*/ 656039 w 431"/>
              <a:gd name="T15" fmla="*/ 1216613 h 362"/>
              <a:gd name="T16" fmla="*/ 801411 w 431"/>
              <a:gd name="T17" fmla="*/ 1350963 h 362"/>
              <a:gd name="T18" fmla="*/ 950511 w 431"/>
              <a:gd name="T19" fmla="*/ 1216613 h 362"/>
              <a:gd name="T20" fmla="*/ 898326 w 431"/>
              <a:gd name="T21" fmla="*/ 1216613 h 362"/>
              <a:gd name="T22" fmla="*/ 1051154 w 431"/>
              <a:gd name="T23" fmla="*/ 1022552 h 362"/>
              <a:gd name="T24" fmla="*/ 1468633 w 431"/>
              <a:gd name="T25" fmla="*/ 1022552 h 362"/>
              <a:gd name="T26" fmla="*/ 1606550 w 431"/>
              <a:gd name="T27" fmla="*/ 884470 h 362"/>
              <a:gd name="T28" fmla="*/ 1606550 w 431"/>
              <a:gd name="T29" fmla="*/ 138082 h 362"/>
              <a:gd name="T30" fmla="*/ 1468633 w 431"/>
              <a:gd name="T31" fmla="*/ 0 h 3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1"/>
              <a:gd name="T49" fmla="*/ 0 h 362"/>
              <a:gd name="T50" fmla="*/ 431 w 431"/>
              <a:gd name="T51" fmla="*/ 362 h 3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1" h="362">
                <a:moveTo>
                  <a:pt x="394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58"/>
                  <a:pt x="16" y="274"/>
                  <a:pt x="36" y="274"/>
                </a:cubicBezTo>
                <a:cubicBezTo>
                  <a:pt x="149" y="274"/>
                  <a:pt x="149" y="274"/>
                  <a:pt x="149" y="274"/>
                </a:cubicBezTo>
                <a:cubicBezTo>
                  <a:pt x="190" y="326"/>
                  <a:pt x="190" y="326"/>
                  <a:pt x="190" y="326"/>
                </a:cubicBezTo>
                <a:cubicBezTo>
                  <a:pt x="176" y="326"/>
                  <a:pt x="176" y="326"/>
                  <a:pt x="176" y="326"/>
                </a:cubicBezTo>
                <a:cubicBezTo>
                  <a:pt x="215" y="362"/>
                  <a:pt x="215" y="362"/>
                  <a:pt x="215" y="362"/>
                </a:cubicBezTo>
                <a:cubicBezTo>
                  <a:pt x="255" y="326"/>
                  <a:pt x="255" y="326"/>
                  <a:pt x="255" y="326"/>
                </a:cubicBezTo>
                <a:cubicBezTo>
                  <a:pt x="241" y="326"/>
                  <a:pt x="241" y="326"/>
                  <a:pt x="241" y="326"/>
                </a:cubicBezTo>
                <a:cubicBezTo>
                  <a:pt x="282" y="274"/>
                  <a:pt x="282" y="274"/>
                  <a:pt x="282" y="274"/>
                </a:cubicBezTo>
                <a:cubicBezTo>
                  <a:pt x="394" y="274"/>
                  <a:pt x="394" y="274"/>
                  <a:pt x="394" y="274"/>
                </a:cubicBezTo>
                <a:cubicBezTo>
                  <a:pt x="415" y="274"/>
                  <a:pt x="431" y="258"/>
                  <a:pt x="431" y="237"/>
                </a:cubicBezTo>
                <a:cubicBezTo>
                  <a:pt x="431" y="37"/>
                  <a:pt x="431" y="37"/>
                  <a:pt x="431" y="37"/>
                </a:cubicBezTo>
                <a:cubicBezTo>
                  <a:pt x="431" y="17"/>
                  <a:pt x="415" y="0"/>
                  <a:pt x="39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anchor="t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Focus here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328" y="3276600"/>
            <a:ext cx="1698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here. Your text here.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0892" y="3281429"/>
            <a:ext cx="2087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here. Your text here. Your text here.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4934" y="3239922"/>
            <a:ext cx="183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here. Your text here.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4018" y="3262465"/>
            <a:ext cx="1735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Your text here. Your text here.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0" y="3020396"/>
            <a:ext cx="9144000" cy="142875"/>
            <a:chOff x="0" y="2730836"/>
            <a:chExt cx="9144000" cy="142875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gray">
            <a:xfrm>
              <a:off x="0" y="2775286"/>
              <a:ext cx="9144000" cy="5397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gray">
            <a:xfrm>
              <a:off x="0" y="2730836"/>
              <a:ext cx="9144000" cy="142875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170"/>
          <p:cNvGrpSpPr/>
          <p:nvPr/>
        </p:nvGrpSpPr>
        <p:grpSpPr>
          <a:xfrm>
            <a:off x="105228" y="1916466"/>
            <a:ext cx="2316480" cy="2350734"/>
            <a:chOff x="105228" y="1565946"/>
            <a:chExt cx="2316480" cy="2350734"/>
          </a:xfrm>
        </p:grpSpPr>
        <p:sp>
          <p:nvSpPr>
            <p:cNvPr id="142" name="Oval 141"/>
            <p:cNvSpPr/>
            <p:nvPr/>
          </p:nvSpPr>
          <p:spPr>
            <a:xfrm>
              <a:off x="105228" y="1600200"/>
              <a:ext cx="2316480" cy="2316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" name="Pentagon 142"/>
            <p:cNvSpPr>
              <a:spLocks noChangeAspect="1"/>
            </p:cNvSpPr>
            <p:nvPr/>
          </p:nvSpPr>
          <p:spPr>
            <a:xfrm rot="16200000">
              <a:off x="999744" y="1633002"/>
              <a:ext cx="536448" cy="402336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93"/>
          <p:cNvGrpSpPr/>
          <p:nvPr/>
        </p:nvGrpSpPr>
        <p:grpSpPr>
          <a:xfrm>
            <a:off x="533400" y="2377440"/>
            <a:ext cx="1463040" cy="1463040"/>
            <a:chOff x="533400" y="2377440"/>
            <a:chExt cx="1463040" cy="1463040"/>
          </a:xfrm>
        </p:grpSpPr>
        <p:sp>
          <p:nvSpPr>
            <p:cNvPr id="136" name="Oval 135"/>
            <p:cNvSpPr/>
            <p:nvPr/>
          </p:nvSpPr>
          <p:spPr>
            <a:xfrm>
              <a:off x="533400" y="2377440"/>
              <a:ext cx="1463040" cy="146304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79704" y="2523744"/>
              <a:ext cx="1170432" cy="117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714828" y="2560320"/>
              <a:ext cx="1097280" cy="109728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chemeClr val="accent6">
                    <a:lumMod val="50000"/>
                  </a:schemeClr>
                </a:gs>
                <a:gs pos="100000">
                  <a:schemeClr val="accent6">
                    <a:lumMod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Ellipse 302"/>
            <p:cNvSpPr>
              <a:spLocks noChangeArrowheads="1"/>
            </p:cNvSpPr>
            <p:nvPr/>
          </p:nvSpPr>
          <p:spPr bwMode="auto">
            <a:xfrm>
              <a:off x="875938" y="2621280"/>
              <a:ext cx="792480" cy="54864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170"/>
          <p:cNvGrpSpPr/>
          <p:nvPr/>
        </p:nvGrpSpPr>
        <p:grpSpPr>
          <a:xfrm>
            <a:off x="2305352" y="1916466"/>
            <a:ext cx="2316480" cy="2350734"/>
            <a:chOff x="105228" y="1565946"/>
            <a:chExt cx="2316480" cy="2350734"/>
          </a:xfrm>
        </p:grpSpPr>
        <p:sp>
          <p:nvSpPr>
            <p:cNvPr id="40" name="Oval 39"/>
            <p:cNvSpPr/>
            <p:nvPr/>
          </p:nvSpPr>
          <p:spPr>
            <a:xfrm>
              <a:off x="105228" y="1600200"/>
              <a:ext cx="2316480" cy="2316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Pentagon 40"/>
            <p:cNvSpPr>
              <a:spLocks noChangeAspect="1"/>
            </p:cNvSpPr>
            <p:nvPr/>
          </p:nvSpPr>
          <p:spPr>
            <a:xfrm rot="16200000">
              <a:off x="999744" y="1633002"/>
              <a:ext cx="536448" cy="402336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rgbClr val="2E391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4"/>
          <p:cNvGrpSpPr/>
          <p:nvPr/>
        </p:nvGrpSpPr>
        <p:grpSpPr>
          <a:xfrm>
            <a:off x="2733524" y="2377440"/>
            <a:ext cx="1463040" cy="1463040"/>
            <a:chOff x="2733524" y="2377440"/>
            <a:chExt cx="1463040" cy="1463040"/>
          </a:xfrm>
        </p:grpSpPr>
        <p:sp>
          <p:nvSpPr>
            <p:cNvPr id="44" name="Oval 43"/>
            <p:cNvSpPr/>
            <p:nvPr/>
          </p:nvSpPr>
          <p:spPr>
            <a:xfrm>
              <a:off x="2733524" y="2377440"/>
              <a:ext cx="1463040" cy="146304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879828" y="2523744"/>
              <a:ext cx="1170432" cy="117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2914952" y="2560320"/>
              <a:ext cx="1097280" cy="109728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rgbClr val="00206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7" name="Ellipse 302"/>
            <p:cNvSpPr>
              <a:spLocks noChangeArrowheads="1"/>
            </p:cNvSpPr>
            <p:nvPr/>
          </p:nvSpPr>
          <p:spPr bwMode="auto">
            <a:xfrm>
              <a:off x="3076062" y="2621280"/>
              <a:ext cx="792480" cy="54864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7" name="Group 170"/>
          <p:cNvGrpSpPr/>
          <p:nvPr/>
        </p:nvGrpSpPr>
        <p:grpSpPr>
          <a:xfrm>
            <a:off x="4505476" y="1916466"/>
            <a:ext cx="2316480" cy="2350734"/>
            <a:chOff x="105228" y="1565946"/>
            <a:chExt cx="2316480" cy="2350734"/>
          </a:xfrm>
        </p:grpSpPr>
        <p:sp>
          <p:nvSpPr>
            <p:cNvPr id="49" name="Oval 48"/>
            <p:cNvSpPr/>
            <p:nvPr/>
          </p:nvSpPr>
          <p:spPr>
            <a:xfrm>
              <a:off x="105228" y="1600200"/>
              <a:ext cx="2316480" cy="2316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Pentagon 49"/>
            <p:cNvSpPr>
              <a:spLocks noChangeAspect="1"/>
            </p:cNvSpPr>
            <p:nvPr/>
          </p:nvSpPr>
          <p:spPr>
            <a:xfrm rot="16200000">
              <a:off x="999744" y="1633002"/>
              <a:ext cx="536448" cy="402336"/>
            </a:xfrm>
            <a:prstGeom prst="homePlat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8" name="Group 95"/>
          <p:cNvGrpSpPr/>
          <p:nvPr/>
        </p:nvGrpSpPr>
        <p:grpSpPr>
          <a:xfrm>
            <a:off x="4933648" y="2377440"/>
            <a:ext cx="1463040" cy="1463040"/>
            <a:chOff x="4933648" y="2377440"/>
            <a:chExt cx="1463040" cy="1463040"/>
          </a:xfrm>
        </p:grpSpPr>
        <p:sp>
          <p:nvSpPr>
            <p:cNvPr id="53" name="Oval 52"/>
            <p:cNvSpPr/>
            <p:nvPr/>
          </p:nvSpPr>
          <p:spPr>
            <a:xfrm>
              <a:off x="4933648" y="2377440"/>
              <a:ext cx="1463040" cy="146304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079952" y="2523744"/>
              <a:ext cx="1170432" cy="117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115076" y="2560320"/>
              <a:ext cx="1097280" cy="109728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Ellipse 302"/>
            <p:cNvSpPr>
              <a:spLocks noChangeArrowheads="1"/>
            </p:cNvSpPr>
            <p:nvPr/>
          </p:nvSpPr>
          <p:spPr bwMode="auto">
            <a:xfrm>
              <a:off x="5276186" y="2621280"/>
              <a:ext cx="792480" cy="54864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grpSp>
        <p:nvGrpSpPr>
          <p:cNvPr id="9" name="Group 170"/>
          <p:cNvGrpSpPr/>
          <p:nvPr/>
        </p:nvGrpSpPr>
        <p:grpSpPr>
          <a:xfrm>
            <a:off x="6705600" y="1916466"/>
            <a:ext cx="2316480" cy="2350734"/>
            <a:chOff x="105228" y="1565946"/>
            <a:chExt cx="2316480" cy="2350734"/>
          </a:xfrm>
        </p:grpSpPr>
        <p:sp>
          <p:nvSpPr>
            <p:cNvPr id="69" name="Oval 68"/>
            <p:cNvSpPr/>
            <p:nvPr/>
          </p:nvSpPr>
          <p:spPr>
            <a:xfrm>
              <a:off x="105228" y="1600200"/>
              <a:ext cx="2316480" cy="23164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70" name="Pentagon 69"/>
            <p:cNvSpPr>
              <a:spLocks noChangeAspect="1"/>
            </p:cNvSpPr>
            <p:nvPr/>
          </p:nvSpPr>
          <p:spPr>
            <a:xfrm rot="16200000">
              <a:off x="999744" y="1633002"/>
              <a:ext cx="536448" cy="402336"/>
            </a:xfrm>
            <a:prstGeom prst="homePlat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2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0" name="Group 96"/>
          <p:cNvGrpSpPr/>
          <p:nvPr/>
        </p:nvGrpSpPr>
        <p:grpSpPr>
          <a:xfrm>
            <a:off x="7133772" y="2377440"/>
            <a:ext cx="1463040" cy="1463040"/>
            <a:chOff x="7133772" y="2377440"/>
            <a:chExt cx="1463040" cy="1463040"/>
          </a:xfrm>
        </p:grpSpPr>
        <p:sp>
          <p:nvSpPr>
            <p:cNvPr id="65" name="Oval 64"/>
            <p:cNvSpPr/>
            <p:nvPr/>
          </p:nvSpPr>
          <p:spPr>
            <a:xfrm>
              <a:off x="7133772" y="2377440"/>
              <a:ext cx="1463040" cy="1463040"/>
            </a:xfrm>
            <a:prstGeom prst="ellipse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7280076" y="2523744"/>
              <a:ext cx="1170432" cy="1170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7315200" y="2560320"/>
              <a:ext cx="1097280" cy="109728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0000">
                  <a:schemeClr val="bg2">
                    <a:lumMod val="2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8" name="Ellipse 302"/>
            <p:cNvSpPr>
              <a:spLocks noChangeArrowheads="1"/>
            </p:cNvSpPr>
            <p:nvPr/>
          </p:nvSpPr>
          <p:spPr bwMode="auto">
            <a:xfrm>
              <a:off x="7476310" y="2621280"/>
              <a:ext cx="792480" cy="54864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85800" y="143256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Phase 1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19400" y="143256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Phase 2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05400" y="143256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Phase 3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15200" y="143256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Phase 4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11" name="Group 83"/>
          <p:cNvGrpSpPr/>
          <p:nvPr/>
        </p:nvGrpSpPr>
        <p:grpSpPr>
          <a:xfrm>
            <a:off x="228600" y="4343400"/>
            <a:ext cx="2057400" cy="1399639"/>
            <a:chOff x="228600" y="4343400"/>
            <a:chExt cx="2057400" cy="1399639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28600" y="4343400"/>
              <a:ext cx="20574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304800" y="4419600"/>
              <a:ext cx="1905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You may enter your text here to explain the first phase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2" name="Group 84"/>
          <p:cNvGrpSpPr/>
          <p:nvPr/>
        </p:nvGrpSpPr>
        <p:grpSpPr>
          <a:xfrm>
            <a:off x="2489200" y="4343400"/>
            <a:ext cx="2057400" cy="1399639"/>
            <a:chOff x="228600" y="4343400"/>
            <a:chExt cx="2057400" cy="1399639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28600" y="4343400"/>
              <a:ext cx="20574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304800" y="4419600"/>
              <a:ext cx="1905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You may enter your text here to explain the second phase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3" name="Group 87"/>
          <p:cNvGrpSpPr/>
          <p:nvPr/>
        </p:nvGrpSpPr>
        <p:grpSpPr>
          <a:xfrm>
            <a:off x="4749800" y="4343400"/>
            <a:ext cx="2057400" cy="1399639"/>
            <a:chOff x="228600" y="4343400"/>
            <a:chExt cx="2057400" cy="1399639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28600" y="4343400"/>
              <a:ext cx="20574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304800" y="4419600"/>
              <a:ext cx="1905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You may enter your text here to explain the third phase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14" name="Group 90"/>
          <p:cNvGrpSpPr/>
          <p:nvPr/>
        </p:nvGrpSpPr>
        <p:grpSpPr>
          <a:xfrm>
            <a:off x="7010400" y="4343400"/>
            <a:ext cx="2057400" cy="1399639"/>
            <a:chOff x="228600" y="4343400"/>
            <a:chExt cx="2057400" cy="1399639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28600" y="4343400"/>
              <a:ext cx="20574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304800" y="4419600"/>
              <a:ext cx="1905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alibri" pitchFamily="34" charset="0"/>
                </a:rPr>
                <a:t>You may enter your text here to explain the fourth phase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431800" y="425302"/>
            <a:ext cx="8229600" cy="797442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smtClean="0"/>
              <a:t>Title Text Here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4465260"/>
            <a:ext cx="9144000" cy="1676400"/>
            <a:chOff x="0" y="2086"/>
            <a:chExt cx="5760" cy="1056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571471" y="3837006"/>
            <a:ext cx="1928827" cy="2235200"/>
            <a:chOff x="256462" y="1828799"/>
            <a:chExt cx="1471347" cy="2235200"/>
          </a:xfrm>
          <a:solidFill>
            <a:srgbClr val="993300"/>
          </a:solidFill>
        </p:grpSpPr>
        <p:sp>
          <p:nvSpPr>
            <p:cNvPr id="24" name="Round Same Side Corner Rectangle 23"/>
            <p:cNvSpPr/>
            <p:nvPr/>
          </p:nvSpPr>
          <p:spPr>
            <a:xfrm rot="10800000">
              <a:off x="256463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 Same Side Corner Rectangle 4"/>
            <p:cNvSpPr/>
            <p:nvPr/>
          </p:nvSpPr>
          <p:spPr>
            <a:xfrm>
              <a:off x="256462" y="1828799"/>
              <a:ext cx="1471347" cy="21899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571736" y="3837006"/>
            <a:ext cx="2071702" cy="2235200"/>
            <a:chOff x="1874945" y="1828799"/>
            <a:chExt cx="1510077" cy="2235200"/>
          </a:xfrm>
          <a:solidFill>
            <a:srgbClr val="806030"/>
          </a:solidFill>
        </p:grpSpPr>
        <p:sp>
          <p:nvSpPr>
            <p:cNvPr id="22" name="Round Same Side Corner Rectangle 21"/>
            <p:cNvSpPr/>
            <p:nvPr/>
          </p:nvSpPr>
          <p:spPr>
            <a:xfrm rot="10800000">
              <a:off x="1874945" y="1828799"/>
              <a:ext cx="1471346" cy="2235200"/>
            </a:xfrm>
            <a:prstGeom prst="round2SameRect">
              <a:avLst>
                <a:gd name="adj1" fmla="val 10500"/>
                <a:gd name="adj2" fmla="val 0"/>
              </a:avLst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2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 Same Side Corner Rectangle 6"/>
            <p:cNvSpPr/>
            <p:nvPr/>
          </p:nvSpPr>
          <p:spPr>
            <a:xfrm>
              <a:off x="1874945" y="1828799"/>
              <a:ext cx="1510077" cy="21899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699000" y="3836988"/>
            <a:ext cx="1944688" cy="2235200"/>
            <a:chOff x="3493426" y="1828799"/>
            <a:chExt cx="1380848" cy="2235200"/>
          </a:xfrm>
        </p:grpSpPr>
        <p:sp>
          <p:nvSpPr>
            <p:cNvPr id="20" name="Round Same Side Corner Rectangle 19"/>
            <p:cNvSpPr/>
            <p:nvPr/>
          </p:nvSpPr>
          <p:spPr>
            <a:xfrm rot="10800000">
              <a:off x="3493426" y="1828799"/>
              <a:ext cx="1369576" cy="2235200"/>
            </a:xfrm>
            <a:prstGeom prst="round2SameRect">
              <a:avLst>
                <a:gd name="adj1" fmla="val 10500"/>
                <a:gd name="adj2" fmla="val 0"/>
              </a:avLst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 Same Side Corner Rectangle 8"/>
            <p:cNvSpPr/>
            <p:nvPr/>
          </p:nvSpPr>
          <p:spPr>
            <a:xfrm>
              <a:off x="3493426" y="1828799"/>
              <a:ext cx="1380848" cy="2189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6580507" y="3837006"/>
            <a:ext cx="2062473" cy="2235200"/>
            <a:chOff x="5001001" y="1828799"/>
            <a:chExt cx="1699161" cy="2235200"/>
          </a:xfrm>
          <a:solidFill>
            <a:srgbClr val="A1793D"/>
          </a:solidFill>
        </p:grpSpPr>
        <p:sp>
          <p:nvSpPr>
            <p:cNvPr id="18" name="Round Same Side Corner Rectangle 17"/>
            <p:cNvSpPr/>
            <p:nvPr/>
          </p:nvSpPr>
          <p:spPr>
            <a:xfrm rot="10800000">
              <a:off x="5110646" y="1828799"/>
              <a:ext cx="1589516" cy="2235200"/>
            </a:xfrm>
            <a:prstGeom prst="round2SameRect">
              <a:avLst>
                <a:gd name="adj1" fmla="val 10500"/>
                <a:gd name="adj2" fmla="val 0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2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 Same Side Corner Rectangle 10"/>
            <p:cNvSpPr/>
            <p:nvPr/>
          </p:nvSpPr>
          <p:spPr>
            <a:xfrm>
              <a:off x="5001001" y="1828799"/>
              <a:ext cx="1696287" cy="21899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3152" tIns="274320" rIns="73152" bIns="156464" spcCol="1270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85719" y="1622428"/>
            <a:ext cx="8621797" cy="22145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71473" y="1968795"/>
            <a:ext cx="1869507" cy="1521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1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63788" y="1968795"/>
            <a:ext cx="1603260" cy="1571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786227" y="1943511"/>
            <a:ext cx="1700995" cy="1610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2"/>
          <p:cNvPicPr preferRelativeResize="0">
            <a:picLocks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772930" y="1987025"/>
            <a:ext cx="1719072" cy="1533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285719" y="76200"/>
            <a:ext cx="8401081" cy="11239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4 stages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 Cond" pitchFamily="34" charset="0"/>
              </a:rPr>
              <a:t>4 Interconnected steps</a:t>
            </a:r>
            <a:endParaRPr lang="en-US" dirty="0">
              <a:latin typeface="Franklin Gothic Medium Cond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1219200" y="1676400"/>
            <a:ext cx="6629400" cy="1601232"/>
            <a:chOff x="1447800" y="2273300"/>
            <a:chExt cx="5626100" cy="1358900"/>
          </a:xfrm>
        </p:grpSpPr>
        <p:grpSp>
          <p:nvGrpSpPr>
            <p:cNvPr id="7" name="Group 2"/>
            <p:cNvGrpSpPr/>
            <p:nvPr/>
          </p:nvGrpSpPr>
          <p:grpSpPr>
            <a:xfrm>
              <a:off x="1447800" y="2286000"/>
              <a:ext cx="1739900" cy="1333500"/>
              <a:chOff x="727075" y="4641850"/>
              <a:chExt cx="1739900" cy="1333500"/>
            </a:xfrm>
          </p:grpSpPr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727075" y="4641850"/>
                <a:ext cx="1524000" cy="1333500"/>
              </a:xfrm>
              <a:custGeom>
                <a:avLst/>
                <a:gdLst/>
                <a:ahLst/>
                <a:cxnLst>
                  <a:cxn ang="0">
                    <a:pos x="898" y="670"/>
                  </a:cxn>
                  <a:cxn ang="0">
                    <a:pos x="852" y="702"/>
                  </a:cxn>
                  <a:cxn ang="0">
                    <a:pos x="800" y="726"/>
                  </a:cxn>
                  <a:cxn ang="0">
                    <a:pos x="746" y="742"/>
                  </a:cxn>
                  <a:cxn ang="0">
                    <a:pos x="688" y="746"/>
                  </a:cxn>
                  <a:cxn ang="0">
                    <a:pos x="408" y="746"/>
                  </a:cxn>
                  <a:cxn ang="0">
                    <a:pos x="342" y="740"/>
                  </a:cxn>
                  <a:cxn ang="0">
                    <a:pos x="282" y="720"/>
                  </a:cxn>
                  <a:cxn ang="0">
                    <a:pos x="226" y="690"/>
                  </a:cxn>
                  <a:cxn ang="0">
                    <a:pos x="178" y="650"/>
                  </a:cxn>
                  <a:cxn ang="0">
                    <a:pos x="138" y="602"/>
                  </a:cxn>
                  <a:cxn ang="0">
                    <a:pos x="108" y="548"/>
                  </a:cxn>
                  <a:cxn ang="0">
                    <a:pos x="88" y="486"/>
                  </a:cxn>
                  <a:cxn ang="0">
                    <a:pos x="82" y="420"/>
                  </a:cxn>
                  <a:cxn ang="0">
                    <a:pos x="84" y="386"/>
                  </a:cxn>
                  <a:cxn ang="0">
                    <a:pos x="96" y="322"/>
                  </a:cxn>
                  <a:cxn ang="0">
                    <a:pos x="122" y="264"/>
                  </a:cxn>
                  <a:cxn ang="0">
                    <a:pos x="156" y="212"/>
                  </a:cxn>
                  <a:cxn ang="0">
                    <a:pos x="200" y="168"/>
                  </a:cxn>
                  <a:cxn ang="0">
                    <a:pos x="254" y="132"/>
                  </a:cxn>
                  <a:cxn ang="0">
                    <a:pos x="312" y="108"/>
                  </a:cxn>
                  <a:cxn ang="0">
                    <a:pos x="376" y="96"/>
                  </a:cxn>
                  <a:cxn ang="0">
                    <a:pos x="688" y="94"/>
                  </a:cxn>
                  <a:cxn ang="0">
                    <a:pos x="716" y="94"/>
                  </a:cxn>
                  <a:cxn ang="0">
                    <a:pos x="770" y="104"/>
                  </a:cxn>
                  <a:cxn ang="0">
                    <a:pos x="822" y="122"/>
                  </a:cxn>
                  <a:cxn ang="0">
                    <a:pos x="868" y="148"/>
                  </a:cxn>
                  <a:cxn ang="0">
                    <a:pos x="890" y="164"/>
                  </a:cxn>
                  <a:cxn ang="0">
                    <a:pos x="918" y="126"/>
                  </a:cxn>
                  <a:cxn ang="0">
                    <a:pos x="952" y="92"/>
                  </a:cxn>
                  <a:cxn ang="0">
                    <a:pos x="926" y="72"/>
                  </a:cxn>
                  <a:cxn ang="0">
                    <a:pos x="870" y="38"/>
                  </a:cxn>
                  <a:cxn ang="0">
                    <a:pos x="810" y="14"/>
                  </a:cxn>
                  <a:cxn ang="0">
                    <a:pos x="746" y="2"/>
                  </a:cxn>
                  <a:cxn ang="0">
                    <a:pos x="384" y="0"/>
                  </a:cxn>
                  <a:cxn ang="0">
                    <a:pos x="344" y="2"/>
                  </a:cxn>
                  <a:cxn ang="0">
                    <a:pos x="270" y="18"/>
                  </a:cxn>
                  <a:cxn ang="0">
                    <a:pos x="200" y="50"/>
                  </a:cxn>
                  <a:cxn ang="0">
                    <a:pos x="140" y="96"/>
                  </a:cxn>
                  <a:cxn ang="0">
                    <a:pos x="88" y="152"/>
                  </a:cxn>
                  <a:cxn ang="0">
                    <a:pos x="46" y="220"/>
                  </a:cxn>
                  <a:cxn ang="0">
                    <a:pos x="18" y="296"/>
                  </a:cxn>
                  <a:cxn ang="0">
                    <a:pos x="2" y="378"/>
                  </a:cxn>
                  <a:cxn ang="0">
                    <a:pos x="0" y="420"/>
                  </a:cxn>
                  <a:cxn ang="0">
                    <a:pos x="8" y="504"/>
                  </a:cxn>
                  <a:cxn ang="0">
                    <a:pos x="30" y="584"/>
                  </a:cxn>
                  <a:cxn ang="0">
                    <a:pos x="66" y="654"/>
                  </a:cxn>
                  <a:cxn ang="0">
                    <a:pos x="112" y="716"/>
                  </a:cxn>
                  <a:cxn ang="0">
                    <a:pos x="170" y="768"/>
                  </a:cxn>
                  <a:cxn ang="0">
                    <a:pos x="234" y="806"/>
                  </a:cxn>
                  <a:cxn ang="0">
                    <a:pos x="306" y="832"/>
                  </a:cxn>
                  <a:cxn ang="0">
                    <a:pos x="384" y="840"/>
                  </a:cxn>
                  <a:cxn ang="0">
                    <a:pos x="712" y="840"/>
                  </a:cxn>
                  <a:cxn ang="0">
                    <a:pos x="782" y="834"/>
                  </a:cxn>
                  <a:cxn ang="0">
                    <a:pos x="846" y="814"/>
                  </a:cxn>
                  <a:cxn ang="0">
                    <a:pos x="906" y="782"/>
                  </a:cxn>
                  <a:cxn ang="0">
                    <a:pos x="960" y="740"/>
                  </a:cxn>
                  <a:cxn ang="0">
                    <a:pos x="944" y="724"/>
                  </a:cxn>
                  <a:cxn ang="0">
                    <a:pos x="912" y="690"/>
                  </a:cxn>
                  <a:cxn ang="0">
                    <a:pos x="898" y="670"/>
                  </a:cxn>
                </a:cxnLst>
                <a:rect l="0" t="0" r="r" b="b"/>
                <a:pathLst>
                  <a:path w="960" h="840">
                    <a:moveTo>
                      <a:pt x="898" y="670"/>
                    </a:moveTo>
                    <a:lnTo>
                      <a:pt x="898" y="670"/>
                    </a:lnTo>
                    <a:lnTo>
                      <a:pt x="876" y="686"/>
                    </a:lnTo>
                    <a:lnTo>
                      <a:pt x="852" y="702"/>
                    </a:lnTo>
                    <a:lnTo>
                      <a:pt x="826" y="716"/>
                    </a:lnTo>
                    <a:lnTo>
                      <a:pt x="800" y="726"/>
                    </a:lnTo>
                    <a:lnTo>
                      <a:pt x="774" y="734"/>
                    </a:lnTo>
                    <a:lnTo>
                      <a:pt x="746" y="742"/>
                    </a:lnTo>
                    <a:lnTo>
                      <a:pt x="718" y="746"/>
                    </a:lnTo>
                    <a:lnTo>
                      <a:pt x="688" y="746"/>
                    </a:lnTo>
                    <a:lnTo>
                      <a:pt x="408" y="746"/>
                    </a:lnTo>
                    <a:lnTo>
                      <a:pt x="408" y="746"/>
                    </a:lnTo>
                    <a:lnTo>
                      <a:pt x="376" y="744"/>
                    </a:lnTo>
                    <a:lnTo>
                      <a:pt x="342" y="740"/>
                    </a:lnTo>
                    <a:lnTo>
                      <a:pt x="312" y="732"/>
                    </a:lnTo>
                    <a:lnTo>
                      <a:pt x="282" y="720"/>
                    </a:lnTo>
                    <a:lnTo>
                      <a:pt x="254" y="708"/>
                    </a:lnTo>
                    <a:lnTo>
                      <a:pt x="226" y="690"/>
                    </a:lnTo>
                    <a:lnTo>
                      <a:pt x="200" y="672"/>
                    </a:lnTo>
                    <a:lnTo>
                      <a:pt x="178" y="650"/>
                    </a:lnTo>
                    <a:lnTo>
                      <a:pt x="156" y="628"/>
                    </a:lnTo>
                    <a:lnTo>
                      <a:pt x="138" y="602"/>
                    </a:lnTo>
                    <a:lnTo>
                      <a:pt x="122" y="576"/>
                    </a:lnTo>
                    <a:lnTo>
                      <a:pt x="108" y="548"/>
                    </a:lnTo>
                    <a:lnTo>
                      <a:pt x="96" y="518"/>
                    </a:lnTo>
                    <a:lnTo>
                      <a:pt x="88" y="486"/>
                    </a:lnTo>
                    <a:lnTo>
                      <a:pt x="84" y="454"/>
                    </a:lnTo>
                    <a:lnTo>
                      <a:pt x="82" y="420"/>
                    </a:lnTo>
                    <a:lnTo>
                      <a:pt x="82" y="420"/>
                    </a:lnTo>
                    <a:lnTo>
                      <a:pt x="84" y="386"/>
                    </a:lnTo>
                    <a:lnTo>
                      <a:pt x="88" y="354"/>
                    </a:lnTo>
                    <a:lnTo>
                      <a:pt x="96" y="322"/>
                    </a:lnTo>
                    <a:lnTo>
                      <a:pt x="108" y="292"/>
                    </a:lnTo>
                    <a:lnTo>
                      <a:pt x="122" y="264"/>
                    </a:lnTo>
                    <a:lnTo>
                      <a:pt x="138" y="238"/>
                    </a:lnTo>
                    <a:lnTo>
                      <a:pt x="156" y="212"/>
                    </a:lnTo>
                    <a:lnTo>
                      <a:pt x="178" y="190"/>
                    </a:lnTo>
                    <a:lnTo>
                      <a:pt x="200" y="168"/>
                    </a:lnTo>
                    <a:lnTo>
                      <a:pt x="226" y="150"/>
                    </a:lnTo>
                    <a:lnTo>
                      <a:pt x="254" y="132"/>
                    </a:lnTo>
                    <a:lnTo>
                      <a:pt x="282" y="120"/>
                    </a:lnTo>
                    <a:lnTo>
                      <a:pt x="312" y="108"/>
                    </a:lnTo>
                    <a:lnTo>
                      <a:pt x="342" y="100"/>
                    </a:lnTo>
                    <a:lnTo>
                      <a:pt x="376" y="96"/>
                    </a:lnTo>
                    <a:lnTo>
                      <a:pt x="408" y="94"/>
                    </a:lnTo>
                    <a:lnTo>
                      <a:pt x="688" y="94"/>
                    </a:lnTo>
                    <a:lnTo>
                      <a:pt x="688" y="94"/>
                    </a:lnTo>
                    <a:lnTo>
                      <a:pt x="716" y="94"/>
                    </a:lnTo>
                    <a:lnTo>
                      <a:pt x="744" y="98"/>
                    </a:lnTo>
                    <a:lnTo>
                      <a:pt x="770" y="104"/>
                    </a:lnTo>
                    <a:lnTo>
                      <a:pt x="796" y="112"/>
                    </a:lnTo>
                    <a:lnTo>
                      <a:pt x="822" y="122"/>
                    </a:lnTo>
                    <a:lnTo>
                      <a:pt x="846" y="134"/>
                    </a:lnTo>
                    <a:lnTo>
                      <a:pt x="868" y="148"/>
                    </a:lnTo>
                    <a:lnTo>
                      <a:pt x="890" y="164"/>
                    </a:lnTo>
                    <a:lnTo>
                      <a:pt x="890" y="164"/>
                    </a:lnTo>
                    <a:lnTo>
                      <a:pt x="904" y="144"/>
                    </a:lnTo>
                    <a:lnTo>
                      <a:pt x="918" y="126"/>
                    </a:lnTo>
                    <a:lnTo>
                      <a:pt x="934" y="108"/>
                    </a:lnTo>
                    <a:lnTo>
                      <a:pt x="952" y="92"/>
                    </a:lnTo>
                    <a:lnTo>
                      <a:pt x="952" y="92"/>
                    </a:lnTo>
                    <a:lnTo>
                      <a:pt x="926" y="72"/>
                    </a:lnTo>
                    <a:lnTo>
                      <a:pt x="900" y="54"/>
                    </a:lnTo>
                    <a:lnTo>
                      <a:pt x="870" y="38"/>
                    </a:lnTo>
                    <a:lnTo>
                      <a:pt x="842" y="24"/>
                    </a:lnTo>
                    <a:lnTo>
                      <a:pt x="810" y="14"/>
                    </a:lnTo>
                    <a:lnTo>
                      <a:pt x="778" y="6"/>
                    </a:lnTo>
                    <a:lnTo>
                      <a:pt x="746" y="2"/>
                    </a:lnTo>
                    <a:lnTo>
                      <a:pt x="71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44" y="2"/>
                    </a:lnTo>
                    <a:lnTo>
                      <a:pt x="306" y="8"/>
                    </a:lnTo>
                    <a:lnTo>
                      <a:pt x="270" y="18"/>
                    </a:lnTo>
                    <a:lnTo>
                      <a:pt x="234" y="34"/>
                    </a:lnTo>
                    <a:lnTo>
                      <a:pt x="200" y="50"/>
                    </a:lnTo>
                    <a:lnTo>
                      <a:pt x="170" y="72"/>
                    </a:lnTo>
                    <a:lnTo>
                      <a:pt x="140" y="96"/>
                    </a:lnTo>
                    <a:lnTo>
                      <a:pt x="112" y="124"/>
                    </a:lnTo>
                    <a:lnTo>
                      <a:pt x="88" y="152"/>
                    </a:lnTo>
                    <a:lnTo>
                      <a:pt x="66" y="186"/>
                    </a:lnTo>
                    <a:lnTo>
                      <a:pt x="46" y="220"/>
                    </a:lnTo>
                    <a:lnTo>
                      <a:pt x="30" y="256"/>
                    </a:lnTo>
                    <a:lnTo>
                      <a:pt x="18" y="296"/>
                    </a:lnTo>
                    <a:lnTo>
                      <a:pt x="8" y="336"/>
                    </a:lnTo>
                    <a:lnTo>
                      <a:pt x="2" y="378"/>
                    </a:lnTo>
                    <a:lnTo>
                      <a:pt x="0" y="420"/>
                    </a:lnTo>
                    <a:lnTo>
                      <a:pt x="0" y="420"/>
                    </a:lnTo>
                    <a:lnTo>
                      <a:pt x="2" y="462"/>
                    </a:lnTo>
                    <a:lnTo>
                      <a:pt x="8" y="504"/>
                    </a:lnTo>
                    <a:lnTo>
                      <a:pt x="18" y="544"/>
                    </a:lnTo>
                    <a:lnTo>
                      <a:pt x="30" y="584"/>
                    </a:lnTo>
                    <a:lnTo>
                      <a:pt x="46" y="620"/>
                    </a:lnTo>
                    <a:lnTo>
                      <a:pt x="66" y="654"/>
                    </a:lnTo>
                    <a:lnTo>
                      <a:pt x="88" y="688"/>
                    </a:lnTo>
                    <a:lnTo>
                      <a:pt x="112" y="716"/>
                    </a:lnTo>
                    <a:lnTo>
                      <a:pt x="140" y="744"/>
                    </a:lnTo>
                    <a:lnTo>
                      <a:pt x="170" y="768"/>
                    </a:lnTo>
                    <a:lnTo>
                      <a:pt x="200" y="790"/>
                    </a:lnTo>
                    <a:lnTo>
                      <a:pt x="234" y="806"/>
                    </a:lnTo>
                    <a:lnTo>
                      <a:pt x="270" y="822"/>
                    </a:lnTo>
                    <a:lnTo>
                      <a:pt x="306" y="832"/>
                    </a:lnTo>
                    <a:lnTo>
                      <a:pt x="344" y="838"/>
                    </a:lnTo>
                    <a:lnTo>
                      <a:pt x="384" y="840"/>
                    </a:lnTo>
                    <a:lnTo>
                      <a:pt x="712" y="840"/>
                    </a:lnTo>
                    <a:lnTo>
                      <a:pt x="712" y="840"/>
                    </a:lnTo>
                    <a:lnTo>
                      <a:pt x="748" y="838"/>
                    </a:lnTo>
                    <a:lnTo>
                      <a:pt x="782" y="834"/>
                    </a:lnTo>
                    <a:lnTo>
                      <a:pt x="814" y="824"/>
                    </a:lnTo>
                    <a:lnTo>
                      <a:pt x="846" y="814"/>
                    </a:lnTo>
                    <a:lnTo>
                      <a:pt x="878" y="800"/>
                    </a:lnTo>
                    <a:lnTo>
                      <a:pt x="906" y="782"/>
                    </a:lnTo>
                    <a:lnTo>
                      <a:pt x="934" y="762"/>
                    </a:lnTo>
                    <a:lnTo>
                      <a:pt x="960" y="740"/>
                    </a:lnTo>
                    <a:lnTo>
                      <a:pt x="960" y="740"/>
                    </a:lnTo>
                    <a:lnTo>
                      <a:pt x="944" y="724"/>
                    </a:lnTo>
                    <a:lnTo>
                      <a:pt x="926" y="708"/>
                    </a:lnTo>
                    <a:lnTo>
                      <a:pt x="912" y="690"/>
                    </a:lnTo>
                    <a:lnTo>
                      <a:pt x="898" y="670"/>
                    </a:lnTo>
                    <a:lnTo>
                      <a:pt x="898" y="67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8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5" name="Freeform 9"/>
              <p:cNvSpPr>
                <a:spLocks/>
              </p:cNvSpPr>
              <p:nvPr/>
            </p:nvSpPr>
            <p:spPr bwMode="auto">
              <a:xfrm>
                <a:off x="2128368" y="4787900"/>
                <a:ext cx="196850" cy="21907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18" y="88"/>
                  </a:cxn>
                  <a:cxn ang="0">
                    <a:pos x="34" y="104"/>
                  </a:cxn>
                  <a:cxn ang="0">
                    <a:pos x="50" y="120"/>
                  </a:cxn>
                  <a:cxn ang="0">
                    <a:pos x="64" y="138"/>
                  </a:cxn>
                  <a:cxn ang="0">
                    <a:pos x="64" y="138"/>
                  </a:cxn>
                  <a:cxn ang="0">
                    <a:pos x="76" y="120"/>
                  </a:cxn>
                  <a:cxn ang="0">
                    <a:pos x="92" y="102"/>
                  </a:cxn>
                  <a:cxn ang="0">
                    <a:pos x="108" y="86"/>
                  </a:cxn>
                  <a:cxn ang="0">
                    <a:pos x="124" y="70"/>
                  </a:cxn>
                  <a:cxn ang="0">
                    <a:pos x="124" y="70"/>
                  </a:cxn>
                  <a:cxn ang="0">
                    <a:pos x="110" y="50"/>
                  </a:cxn>
                  <a:cxn ang="0">
                    <a:pos x="96" y="32"/>
                  </a:cxn>
                  <a:cxn ang="0">
                    <a:pos x="78" y="16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44" y="16"/>
                  </a:cxn>
                  <a:cxn ang="0">
                    <a:pos x="28" y="34"/>
                  </a:cxn>
                  <a:cxn ang="0">
                    <a:pos x="14" y="52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124" h="138">
                    <a:moveTo>
                      <a:pt x="0" y="72"/>
                    </a:moveTo>
                    <a:lnTo>
                      <a:pt x="0" y="72"/>
                    </a:lnTo>
                    <a:lnTo>
                      <a:pt x="18" y="88"/>
                    </a:lnTo>
                    <a:lnTo>
                      <a:pt x="34" y="104"/>
                    </a:lnTo>
                    <a:lnTo>
                      <a:pt x="50" y="120"/>
                    </a:lnTo>
                    <a:lnTo>
                      <a:pt x="64" y="138"/>
                    </a:lnTo>
                    <a:lnTo>
                      <a:pt x="64" y="138"/>
                    </a:lnTo>
                    <a:lnTo>
                      <a:pt x="76" y="120"/>
                    </a:lnTo>
                    <a:lnTo>
                      <a:pt x="92" y="102"/>
                    </a:lnTo>
                    <a:lnTo>
                      <a:pt x="108" y="86"/>
                    </a:lnTo>
                    <a:lnTo>
                      <a:pt x="124" y="70"/>
                    </a:lnTo>
                    <a:lnTo>
                      <a:pt x="124" y="70"/>
                    </a:lnTo>
                    <a:lnTo>
                      <a:pt x="110" y="50"/>
                    </a:lnTo>
                    <a:lnTo>
                      <a:pt x="96" y="32"/>
                    </a:lnTo>
                    <a:lnTo>
                      <a:pt x="78" y="16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14" y="52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8">
                <a:solidFill>
                  <a:schemeClr val="bg2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" name="Freeform 13"/>
              <p:cNvSpPr>
                <a:spLocks/>
              </p:cNvSpPr>
              <p:nvPr/>
            </p:nvSpPr>
            <p:spPr bwMode="auto">
              <a:xfrm>
                <a:off x="2241550" y="4899025"/>
                <a:ext cx="225425" cy="80327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44" y="16"/>
                  </a:cxn>
                  <a:cxn ang="0">
                    <a:pos x="28" y="32"/>
                  </a:cxn>
                  <a:cxn ang="0">
                    <a:pos x="12" y="50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2" y="90"/>
                  </a:cxn>
                  <a:cxn ang="0">
                    <a:pos x="24" y="110"/>
                  </a:cxn>
                  <a:cxn ang="0">
                    <a:pos x="36" y="134"/>
                  </a:cxn>
                  <a:cxn ang="0">
                    <a:pos x="44" y="156"/>
                  </a:cxn>
                  <a:cxn ang="0">
                    <a:pos x="50" y="182"/>
                  </a:cxn>
                  <a:cxn ang="0">
                    <a:pos x="56" y="206"/>
                  </a:cxn>
                  <a:cxn ang="0">
                    <a:pos x="58" y="232"/>
                  </a:cxn>
                  <a:cxn ang="0">
                    <a:pos x="60" y="258"/>
                  </a:cxn>
                  <a:cxn ang="0">
                    <a:pos x="60" y="258"/>
                  </a:cxn>
                  <a:cxn ang="0">
                    <a:pos x="58" y="282"/>
                  </a:cxn>
                  <a:cxn ang="0">
                    <a:pos x="56" y="308"/>
                  </a:cxn>
                  <a:cxn ang="0">
                    <a:pos x="52" y="332"/>
                  </a:cxn>
                  <a:cxn ang="0">
                    <a:pos x="46" y="354"/>
                  </a:cxn>
                  <a:cxn ang="0">
                    <a:pos x="38" y="376"/>
                  </a:cxn>
                  <a:cxn ang="0">
                    <a:pos x="28" y="398"/>
                  </a:cxn>
                  <a:cxn ang="0">
                    <a:pos x="18" y="420"/>
                  </a:cxn>
                  <a:cxn ang="0">
                    <a:pos x="4" y="440"/>
                  </a:cxn>
                  <a:cxn ang="0">
                    <a:pos x="4" y="440"/>
                  </a:cxn>
                  <a:cxn ang="0">
                    <a:pos x="18" y="458"/>
                  </a:cxn>
                  <a:cxn ang="0">
                    <a:pos x="34" y="474"/>
                  </a:cxn>
                  <a:cxn ang="0">
                    <a:pos x="50" y="490"/>
                  </a:cxn>
                  <a:cxn ang="0">
                    <a:pos x="68" y="506"/>
                  </a:cxn>
                  <a:cxn ang="0">
                    <a:pos x="68" y="506"/>
                  </a:cxn>
                  <a:cxn ang="0">
                    <a:pos x="84" y="480"/>
                  </a:cxn>
                  <a:cxn ang="0">
                    <a:pos x="100" y="450"/>
                  </a:cxn>
                  <a:cxn ang="0">
                    <a:pos x="112" y="422"/>
                  </a:cxn>
                  <a:cxn ang="0">
                    <a:pos x="122" y="390"/>
                  </a:cxn>
                  <a:cxn ang="0">
                    <a:pos x="130" y="358"/>
                  </a:cxn>
                  <a:cxn ang="0">
                    <a:pos x="136" y="326"/>
                  </a:cxn>
                  <a:cxn ang="0">
                    <a:pos x="140" y="292"/>
                  </a:cxn>
                  <a:cxn ang="0">
                    <a:pos x="142" y="258"/>
                  </a:cxn>
                  <a:cxn ang="0">
                    <a:pos x="142" y="258"/>
                  </a:cxn>
                  <a:cxn ang="0">
                    <a:pos x="140" y="222"/>
                  </a:cxn>
                  <a:cxn ang="0">
                    <a:pos x="136" y="186"/>
                  </a:cxn>
                  <a:cxn ang="0">
                    <a:pos x="130" y="152"/>
                  </a:cxn>
                  <a:cxn ang="0">
                    <a:pos x="120" y="120"/>
                  </a:cxn>
                  <a:cxn ang="0">
                    <a:pos x="108" y="88"/>
                  </a:cxn>
                  <a:cxn ang="0">
                    <a:pos x="94" y="56"/>
                  </a:cxn>
                  <a:cxn ang="0">
                    <a:pos x="78" y="28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42" h="506">
                    <a:moveTo>
                      <a:pt x="60" y="0"/>
                    </a:moveTo>
                    <a:lnTo>
                      <a:pt x="60" y="0"/>
                    </a:lnTo>
                    <a:lnTo>
                      <a:pt x="44" y="16"/>
                    </a:lnTo>
                    <a:lnTo>
                      <a:pt x="28" y="32"/>
                    </a:lnTo>
                    <a:lnTo>
                      <a:pt x="12" y="50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2" y="90"/>
                    </a:lnTo>
                    <a:lnTo>
                      <a:pt x="24" y="110"/>
                    </a:lnTo>
                    <a:lnTo>
                      <a:pt x="36" y="134"/>
                    </a:lnTo>
                    <a:lnTo>
                      <a:pt x="44" y="156"/>
                    </a:lnTo>
                    <a:lnTo>
                      <a:pt x="50" y="182"/>
                    </a:lnTo>
                    <a:lnTo>
                      <a:pt x="56" y="206"/>
                    </a:lnTo>
                    <a:lnTo>
                      <a:pt x="58" y="232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58" y="282"/>
                    </a:lnTo>
                    <a:lnTo>
                      <a:pt x="56" y="308"/>
                    </a:lnTo>
                    <a:lnTo>
                      <a:pt x="52" y="332"/>
                    </a:lnTo>
                    <a:lnTo>
                      <a:pt x="46" y="354"/>
                    </a:lnTo>
                    <a:lnTo>
                      <a:pt x="38" y="376"/>
                    </a:lnTo>
                    <a:lnTo>
                      <a:pt x="28" y="398"/>
                    </a:lnTo>
                    <a:lnTo>
                      <a:pt x="18" y="420"/>
                    </a:lnTo>
                    <a:lnTo>
                      <a:pt x="4" y="440"/>
                    </a:lnTo>
                    <a:lnTo>
                      <a:pt x="4" y="440"/>
                    </a:lnTo>
                    <a:lnTo>
                      <a:pt x="18" y="458"/>
                    </a:lnTo>
                    <a:lnTo>
                      <a:pt x="34" y="474"/>
                    </a:lnTo>
                    <a:lnTo>
                      <a:pt x="50" y="490"/>
                    </a:lnTo>
                    <a:lnTo>
                      <a:pt x="68" y="506"/>
                    </a:lnTo>
                    <a:lnTo>
                      <a:pt x="68" y="506"/>
                    </a:lnTo>
                    <a:lnTo>
                      <a:pt x="84" y="480"/>
                    </a:lnTo>
                    <a:lnTo>
                      <a:pt x="100" y="450"/>
                    </a:lnTo>
                    <a:lnTo>
                      <a:pt x="112" y="422"/>
                    </a:lnTo>
                    <a:lnTo>
                      <a:pt x="122" y="390"/>
                    </a:lnTo>
                    <a:lnTo>
                      <a:pt x="130" y="358"/>
                    </a:lnTo>
                    <a:lnTo>
                      <a:pt x="136" y="326"/>
                    </a:lnTo>
                    <a:lnTo>
                      <a:pt x="140" y="292"/>
                    </a:lnTo>
                    <a:lnTo>
                      <a:pt x="142" y="258"/>
                    </a:lnTo>
                    <a:lnTo>
                      <a:pt x="142" y="258"/>
                    </a:lnTo>
                    <a:lnTo>
                      <a:pt x="140" y="222"/>
                    </a:lnTo>
                    <a:lnTo>
                      <a:pt x="136" y="186"/>
                    </a:lnTo>
                    <a:lnTo>
                      <a:pt x="130" y="152"/>
                    </a:lnTo>
                    <a:lnTo>
                      <a:pt x="120" y="120"/>
                    </a:lnTo>
                    <a:lnTo>
                      <a:pt x="108" y="88"/>
                    </a:lnTo>
                    <a:lnTo>
                      <a:pt x="94" y="56"/>
                    </a:lnTo>
                    <a:lnTo>
                      <a:pt x="78" y="28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8">
                <a:noFill/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2743200" y="2273300"/>
              <a:ext cx="1739900" cy="1333500"/>
              <a:chOff x="2022475" y="4629150"/>
              <a:chExt cx="1739900" cy="1333500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2238375" y="4629150"/>
                <a:ext cx="1314450" cy="276225"/>
              </a:xfrm>
              <a:custGeom>
                <a:avLst/>
                <a:gdLst/>
                <a:ahLst/>
                <a:cxnLst>
                  <a:cxn ang="0">
                    <a:pos x="62" y="170"/>
                  </a:cxn>
                  <a:cxn ang="0">
                    <a:pos x="62" y="170"/>
                  </a:cxn>
                  <a:cxn ang="0">
                    <a:pos x="84" y="154"/>
                  </a:cxn>
                  <a:cxn ang="0">
                    <a:pos x="108" y="138"/>
                  </a:cxn>
                  <a:cxn ang="0">
                    <a:pos x="134" y="124"/>
                  </a:cxn>
                  <a:cxn ang="0">
                    <a:pos x="160" y="114"/>
                  </a:cxn>
                  <a:cxn ang="0">
                    <a:pos x="186" y="106"/>
                  </a:cxn>
                  <a:cxn ang="0">
                    <a:pos x="214" y="98"/>
                  </a:cxn>
                  <a:cxn ang="0">
                    <a:pos x="242" y="94"/>
                  </a:cxn>
                  <a:cxn ang="0">
                    <a:pos x="272" y="94"/>
                  </a:cxn>
                  <a:cxn ang="0">
                    <a:pos x="552" y="94"/>
                  </a:cxn>
                  <a:cxn ang="0">
                    <a:pos x="552" y="94"/>
                  </a:cxn>
                  <a:cxn ang="0">
                    <a:pos x="582" y="94"/>
                  </a:cxn>
                  <a:cxn ang="0">
                    <a:pos x="612" y="100"/>
                  </a:cxn>
                  <a:cxn ang="0">
                    <a:pos x="640" y="106"/>
                  </a:cxn>
                  <a:cxn ang="0">
                    <a:pos x="668" y="114"/>
                  </a:cxn>
                  <a:cxn ang="0">
                    <a:pos x="694" y="126"/>
                  </a:cxn>
                  <a:cxn ang="0">
                    <a:pos x="718" y="140"/>
                  </a:cxn>
                  <a:cxn ang="0">
                    <a:pos x="742" y="156"/>
                  </a:cxn>
                  <a:cxn ang="0">
                    <a:pos x="764" y="174"/>
                  </a:cxn>
                  <a:cxn ang="0">
                    <a:pos x="764" y="174"/>
                  </a:cxn>
                  <a:cxn ang="0">
                    <a:pos x="780" y="154"/>
                  </a:cxn>
                  <a:cxn ang="0">
                    <a:pos x="794" y="136"/>
                  </a:cxn>
                  <a:cxn ang="0">
                    <a:pos x="812" y="120"/>
                  </a:cxn>
                  <a:cxn ang="0">
                    <a:pos x="828" y="104"/>
                  </a:cxn>
                  <a:cxn ang="0">
                    <a:pos x="828" y="104"/>
                  </a:cxn>
                  <a:cxn ang="0">
                    <a:pos x="802" y="82"/>
                  </a:cxn>
                  <a:cxn ang="0">
                    <a:pos x="774" y="60"/>
                  </a:cxn>
                  <a:cxn ang="0">
                    <a:pos x="744" y="42"/>
                  </a:cxn>
                  <a:cxn ang="0">
                    <a:pos x="714" y="28"/>
                  </a:cxn>
                  <a:cxn ang="0">
                    <a:pos x="680" y="16"/>
                  </a:cxn>
                  <a:cxn ang="0">
                    <a:pos x="646" y="8"/>
                  </a:cxn>
                  <a:cxn ang="0">
                    <a:pos x="612" y="2"/>
                  </a:cxn>
                  <a:cxn ang="0">
                    <a:pos x="576" y="0"/>
                  </a:cxn>
                  <a:cxn ang="0">
                    <a:pos x="248" y="0"/>
                  </a:cxn>
                  <a:cxn ang="0">
                    <a:pos x="248" y="0"/>
                  </a:cxn>
                  <a:cxn ang="0">
                    <a:pos x="212" y="2"/>
                  </a:cxn>
                  <a:cxn ang="0">
                    <a:pos x="178" y="6"/>
                  </a:cxn>
                  <a:cxn ang="0">
                    <a:pos x="146" y="16"/>
                  </a:cxn>
                  <a:cxn ang="0">
                    <a:pos x="114" y="26"/>
                  </a:cxn>
                  <a:cxn ang="0">
                    <a:pos x="82" y="40"/>
                  </a:cxn>
                  <a:cxn ang="0">
                    <a:pos x="54" y="58"/>
                  </a:cxn>
                  <a:cxn ang="0">
                    <a:pos x="26" y="7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6" y="116"/>
                  </a:cxn>
                  <a:cxn ang="0">
                    <a:pos x="34" y="132"/>
                  </a:cxn>
                  <a:cxn ang="0">
                    <a:pos x="48" y="150"/>
                  </a:cxn>
                  <a:cxn ang="0">
                    <a:pos x="62" y="170"/>
                  </a:cxn>
                  <a:cxn ang="0">
                    <a:pos x="62" y="170"/>
                  </a:cxn>
                </a:cxnLst>
                <a:rect l="0" t="0" r="r" b="b"/>
                <a:pathLst>
                  <a:path w="828" h="174">
                    <a:moveTo>
                      <a:pt x="62" y="170"/>
                    </a:moveTo>
                    <a:lnTo>
                      <a:pt x="62" y="170"/>
                    </a:lnTo>
                    <a:lnTo>
                      <a:pt x="84" y="154"/>
                    </a:lnTo>
                    <a:lnTo>
                      <a:pt x="108" y="138"/>
                    </a:lnTo>
                    <a:lnTo>
                      <a:pt x="134" y="124"/>
                    </a:lnTo>
                    <a:lnTo>
                      <a:pt x="160" y="114"/>
                    </a:lnTo>
                    <a:lnTo>
                      <a:pt x="186" y="106"/>
                    </a:lnTo>
                    <a:lnTo>
                      <a:pt x="214" y="98"/>
                    </a:lnTo>
                    <a:lnTo>
                      <a:pt x="242" y="94"/>
                    </a:lnTo>
                    <a:lnTo>
                      <a:pt x="272" y="94"/>
                    </a:lnTo>
                    <a:lnTo>
                      <a:pt x="552" y="94"/>
                    </a:lnTo>
                    <a:lnTo>
                      <a:pt x="552" y="94"/>
                    </a:lnTo>
                    <a:lnTo>
                      <a:pt x="582" y="94"/>
                    </a:lnTo>
                    <a:lnTo>
                      <a:pt x="612" y="100"/>
                    </a:lnTo>
                    <a:lnTo>
                      <a:pt x="640" y="106"/>
                    </a:lnTo>
                    <a:lnTo>
                      <a:pt x="668" y="114"/>
                    </a:lnTo>
                    <a:lnTo>
                      <a:pt x="694" y="126"/>
                    </a:lnTo>
                    <a:lnTo>
                      <a:pt x="718" y="140"/>
                    </a:lnTo>
                    <a:lnTo>
                      <a:pt x="742" y="156"/>
                    </a:lnTo>
                    <a:lnTo>
                      <a:pt x="764" y="174"/>
                    </a:lnTo>
                    <a:lnTo>
                      <a:pt x="764" y="174"/>
                    </a:lnTo>
                    <a:lnTo>
                      <a:pt x="780" y="154"/>
                    </a:lnTo>
                    <a:lnTo>
                      <a:pt x="794" y="136"/>
                    </a:lnTo>
                    <a:lnTo>
                      <a:pt x="812" y="120"/>
                    </a:lnTo>
                    <a:lnTo>
                      <a:pt x="828" y="104"/>
                    </a:lnTo>
                    <a:lnTo>
                      <a:pt x="828" y="104"/>
                    </a:lnTo>
                    <a:lnTo>
                      <a:pt x="802" y="82"/>
                    </a:lnTo>
                    <a:lnTo>
                      <a:pt x="774" y="60"/>
                    </a:lnTo>
                    <a:lnTo>
                      <a:pt x="744" y="42"/>
                    </a:lnTo>
                    <a:lnTo>
                      <a:pt x="714" y="28"/>
                    </a:lnTo>
                    <a:lnTo>
                      <a:pt x="680" y="16"/>
                    </a:lnTo>
                    <a:lnTo>
                      <a:pt x="646" y="8"/>
                    </a:lnTo>
                    <a:lnTo>
                      <a:pt x="612" y="2"/>
                    </a:lnTo>
                    <a:lnTo>
                      <a:pt x="576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12" y="2"/>
                    </a:lnTo>
                    <a:lnTo>
                      <a:pt x="178" y="6"/>
                    </a:lnTo>
                    <a:lnTo>
                      <a:pt x="146" y="16"/>
                    </a:lnTo>
                    <a:lnTo>
                      <a:pt x="114" y="26"/>
                    </a:lnTo>
                    <a:lnTo>
                      <a:pt x="82" y="40"/>
                    </a:lnTo>
                    <a:lnTo>
                      <a:pt x="54" y="58"/>
                    </a:lnTo>
                    <a:lnTo>
                      <a:pt x="26" y="7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6" y="116"/>
                    </a:lnTo>
                    <a:lnTo>
                      <a:pt x="34" y="132"/>
                    </a:lnTo>
                    <a:lnTo>
                      <a:pt x="48" y="150"/>
                    </a:lnTo>
                    <a:lnTo>
                      <a:pt x="62" y="170"/>
                    </a:lnTo>
                    <a:lnTo>
                      <a:pt x="62" y="1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251075" y="5702300"/>
                <a:ext cx="1276350" cy="260350"/>
              </a:xfrm>
              <a:custGeom>
                <a:avLst/>
                <a:gdLst/>
                <a:ahLst/>
                <a:cxnLst>
                  <a:cxn ang="0">
                    <a:pos x="742" y="2"/>
                  </a:cxn>
                  <a:cxn ang="0">
                    <a:pos x="742" y="2"/>
                  </a:cxn>
                  <a:cxn ang="0">
                    <a:pos x="722" y="18"/>
                  </a:cxn>
                  <a:cxn ang="0">
                    <a:pos x="698" y="32"/>
                  </a:cxn>
                  <a:cxn ang="0">
                    <a:pos x="676" y="42"/>
                  </a:cxn>
                  <a:cxn ang="0">
                    <a:pos x="650" y="52"/>
                  </a:cxn>
                  <a:cxn ang="0">
                    <a:pos x="624" y="60"/>
                  </a:cxn>
                  <a:cxn ang="0">
                    <a:pos x="598" y="66"/>
                  </a:cxn>
                  <a:cxn ang="0">
                    <a:pos x="572" y="70"/>
                  </a:cxn>
                  <a:cxn ang="0">
                    <a:pos x="544" y="70"/>
                  </a:cxn>
                  <a:cxn ang="0">
                    <a:pos x="264" y="70"/>
                  </a:cxn>
                  <a:cxn ang="0">
                    <a:pos x="264" y="70"/>
                  </a:cxn>
                  <a:cxn ang="0">
                    <a:pos x="236" y="70"/>
                  </a:cxn>
                  <a:cxn ang="0">
                    <a:pos x="208" y="66"/>
                  </a:cxn>
                  <a:cxn ang="0">
                    <a:pos x="182" y="60"/>
                  </a:cxn>
                  <a:cxn ang="0">
                    <a:pos x="156" y="52"/>
                  </a:cxn>
                  <a:cxn ang="0">
                    <a:pos x="130" y="42"/>
                  </a:cxn>
                  <a:cxn ang="0">
                    <a:pos x="106" y="30"/>
                  </a:cxn>
                  <a:cxn ang="0">
                    <a:pos x="84" y="16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48" y="20"/>
                  </a:cxn>
                  <a:cxn ang="0">
                    <a:pos x="34" y="38"/>
                  </a:cxn>
                  <a:cxn ang="0">
                    <a:pos x="18" y="5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26" y="92"/>
                  </a:cxn>
                  <a:cxn ang="0">
                    <a:pos x="52" y="110"/>
                  </a:cxn>
                  <a:cxn ang="0">
                    <a:pos x="82" y="126"/>
                  </a:cxn>
                  <a:cxn ang="0">
                    <a:pos x="110" y="140"/>
                  </a:cxn>
                  <a:cxn ang="0">
                    <a:pos x="142" y="150"/>
                  </a:cxn>
                  <a:cxn ang="0">
                    <a:pos x="174" y="158"/>
                  </a:cxn>
                  <a:cxn ang="0">
                    <a:pos x="206" y="162"/>
                  </a:cxn>
                  <a:cxn ang="0">
                    <a:pos x="240" y="164"/>
                  </a:cxn>
                  <a:cxn ang="0">
                    <a:pos x="568" y="164"/>
                  </a:cxn>
                  <a:cxn ang="0">
                    <a:pos x="568" y="164"/>
                  </a:cxn>
                  <a:cxn ang="0">
                    <a:pos x="600" y="162"/>
                  </a:cxn>
                  <a:cxn ang="0">
                    <a:pos x="632" y="158"/>
                  </a:cxn>
                  <a:cxn ang="0">
                    <a:pos x="664" y="150"/>
                  </a:cxn>
                  <a:cxn ang="0">
                    <a:pos x="694" y="140"/>
                  </a:cxn>
                  <a:cxn ang="0">
                    <a:pos x="724" y="128"/>
                  </a:cxn>
                  <a:cxn ang="0">
                    <a:pos x="752" y="112"/>
                  </a:cxn>
                  <a:cxn ang="0">
                    <a:pos x="778" y="96"/>
                  </a:cxn>
                  <a:cxn ang="0">
                    <a:pos x="804" y="76"/>
                  </a:cxn>
                  <a:cxn ang="0">
                    <a:pos x="804" y="76"/>
                  </a:cxn>
                  <a:cxn ang="0">
                    <a:pos x="786" y="60"/>
                  </a:cxn>
                  <a:cxn ang="0">
                    <a:pos x="770" y="42"/>
                  </a:cxn>
                  <a:cxn ang="0">
                    <a:pos x="756" y="22"/>
                  </a:cxn>
                  <a:cxn ang="0">
                    <a:pos x="742" y="2"/>
                  </a:cxn>
                  <a:cxn ang="0">
                    <a:pos x="742" y="2"/>
                  </a:cxn>
                </a:cxnLst>
                <a:rect l="0" t="0" r="r" b="b"/>
                <a:pathLst>
                  <a:path w="804" h="164">
                    <a:moveTo>
                      <a:pt x="742" y="2"/>
                    </a:moveTo>
                    <a:lnTo>
                      <a:pt x="742" y="2"/>
                    </a:lnTo>
                    <a:lnTo>
                      <a:pt x="722" y="18"/>
                    </a:lnTo>
                    <a:lnTo>
                      <a:pt x="698" y="32"/>
                    </a:lnTo>
                    <a:lnTo>
                      <a:pt x="676" y="42"/>
                    </a:lnTo>
                    <a:lnTo>
                      <a:pt x="650" y="52"/>
                    </a:lnTo>
                    <a:lnTo>
                      <a:pt x="624" y="60"/>
                    </a:lnTo>
                    <a:lnTo>
                      <a:pt x="598" y="66"/>
                    </a:lnTo>
                    <a:lnTo>
                      <a:pt x="572" y="70"/>
                    </a:lnTo>
                    <a:lnTo>
                      <a:pt x="544" y="70"/>
                    </a:lnTo>
                    <a:lnTo>
                      <a:pt x="264" y="70"/>
                    </a:lnTo>
                    <a:lnTo>
                      <a:pt x="264" y="70"/>
                    </a:lnTo>
                    <a:lnTo>
                      <a:pt x="236" y="70"/>
                    </a:lnTo>
                    <a:lnTo>
                      <a:pt x="208" y="66"/>
                    </a:lnTo>
                    <a:lnTo>
                      <a:pt x="182" y="60"/>
                    </a:lnTo>
                    <a:lnTo>
                      <a:pt x="156" y="52"/>
                    </a:lnTo>
                    <a:lnTo>
                      <a:pt x="130" y="42"/>
                    </a:lnTo>
                    <a:lnTo>
                      <a:pt x="106" y="30"/>
                    </a:lnTo>
                    <a:lnTo>
                      <a:pt x="84" y="16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48" y="20"/>
                    </a:lnTo>
                    <a:lnTo>
                      <a:pt x="34" y="38"/>
                    </a:lnTo>
                    <a:lnTo>
                      <a:pt x="18" y="56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6" y="92"/>
                    </a:lnTo>
                    <a:lnTo>
                      <a:pt x="52" y="110"/>
                    </a:lnTo>
                    <a:lnTo>
                      <a:pt x="82" y="126"/>
                    </a:lnTo>
                    <a:lnTo>
                      <a:pt x="110" y="140"/>
                    </a:lnTo>
                    <a:lnTo>
                      <a:pt x="142" y="150"/>
                    </a:lnTo>
                    <a:lnTo>
                      <a:pt x="174" y="158"/>
                    </a:lnTo>
                    <a:lnTo>
                      <a:pt x="206" y="162"/>
                    </a:lnTo>
                    <a:lnTo>
                      <a:pt x="240" y="164"/>
                    </a:lnTo>
                    <a:lnTo>
                      <a:pt x="568" y="164"/>
                    </a:lnTo>
                    <a:lnTo>
                      <a:pt x="568" y="164"/>
                    </a:lnTo>
                    <a:lnTo>
                      <a:pt x="600" y="162"/>
                    </a:lnTo>
                    <a:lnTo>
                      <a:pt x="632" y="158"/>
                    </a:lnTo>
                    <a:lnTo>
                      <a:pt x="664" y="150"/>
                    </a:lnTo>
                    <a:lnTo>
                      <a:pt x="694" y="140"/>
                    </a:lnTo>
                    <a:lnTo>
                      <a:pt x="724" y="128"/>
                    </a:lnTo>
                    <a:lnTo>
                      <a:pt x="752" y="112"/>
                    </a:lnTo>
                    <a:lnTo>
                      <a:pt x="778" y="96"/>
                    </a:lnTo>
                    <a:lnTo>
                      <a:pt x="804" y="76"/>
                    </a:lnTo>
                    <a:lnTo>
                      <a:pt x="804" y="76"/>
                    </a:lnTo>
                    <a:lnTo>
                      <a:pt x="786" y="60"/>
                    </a:lnTo>
                    <a:lnTo>
                      <a:pt x="770" y="42"/>
                    </a:lnTo>
                    <a:lnTo>
                      <a:pt x="756" y="22"/>
                    </a:lnTo>
                    <a:lnTo>
                      <a:pt x="742" y="2"/>
                    </a:lnTo>
                    <a:lnTo>
                      <a:pt x="742" y="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152650" y="5597525"/>
                <a:ext cx="196850" cy="219075"/>
              </a:xfrm>
              <a:custGeom>
                <a:avLst/>
                <a:gdLst/>
                <a:ahLst/>
                <a:cxnLst>
                  <a:cxn ang="0">
                    <a:pos x="124" y="66"/>
                  </a:cxn>
                  <a:cxn ang="0">
                    <a:pos x="124" y="66"/>
                  </a:cxn>
                  <a:cxn ang="0">
                    <a:pos x="106" y="50"/>
                  </a:cxn>
                  <a:cxn ang="0">
                    <a:pos x="90" y="34"/>
                  </a:cxn>
                  <a:cxn ang="0">
                    <a:pos x="74" y="18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48" y="18"/>
                  </a:cxn>
                  <a:cxn ang="0">
                    <a:pos x="32" y="36"/>
                  </a:cxn>
                  <a:cxn ang="0">
                    <a:pos x="16" y="52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4" y="88"/>
                  </a:cxn>
                  <a:cxn ang="0">
                    <a:pos x="28" y="106"/>
                  </a:cxn>
                  <a:cxn ang="0">
                    <a:pos x="46" y="122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80" y="122"/>
                  </a:cxn>
                  <a:cxn ang="0">
                    <a:pos x="96" y="104"/>
                  </a:cxn>
                  <a:cxn ang="0">
                    <a:pos x="110" y="86"/>
                  </a:cxn>
                  <a:cxn ang="0">
                    <a:pos x="124" y="66"/>
                  </a:cxn>
                  <a:cxn ang="0">
                    <a:pos x="124" y="66"/>
                  </a:cxn>
                </a:cxnLst>
                <a:rect l="0" t="0" r="r" b="b"/>
                <a:pathLst>
                  <a:path w="124" h="138">
                    <a:moveTo>
                      <a:pt x="124" y="66"/>
                    </a:moveTo>
                    <a:lnTo>
                      <a:pt x="124" y="66"/>
                    </a:lnTo>
                    <a:lnTo>
                      <a:pt x="106" y="50"/>
                    </a:lnTo>
                    <a:lnTo>
                      <a:pt x="90" y="34"/>
                    </a:lnTo>
                    <a:lnTo>
                      <a:pt x="74" y="18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8"/>
                    </a:lnTo>
                    <a:lnTo>
                      <a:pt x="32" y="36"/>
                    </a:lnTo>
                    <a:lnTo>
                      <a:pt x="16" y="5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4" y="88"/>
                    </a:lnTo>
                    <a:lnTo>
                      <a:pt x="28" y="106"/>
                    </a:lnTo>
                    <a:lnTo>
                      <a:pt x="46" y="122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80" y="122"/>
                    </a:lnTo>
                    <a:lnTo>
                      <a:pt x="96" y="104"/>
                    </a:lnTo>
                    <a:lnTo>
                      <a:pt x="110" y="86"/>
                    </a:lnTo>
                    <a:lnTo>
                      <a:pt x="124" y="66"/>
                    </a:lnTo>
                    <a:lnTo>
                      <a:pt x="124" y="66"/>
                    </a:lnTo>
                    <a:close/>
                  </a:path>
                </a:pathLst>
              </a:custGeom>
              <a:solidFill>
                <a:srgbClr val="603813"/>
              </a:solidFill>
              <a:ln w="8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2022475" y="4902200"/>
                <a:ext cx="225425" cy="803275"/>
              </a:xfrm>
              <a:custGeom>
                <a:avLst/>
                <a:gdLst/>
                <a:ahLst/>
                <a:cxnLst>
                  <a:cxn ang="0">
                    <a:pos x="138" y="66"/>
                  </a:cxn>
                  <a:cxn ang="0">
                    <a:pos x="138" y="66"/>
                  </a:cxn>
                  <a:cxn ang="0">
                    <a:pos x="124" y="48"/>
                  </a:cxn>
                  <a:cxn ang="0">
                    <a:pos x="108" y="32"/>
                  </a:cxn>
                  <a:cxn ang="0">
                    <a:pos x="92" y="16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58" y="26"/>
                  </a:cxn>
                  <a:cxn ang="0">
                    <a:pos x="42" y="56"/>
                  </a:cxn>
                  <a:cxn ang="0">
                    <a:pos x="30" y="84"/>
                  </a:cxn>
                  <a:cxn ang="0">
                    <a:pos x="20" y="116"/>
                  </a:cxn>
                  <a:cxn ang="0">
                    <a:pos x="12" y="148"/>
                  </a:cxn>
                  <a:cxn ang="0">
                    <a:pos x="6" y="180"/>
                  </a:cxn>
                  <a:cxn ang="0">
                    <a:pos x="2" y="214"/>
                  </a:cxn>
                  <a:cxn ang="0">
                    <a:pos x="0" y="248"/>
                  </a:cxn>
                  <a:cxn ang="0">
                    <a:pos x="0" y="248"/>
                  </a:cxn>
                  <a:cxn ang="0">
                    <a:pos x="2" y="284"/>
                  </a:cxn>
                  <a:cxn ang="0">
                    <a:pos x="6" y="320"/>
                  </a:cxn>
                  <a:cxn ang="0">
                    <a:pos x="12" y="354"/>
                  </a:cxn>
                  <a:cxn ang="0">
                    <a:pos x="22" y="386"/>
                  </a:cxn>
                  <a:cxn ang="0">
                    <a:pos x="34" y="418"/>
                  </a:cxn>
                  <a:cxn ang="0">
                    <a:pos x="48" y="450"/>
                  </a:cxn>
                  <a:cxn ang="0">
                    <a:pos x="64" y="478"/>
                  </a:cxn>
                  <a:cxn ang="0">
                    <a:pos x="82" y="506"/>
                  </a:cxn>
                  <a:cxn ang="0">
                    <a:pos x="82" y="506"/>
                  </a:cxn>
                  <a:cxn ang="0">
                    <a:pos x="98" y="490"/>
                  </a:cxn>
                  <a:cxn ang="0">
                    <a:pos x="114" y="474"/>
                  </a:cxn>
                  <a:cxn ang="0">
                    <a:pos x="130" y="456"/>
                  </a:cxn>
                  <a:cxn ang="0">
                    <a:pos x="142" y="438"/>
                  </a:cxn>
                  <a:cxn ang="0">
                    <a:pos x="142" y="438"/>
                  </a:cxn>
                  <a:cxn ang="0">
                    <a:pos x="130" y="416"/>
                  </a:cxn>
                  <a:cxn ang="0">
                    <a:pos x="118" y="396"/>
                  </a:cxn>
                  <a:cxn ang="0">
                    <a:pos x="106" y="372"/>
                  </a:cxn>
                  <a:cxn ang="0">
                    <a:pos x="98" y="350"/>
                  </a:cxn>
                  <a:cxn ang="0">
                    <a:pos x="92" y="324"/>
                  </a:cxn>
                  <a:cxn ang="0">
                    <a:pos x="86" y="300"/>
                  </a:cxn>
                  <a:cxn ang="0">
                    <a:pos x="84" y="274"/>
                  </a:cxn>
                  <a:cxn ang="0">
                    <a:pos x="82" y="248"/>
                  </a:cxn>
                  <a:cxn ang="0">
                    <a:pos x="82" y="248"/>
                  </a:cxn>
                  <a:cxn ang="0">
                    <a:pos x="84" y="224"/>
                  </a:cxn>
                  <a:cxn ang="0">
                    <a:pos x="86" y="198"/>
                  </a:cxn>
                  <a:cxn ang="0">
                    <a:pos x="90" y="174"/>
                  </a:cxn>
                  <a:cxn ang="0">
                    <a:pos x="96" y="152"/>
                  </a:cxn>
                  <a:cxn ang="0">
                    <a:pos x="104" y="130"/>
                  </a:cxn>
                  <a:cxn ang="0">
                    <a:pos x="114" y="108"/>
                  </a:cxn>
                  <a:cxn ang="0">
                    <a:pos x="124" y="86"/>
                  </a:cxn>
                  <a:cxn ang="0">
                    <a:pos x="138" y="66"/>
                  </a:cxn>
                  <a:cxn ang="0">
                    <a:pos x="138" y="66"/>
                  </a:cxn>
                </a:cxnLst>
                <a:rect l="0" t="0" r="r" b="b"/>
                <a:pathLst>
                  <a:path w="142" h="506">
                    <a:moveTo>
                      <a:pt x="138" y="66"/>
                    </a:moveTo>
                    <a:lnTo>
                      <a:pt x="138" y="66"/>
                    </a:lnTo>
                    <a:lnTo>
                      <a:pt x="124" y="48"/>
                    </a:lnTo>
                    <a:lnTo>
                      <a:pt x="108" y="32"/>
                    </a:lnTo>
                    <a:lnTo>
                      <a:pt x="92" y="16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58" y="26"/>
                    </a:lnTo>
                    <a:lnTo>
                      <a:pt x="42" y="56"/>
                    </a:lnTo>
                    <a:lnTo>
                      <a:pt x="30" y="84"/>
                    </a:lnTo>
                    <a:lnTo>
                      <a:pt x="20" y="116"/>
                    </a:lnTo>
                    <a:lnTo>
                      <a:pt x="12" y="148"/>
                    </a:lnTo>
                    <a:lnTo>
                      <a:pt x="6" y="180"/>
                    </a:lnTo>
                    <a:lnTo>
                      <a:pt x="2" y="214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2" y="284"/>
                    </a:lnTo>
                    <a:lnTo>
                      <a:pt x="6" y="320"/>
                    </a:lnTo>
                    <a:lnTo>
                      <a:pt x="12" y="354"/>
                    </a:lnTo>
                    <a:lnTo>
                      <a:pt x="22" y="386"/>
                    </a:lnTo>
                    <a:lnTo>
                      <a:pt x="34" y="418"/>
                    </a:lnTo>
                    <a:lnTo>
                      <a:pt x="48" y="450"/>
                    </a:lnTo>
                    <a:lnTo>
                      <a:pt x="64" y="478"/>
                    </a:lnTo>
                    <a:lnTo>
                      <a:pt x="82" y="506"/>
                    </a:lnTo>
                    <a:lnTo>
                      <a:pt x="82" y="506"/>
                    </a:lnTo>
                    <a:lnTo>
                      <a:pt x="98" y="490"/>
                    </a:lnTo>
                    <a:lnTo>
                      <a:pt x="114" y="474"/>
                    </a:lnTo>
                    <a:lnTo>
                      <a:pt x="130" y="456"/>
                    </a:lnTo>
                    <a:lnTo>
                      <a:pt x="142" y="438"/>
                    </a:lnTo>
                    <a:lnTo>
                      <a:pt x="142" y="438"/>
                    </a:lnTo>
                    <a:lnTo>
                      <a:pt x="130" y="416"/>
                    </a:lnTo>
                    <a:lnTo>
                      <a:pt x="118" y="396"/>
                    </a:lnTo>
                    <a:lnTo>
                      <a:pt x="106" y="372"/>
                    </a:lnTo>
                    <a:lnTo>
                      <a:pt x="98" y="350"/>
                    </a:lnTo>
                    <a:lnTo>
                      <a:pt x="92" y="324"/>
                    </a:lnTo>
                    <a:lnTo>
                      <a:pt x="86" y="300"/>
                    </a:lnTo>
                    <a:lnTo>
                      <a:pt x="84" y="274"/>
                    </a:lnTo>
                    <a:lnTo>
                      <a:pt x="82" y="248"/>
                    </a:lnTo>
                    <a:lnTo>
                      <a:pt x="82" y="248"/>
                    </a:lnTo>
                    <a:lnTo>
                      <a:pt x="84" y="224"/>
                    </a:lnTo>
                    <a:lnTo>
                      <a:pt x="86" y="198"/>
                    </a:lnTo>
                    <a:lnTo>
                      <a:pt x="90" y="174"/>
                    </a:lnTo>
                    <a:lnTo>
                      <a:pt x="96" y="152"/>
                    </a:lnTo>
                    <a:lnTo>
                      <a:pt x="104" y="130"/>
                    </a:lnTo>
                    <a:lnTo>
                      <a:pt x="114" y="108"/>
                    </a:lnTo>
                    <a:lnTo>
                      <a:pt x="124" y="86"/>
                    </a:lnTo>
                    <a:lnTo>
                      <a:pt x="138" y="66"/>
                    </a:lnTo>
                    <a:lnTo>
                      <a:pt x="138" y="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3451225" y="4794250"/>
                <a:ext cx="200025" cy="21907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18" y="84"/>
                  </a:cxn>
                  <a:cxn ang="0">
                    <a:pos x="34" y="102"/>
                  </a:cxn>
                  <a:cxn ang="0">
                    <a:pos x="48" y="120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76" y="120"/>
                  </a:cxn>
                  <a:cxn ang="0">
                    <a:pos x="92" y="104"/>
                  </a:cxn>
                  <a:cxn ang="0">
                    <a:pos x="108" y="88"/>
                  </a:cxn>
                  <a:cxn ang="0">
                    <a:pos x="126" y="74"/>
                  </a:cxn>
                  <a:cxn ang="0">
                    <a:pos x="126" y="74"/>
                  </a:cxn>
                  <a:cxn ang="0">
                    <a:pos x="112" y="54"/>
                  </a:cxn>
                  <a:cxn ang="0">
                    <a:pos x="98" y="34"/>
                  </a:cxn>
                  <a:cxn ang="0">
                    <a:pos x="82" y="16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48" y="16"/>
                  </a:cxn>
                  <a:cxn ang="0">
                    <a:pos x="30" y="32"/>
                  </a:cxn>
                  <a:cxn ang="0">
                    <a:pos x="16" y="50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126" h="138">
                    <a:moveTo>
                      <a:pt x="0" y="70"/>
                    </a:moveTo>
                    <a:lnTo>
                      <a:pt x="0" y="70"/>
                    </a:lnTo>
                    <a:lnTo>
                      <a:pt x="18" y="84"/>
                    </a:lnTo>
                    <a:lnTo>
                      <a:pt x="34" y="102"/>
                    </a:lnTo>
                    <a:lnTo>
                      <a:pt x="48" y="120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76" y="120"/>
                    </a:lnTo>
                    <a:lnTo>
                      <a:pt x="92" y="104"/>
                    </a:lnTo>
                    <a:lnTo>
                      <a:pt x="108" y="88"/>
                    </a:lnTo>
                    <a:lnTo>
                      <a:pt x="126" y="74"/>
                    </a:lnTo>
                    <a:lnTo>
                      <a:pt x="126" y="74"/>
                    </a:lnTo>
                    <a:lnTo>
                      <a:pt x="112" y="54"/>
                    </a:lnTo>
                    <a:lnTo>
                      <a:pt x="98" y="34"/>
                    </a:lnTo>
                    <a:lnTo>
                      <a:pt x="82" y="16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8" y="16"/>
                    </a:lnTo>
                    <a:lnTo>
                      <a:pt x="30" y="32"/>
                    </a:lnTo>
                    <a:lnTo>
                      <a:pt x="16" y="5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3530600" y="4911725"/>
                <a:ext cx="231775" cy="800100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0"/>
                  </a:cxn>
                  <a:cxn ang="0">
                    <a:pos x="58" y="14"/>
                  </a:cxn>
                  <a:cxn ang="0">
                    <a:pos x="42" y="30"/>
                  </a:cxn>
                  <a:cxn ang="0">
                    <a:pos x="26" y="46"/>
                  </a:cxn>
                  <a:cxn ang="0">
                    <a:pos x="12" y="64"/>
                  </a:cxn>
                  <a:cxn ang="0">
                    <a:pos x="12" y="64"/>
                  </a:cxn>
                  <a:cxn ang="0">
                    <a:pos x="24" y="84"/>
                  </a:cxn>
                  <a:cxn ang="0">
                    <a:pos x="34" y="104"/>
                  </a:cxn>
                  <a:cxn ang="0">
                    <a:pos x="42" y="126"/>
                  </a:cxn>
                  <a:cxn ang="0">
                    <a:pos x="50" y="148"/>
                  </a:cxn>
                  <a:cxn ang="0">
                    <a:pos x="56" y="170"/>
                  </a:cxn>
                  <a:cxn ang="0">
                    <a:pos x="60" y="194"/>
                  </a:cxn>
                  <a:cxn ang="0">
                    <a:pos x="62" y="218"/>
                  </a:cxn>
                  <a:cxn ang="0">
                    <a:pos x="64" y="242"/>
                  </a:cxn>
                  <a:cxn ang="0">
                    <a:pos x="64" y="242"/>
                  </a:cxn>
                  <a:cxn ang="0">
                    <a:pos x="62" y="268"/>
                  </a:cxn>
                  <a:cxn ang="0">
                    <a:pos x="60" y="296"/>
                  </a:cxn>
                  <a:cxn ang="0">
                    <a:pos x="54" y="320"/>
                  </a:cxn>
                  <a:cxn ang="0">
                    <a:pos x="48" y="346"/>
                  </a:cxn>
                  <a:cxn ang="0">
                    <a:pos x="38" y="370"/>
                  </a:cxn>
                  <a:cxn ang="0">
                    <a:pos x="28" y="392"/>
                  </a:cxn>
                  <a:cxn ang="0">
                    <a:pos x="14" y="414"/>
                  </a:cxn>
                  <a:cxn ang="0">
                    <a:pos x="0" y="436"/>
                  </a:cxn>
                  <a:cxn ang="0">
                    <a:pos x="0" y="436"/>
                  </a:cxn>
                  <a:cxn ang="0">
                    <a:pos x="14" y="454"/>
                  </a:cxn>
                  <a:cxn ang="0">
                    <a:pos x="28" y="472"/>
                  </a:cxn>
                  <a:cxn ang="0">
                    <a:pos x="44" y="490"/>
                  </a:cxn>
                  <a:cxn ang="0">
                    <a:pos x="62" y="504"/>
                  </a:cxn>
                  <a:cxn ang="0">
                    <a:pos x="62" y="504"/>
                  </a:cxn>
                  <a:cxn ang="0">
                    <a:pos x="80" y="478"/>
                  </a:cxn>
                  <a:cxn ang="0">
                    <a:pos x="96" y="448"/>
                  </a:cxn>
                  <a:cxn ang="0">
                    <a:pos x="112" y="416"/>
                  </a:cxn>
                  <a:cxn ang="0">
                    <a:pos x="124" y="384"/>
                  </a:cxn>
                  <a:cxn ang="0">
                    <a:pos x="134" y="350"/>
                  </a:cxn>
                  <a:cxn ang="0">
                    <a:pos x="140" y="314"/>
                  </a:cxn>
                  <a:cxn ang="0">
                    <a:pos x="144" y="278"/>
                  </a:cxn>
                  <a:cxn ang="0">
                    <a:pos x="146" y="242"/>
                  </a:cxn>
                  <a:cxn ang="0">
                    <a:pos x="146" y="242"/>
                  </a:cxn>
                  <a:cxn ang="0">
                    <a:pos x="144" y="208"/>
                  </a:cxn>
                  <a:cxn ang="0">
                    <a:pos x="142" y="176"/>
                  </a:cxn>
                  <a:cxn ang="0">
                    <a:pos x="136" y="144"/>
                  </a:cxn>
                  <a:cxn ang="0">
                    <a:pos x="128" y="112"/>
                  </a:cxn>
                  <a:cxn ang="0">
                    <a:pos x="118" y="82"/>
                  </a:cxn>
                  <a:cxn ang="0">
                    <a:pos x="106" y="54"/>
                  </a:cxn>
                  <a:cxn ang="0">
                    <a:pos x="92" y="26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146" h="504">
                    <a:moveTo>
                      <a:pt x="76" y="0"/>
                    </a:moveTo>
                    <a:lnTo>
                      <a:pt x="76" y="0"/>
                    </a:lnTo>
                    <a:lnTo>
                      <a:pt x="58" y="14"/>
                    </a:lnTo>
                    <a:lnTo>
                      <a:pt x="42" y="30"/>
                    </a:lnTo>
                    <a:lnTo>
                      <a:pt x="26" y="46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24" y="84"/>
                    </a:lnTo>
                    <a:lnTo>
                      <a:pt x="34" y="104"/>
                    </a:lnTo>
                    <a:lnTo>
                      <a:pt x="42" y="126"/>
                    </a:lnTo>
                    <a:lnTo>
                      <a:pt x="50" y="148"/>
                    </a:lnTo>
                    <a:lnTo>
                      <a:pt x="56" y="170"/>
                    </a:lnTo>
                    <a:lnTo>
                      <a:pt x="60" y="194"/>
                    </a:lnTo>
                    <a:lnTo>
                      <a:pt x="62" y="218"/>
                    </a:lnTo>
                    <a:lnTo>
                      <a:pt x="64" y="242"/>
                    </a:lnTo>
                    <a:lnTo>
                      <a:pt x="64" y="242"/>
                    </a:lnTo>
                    <a:lnTo>
                      <a:pt x="62" y="268"/>
                    </a:lnTo>
                    <a:lnTo>
                      <a:pt x="60" y="296"/>
                    </a:lnTo>
                    <a:lnTo>
                      <a:pt x="54" y="320"/>
                    </a:lnTo>
                    <a:lnTo>
                      <a:pt x="48" y="346"/>
                    </a:lnTo>
                    <a:lnTo>
                      <a:pt x="38" y="370"/>
                    </a:lnTo>
                    <a:lnTo>
                      <a:pt x="28" y="392"/>
                    </a:lnTo>
                    <a:lnTo>
                      <a:pt x="14" y="414"/>
                    </a:lnTo>
                    <a:lnTo>
                      <a:pt x="0" y="436"/>
                    </a:lnTo>
                    <a:lnTo>
                      <a:pt x="0" y="436"/>
                    </a:lnTo>
                    <a:lnTo>
                      <a:pt x="14" y="454"/>
                    </a:lnTo>
                    <a:lnTo>
                      <a:pt x="28" y="472"/>
                    </a:lnTo>
                    <a:lnTo>
                      <a:pt x="44" y="490"/>
                    </a:lnTo>
                    <a:lnTo>
                      <a:pt x="62" y="504"/>
                    </a:lnTo>
                    <a:lnTo>
                      <a:pt x="62" y="504"/>
                    </a:lnTo>
                    <a:lnTo>
                      <a:pt x="80" y="478"/>
                    </a:lnTo>
                    <a:lnTo>
                      <a:pt x="96" y="448"/>
                    </a:lnTo>
                    <a:lnTo>
                      <a:pt x="112" y="416"/>
                    </a:lnTo>
                    <a:lnTo>
                      <a:pt x="124" y="384"/>
                    </a:lnTo>
                    <a:lnTo>
                      <a:pt x="134" y="350"/>
                    </a:lnTo>
                    <a:lnTo>
                      <a:pt x="140" y="314"/>
                    </a:lnTo>
                    <a:lnTo>
                      <a:pt x="144" y="278"/>
                    </a:lnTo>
                    <a:lnTo>
                      <a:pt x="146" y="242"/>
                    </a:lnTo>
                    <a:lnTo>
                      <a:pt x="146" y="242"/>
                    </a:lnTo>
                    <a:lnTo>
                      <a:pt x="144" y="208"/>
                    </a:lnTo>
                    <a:lnTo>
                      <a:pt x="142" y="176"/>
                    </a:lnTo>
                    <a:lnTo>
                      <a:pt x="136" y="144"/>
                    </a:lnTo>
                    <a:lnTo>
                      <a:pt x="128" y="112"/>
                    </a:lnTo>
                    <a:lnTo>
                      <a:pt x="118" y="82"/>
                    </a:lnTo>
                    <a:lnTo>
                      <a:pt x="106" y="54"/>
                    </a:lnTo>
                    <a:lnTo>
                      <a:pt x="92" y="26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8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8" name="Group 13"/>
            <p:cNvGrpSpPr/>
            <p:nvPr/>
          </p:nvGrpSpPr>
          <p:grpSpPr>
            <a:xfrm>
              <a:off x="5334000" y="2286000"/>
              <a:ext cx="1739900" cy="1333500"/>
              <a:chOff x="4613275" y="4641850"/>
              <a:chExt cx="1739900" cy="1333500"/>
            </a:xfrm>
          </p:grpSpPr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4829175" y="4641850"/>
                <a:ext cx="1524000" cy="1333500"/>
              </a:xfrm>
              <a:custGeom>
                <a:avLst/>
                <a:gdLst/>
                <a:ahLst/>
                <a:cxnLst>
                  <a:cxn ang="0">
                    <a:pos x="248" y="0"/>
                  </a:cxn>
                  <a:cxn ang="0">
                    <a:pos x="212" y="2"/>
                  </a:cxn>
                  <a:cxn ang="0">
                    <a:pos x="146" y="16"/>
                  </a:cxn>
                  <a:cxn ang="0">
                    <a:pos x="82" y="40"/>
                  </a:cxn>
                  <a:cxn ang="0">
                    <a:pos x="26" y="78"/>
                  </a:cxn>
                  <a:cxn ang="0">
                    <a:pos x="0" y="100"/>
                  </a:cxn>
                  <a:cxn ang="0">
                    <a:pos x="34" y="132"/>
                  </a:cxn>
                  <a:cxn ang="0">
                    <a:pos x="62" y="170"/>
                  </a:cxn>
                  <a:cxn ang="0">
                    <a:pos x="84" y="154"/>
                  </a:cxn>
                  <a:cxn ang="0">
                    <a:pos x="134" y="124"/>
                  </a:cxn>
                  <a:cxn ang="0">
                    <a:pos x="186" y="106"/>
                  </a:cxn>
                  <a:cxn ang="0">
                    <a:pos x="242" y="94"/>
                  </a:cxn>
                  <a:cxn ang="0">
                    <a:pos x="552" y="94"/>
                  </a:cxn>
                  <a:cxn ang="0">
                    <a:pos x="584" y="96"/>
                  </a:cxn>
                  <a:cxn ang="0">
                    <a:pos x="648" y="108"/>
                  </a:cxn>
                  <a:cxn ang="0">
                    <a:pos x="706" y="132"/>
                  </a:cxn>
                  <a:cxn ang="0">
                    <a:pos x="760" y="168"/>
                  </a:cxn>
                  <a:cxn ang="0">
                    <a:pos x="804" y="212"/>
                  </a:cxn>
                  <a:cxn ang="0">
                    <a:pos x="838" y="264"/>
                  </a:cxn>
                  <a:cxn ang="0">
                    <a:pos x="864" y="322"/>
                  </a:cxn>
                  <a:cxn ang="0">
                    <a:pos x="876" y="386"/>
                  </a:cxn>
                  <a:cxn ang="0">
                    <a:pos x="878" y="420"/>
                  </a:cxn>
                  <a:cxn ang="0">
                    <a:pos x="872" y="486"/>
                  </a:cxn>
                  <a:cxn ang="0">
                    <a:pos x="852" y="548"/>
                  </a:cxn>
                  <a:cxn ang="0">
                    <a:pos x="822" y="602"/>
                  </a:cxn>
                  <a:cxn ang="0">
                    <a:pos x="782" y="650"/>
                  </a:cxn>
                  <a:cxn ang="0">
                    <a:pos x="734" y="690"/>
                  </a:cxn>
                  <a:cxn ang="0">
                    <a:pos x="678" y="720"/>
                  </a:cxn>
                  <a:cxn ang="0">
                    <a:pos x="618" y="740"/>
                  </a:cxn>
                  <a:cxn ang="0">
                    <a:pos x="552" y="746"/>
                  </a:cxn>
                  <a:cxn ang="0">
                    <a:pos x="272" y="746"/>
                  </a:cxn>
                  <a:cxn ang="0">
                    <a:pos x="216" y="742"/>
                  </a:cxn>
                  <a:cxn ang="0">
                    <a:pos x="164" y="728"/>
                  </a:cxn>
                  <a:cxn ang="0">
                    <a:pos x="114" y="706"/>
                  </a:cxn>
                  <a:cxn ang="0">
                    <a:pos x="70" y="676"/>
                  </a:cxn>
                  <a:cxn ang="0">
                    <a:pos x="56" y="696"/>
                  </a:cxn>
                  <a:cxn ang="0">
                    <a:pos x="26" y="732"/>
                  </a:cxn>
                  <a:cxn ang="0">
                    <a:pos x="8" y="748"/>
                  </a:cxn>
                  <a:cxn ang="0">
                    <a:pos x="60" y="786"/>
                  </a:cxn>
                  <a:cxn ang="0">
                    <a:pos x="118" y="816"/>
                  </a:cxn>
                  <a:cxn ang="0">
                    <a:pos x="182" y="834"/>
                  </a:cxn>
                  <a:cxn ang="0">
                    <a:pos x="248" y="840"/>
                  </a:cxn>
                  <a:cxn ang="0">
                    <a:pos x="576" y="840"/>
                  </a:cxn>
                  <a:cxn ang="0">
                    <a:pos x="654" y="832"/>
                  </a:cxn>
                  <a:cxn ang="0">
                    <a:pos x="726" y="806"/>
                  </a:cxn>
                  <a:cxn ang="0">
                    <a:pos x="790" y="768"/>
                  </a:cxn>
                  <a:cxn ang="0">
                    <a:pos x="848" y="716"/>
                  </a:cxn>
                  <a:cxn ang="0">
                    <a:pos x="894" y="654"/>
                  </a:cxn>
                  <a:cxn ang="0">
                    <a:pos x="930" y="584"/>
                  </a:cxn>
                  <a:cxn ang="0">
                    <a:pos x="952" y="504"/>
                  </a:cxn>
                  <a:cxn ang="0">
                    <a:pos x="960" y="420"/>
                  </a:cxn>
                  <a:cxn ang="0">
                    <a:pos x="958" y="378"/>
                  </a:cxn>
                  <a:cxn ang="0">
                    <a:pos x="942" y="296"/>
                  </a:cxn>
                  <a:cxn ang="0">
                    <a:pos x="914" y="220"/>
                  </a:cxn>
                  <a:cxn ang="0">
                    <a:pos x="872" y="152"/>
                  </a:cxn>
                  <a:cxn ang="0">
                    <a:pos x="820" y="96"/>
                  </a:cxn>
                  <a:cxn ang="0">
                    <a:pos x="760" y="50"/>
                  </a:cxn>
                  <a:cxn ang="0">
                    <a:pos x="690" y="18"/>
                  </a:cxn>
                  <a:cxn ang="0">
                    <a:pos x="616" y="2"/>
                  </a:cxn>
                  <a:cxn ang="0">
                    <a:pos x="576" y="0"/>
                  </a:cxn>
                </a:cxnLst>
                <a:rect l="0" t="0" r="r" b="b"/>
                <a:pathLst>
                  <a:path w="960" h="840">
                    <a:moveTo>
                      <a:pt x="576" y="0"/>
                    </a:moveTo>
                    <a:lnTo>
                      <a:pt x="248" y="0"/>
                    </a:lnTo>
                    <a:lnTo>
                      <a:pt x="248" y="0"/>
                    </a:lnTo>
                    <a:lnTo>
                      <a:pt x="212" y="2"/>
                    </a:lnTo>
                    <a:lnTo>
                      <a:pt x="178" y="6"/>
                    </a:lnTo>
                    <a:lnTo>
                      <a:pt x="146" y="16"/>
                    </a:lnTo>
                    <a:lnTo>
                      <a:pt x="114" y="26"/>
                    </a:lnTo>
                    <a:lnTo>
                      <a:pt x="82" y="40"/>
                    </a:lnTo>
                    <a:lnTo>
                      <a:pt x="54" y="58"/>
                    </a:lnTo>
                    <a:lnTo>
                      <a:pt x="26" y="7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6" y="116"/>
                    </a:lnTo>
                    <a:lnTo>
                      <a:pt x="34" y="132"/>
                    </a:lnTo>
                    <a:lnTo>
                      <a:pt x="48" y="150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84" y="154"/>
                    </a:lnTo>
                    <a:lnTo>
                      <a:pt x="108" y="138"/>
                    </a:lnTo>
                    <a:lnTo>
                      <a:pt x="134" y="124"/>
                    </a:lnTo>
                    <a:lnTo>
                      <a:pt x="160" y="114"/>
                    </a:lnTo>
                    <a:lnTo>
                      <a:pt x="186" y="106"/>
                    </a:lnTo>
                    <a:lnTo>
                      <a:pt x="214" y="98"/>
                    </a:lnTo>
                    <a:lnTo>
                      <a:pt x="242" y="94"/>
                    </a:lnTo>
                    <a:lnTo>
                      <a:pt x="272" y="94"/>
                    </a:lnTo>
                    <a:lnTo>
                      <a:pt x="552" y="94"/>
                    </a:lnTo>
                    <a:lnTo>
                      <a:pt x="552" y="94"/>
                    </a:lnTo>
                    <a:lnTo>
                      <a:pt x="584" y="96"/>
                    </a:lnTo>
                    <a:lnTo>
                      <a:pt x="618" y="100"/>
                    </a:lnTo>
                    <a:lnTo>
                      <a:pt x="648" y="108"/>
                    </a:lnTo>
                    <a:lnTo>
                      <a:pt x="678" y="120"/>
                    </a:lnTo>
                    <a:lnTo>
                      <a:pt x="706" y="132"/>
                    </a:lnTo>
                    <a:lnTo>
                      <a:pt x="734" y="150"/>
                    </a:lnTo>
                    <a:lnTo>
                      <a:pt x="760" y="168"/>
                    </a:lnTo>
                    <a:lnTo>
                      <a:pt x="782" y="190"/>
                    </a:lnTo>
                    <a:lnTo>
                      <a:pt x="804" y="212"/>
                    </a:lnTo>
                    <a:lnTo>
                      <a:pt x="822" y="238"/>
                    </a:lnTo>
                    <a:lnTo>
                      <a:pt x="838" y="264"/>
                    </a:lnTo>
                    <a:lnTo>
                      <a:pt x="852" y="292"/>
                    </a:lnTo>
                    <a:lnTo>
                      <a:pt x="864" y="322"/>
                    </a:lnTo>
                    <a:lnTo>
                      <a:pt x="872" y="354"/>
                    </a:lnTo>
                    <a:lnTo>
                      <a:pt x="876" y="386"/>
                    </a:lnTo>
                    <a:lnTo>
                      <a:pt x="878" y="420"/>
                    </a:lnTo>
                    <a:lnTo>
                      <a:pt x="878" y="420"/>
                    </a:lnTo>
                    <a:lnTo>
                      <a:pt x="876" y="454"/>
                    </a:lnTo>
                    <a:lnTo>
                      <a:pt x="872" y="486"/>
                    </a:lnTo>
                    <a:lnTo>
                      <a:pt x="864" y="518"/>
                    </a:lnTo>
                    <a:lnTo>
                      <a:pt x="852" y="548"/>
                    </a:lnTo>
                    <a:lnTo>
                      <a:pt x="838" y="576"/>
                    </a:lnTo>
                    <a:lnTo>
                      <a:pt x="822" y="602"/>
                    </a:lnTo>
                    <a:lnTo>
                      <a:pt x="804" y="628"/>
                    </a:lnTo>
                    <a:lnTo>
                      <a:pt x="782" y="650"/>
                    </a:lnTo>
                    <a:lnTo>
                      <a:pt x="760" y="672"/>
                    </a:lnTo>
                    <a:lnTo>
                      <a:pt x="734" y="690"/>
                    </a:lnTo>
                    <a:lnTo>
                      <a:pt x="706" y="708"/>
                    </a:lnTo>
                    <a:lnTo>
                      <a:pt x="678" y="720"/>
                    </a:lnTo>
                    <a:lnTo>
                      <a:pt x="648" y="732"/>
                    </a:lnTo>
                    <a:lnTo>
                      <a:pt x="618" y="740"/>
                    </a:lnTo>
                    <a:lnTo>
                      <a:pt x="584" y="744"/>
                    </a:lnTo>
                    <a:lnTo>
                      <a:pt x="552" y="746"/>
                    </a:lnTo>
                    <a:lnTo>
                      <a:pt x="272" y="746"/>
                    </a:lnTo>
                    <a:lnTo>
                      <a:pt x="272" y="746"/>
                    </a:lnTo>
                    <a:lnTo>
                      <a:pt x="244" y="746"/>
                    </a:lnTo>
                    <a:lnTo>
                      <a:pt x="216" y="742"/>
                    </a:lnTo>
                    <a:lnTo>
                      <a:pt x="190" y="736"/>
                    </a:lnTo>
                    <a:lnTo>
                      <a:pt x="164" y="728"/>
                    </a:lnTo>
                    <a:lnTo>
                      <a:pt x="138" y="718"/>
                    </a:lnTo>
                    <a:lnTo>
                      <a:pt x="114" y="706"/>
                    </a:lnTo>
                    <a:lnTo>
                      <a:pt x="92" y="692"/>
                    </a:lnTo>
                    <a:lnTo>
                      <a:pt x="70" y="676"/>
                    </a:lnTo>
                    <a:lnTo>
                      <a:pt x="70" y="676"/>
                    </a:lnTo>
                    <a:lnTo>
                      <a:pt x="56" y="696"/>
                    </a:lnTo>
                    <a:lnTo>
                      <a:pt x="42" y="714"/>
                    </a:lnTo>
                    <a:lnTo>
                      <a:pt x="26" y="732"/>
                    </a:lnTo>
                    <a:lnTo>
                      <a:pt x="8" y="748"/>
                    </a:lnTo>
                    <a:lnTo>
                      <a:pt x="8" y="748"/>
                    </a:lnTo>
                    <a:lnTo>
                      <a:pt x="34" y="768"/>
                    </a:lnTo>
                    <a:lnTo>
                      <a:pt x="60" y="786"/>
                    </a:lnTo>
                    <a:lnTo>
                      <a:pt x="90" y="802"/>
                    </a:lnTo>
                    <a:lnTo>
                      <a:pt x="118" y="816"/>
                    </a:lnTo>
                    <a:lnTo>
                      <a:pt x="150" y="826"/>
                    </a:lnTo>
                    <a:lnTo>
                      <a:pt x="182" y="834"/>
                    </a:lnTo>
                    <a:lnTo>
                      <a:pt x="214" y="838"/>
                    </a:lnTo>
                    <a:lnTo>
                      <a:pt x="248" y="840"/>
                    </a:lnTo>
                    <a:lnTo>
                      <a:pt x="576" y="840"/>
                    </a:lnTo>
                    <a:lnTo>
                      <a:pt x="576" y="840"/>
                    </a:lnTo>
                    <a:lnTo>
                      <a:pt x="616" y="838"/>
                    </a:lnTo>
                    <a:lnTo>
                      <a:pt x="654" y="832"/>
                    </a:lnTo>
                    <a:lnTo>
                      <a:pt x="690" y="822"/>
                    </a:lnTo>
                    <a:lnTo>
                      <a:pt x="726" y="806"/>
                    </a:lnTo>
                    <a:lnTo>
                      <a:pt x="760" y="790"/>
                    </a:lnTo>
                    <a:lnTo>
                      <a:pt x="790" y="768"/>
                    </a:lnTo>
                    <a:lnTo>
                      <a:pt x="820" y="744"/>
                    </a:lnTo>
                    <a:lnTo>
                      <a:pt x="848" y="716"/>
                    </a:lnTo>
                    <a:lnTo>
                      <a:pt x="872" y="688"/>
                    </a:lnTo>
                    <a:lnTo>
                      <a:pt x="894" y="654"/>
                    </a:lnTo>
                    <a:lnTo>
                      <a:pt x="914" y="620"/>
                    </a:lnTo>
                    <a:lnTo>
                      <a:pt x="930" y="584"/>
                    </a:lnTo>
                    <a:lnTo>
                      <a:pt x="942" y="544"/>
                    </a:lnTo>
                    <a:lnTo>
                      <a:pt x="952" y="504"/>
                    </a:lnTo>
                    <a:lnTo>
                      <a:pt x="958" y="462"/>
                    </a:lnTo>
                    <a:lnTo>
                      <a:pt x="960" y="420"/>
                    </a:lnTo>
                    <a:lnTo>
                      <a:pt x="960" y="420"/>
                    </a:lnTo>
                    <a:lnTo>
                      <a:pt x="958" y="378"/>
                    </a:lnTo>
                    <a:lnTo>
                      <a:pt x="952" y="336"/>
                    </a:lnTo>
                    <a:lnTo>
                      <a:pt x="942" y="296"/>
                    </a:lnTo>
                    <a:lnTo>
                      <a:pt x="930" y="256"/>
                    </a:lnTo>
                    <a:lnTo>
                      <a:pt x="914" y="220"/>
                    </a:lnTo>
                    <a:lnTo>
                      <a:pt x="894" y="186"/>
                    </a:lnTo>
                    <a:lnTo>
                      <a:pt x="872" y="152"/>
                    </a:lnTo>
                    <a:lnTo>
                      <a:pt x="848" y="124"/>
                    </a:lnTo>
                    <a:lnTo>
                      <a:pt x="820" y="96"/>
                    </a:lnTo>
                    <a:lnTo>
                      <a:pt x="790" y="72"/>
                    </a:lnTo>
                    <a:lnTo>
                      <a:pt x="760" y="50"/>
                    </a:lnTo>
                    <a:lnTo>
                      <a:pt x="726" y="34"/>
                    </a:lnTo>
                    <a:lnTo>
                      <a:pt x="690" y="18"/>
                    </a:lnTo>
                    <a:lnTo>
                      <a:pt x="654" y="8"/>
                    </a:lnTo>
                    <a:lnTo>
                      <a:pt x="616" y="2"/>
                    </a:lnTo>
                    <a:lnTo>
                      <a:pt x="576" y="0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4743450" y="5610225"/>
                <a:ext cx="196850" cy="219075"/>
              </a:xfrm>
              <a:custGeom>
                <a:avLst/>
                <a:gdLst/>
                <a:ahLst/>
                <a:cxnLst>
                  <a:cxn ang="0">
                    <a:pos x="124" y="66"/>
                  </a:cxn>
                  <a:cxn ang="0">
                    <a:pos x="124" y="66"/>
                  </a:cxn>
                  <a:cxn ang="0">
                    <a:pos x="106" y="50"/>
                  </a:cxn>
                  <a:cxn ang="0">
                    <a:pos x="90" y="34"/>
                  </a:cxn>
                  <a:cxn ang="0">
                    <a:pos x="74" y="18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48" y="18"/>
                  </a:cxn>
                  <a:cxn ang="0">
                    <a:pos x="32" y="36"/>
                  </a:cxn>
                  <a:cxn ang="0">
                    <a:pos x="16" y="52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4" y="88"/>
                  </a:cxn>
                  <a:cxn ang="0">
                    <a:pos x="28" y="106"/>
                  </a:cxn>
                  <a:cxn ang="0">
                    <a:pos x="46" y="122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80" y="122"/>
                  </a:cxn>
                  <a:cxn ang="0">
                    <a:pos x="96" y="104"/>
                  </a:cxn>
                  <a:cxn ang="0">
                    <a:pos x="110" y="86"/>
                  </a:cxn>
                  <a:cxn ang="0">
                    <a:pos x="124" y="66"/>
                  </a:cxn>
                  <a:cxn ang="0">
                    <a:pos x="124" y="66"/>
                  </a:cxn>
                </a:cxnLst>
                <a:rect l="0" t="0" r="r" b="b"/>
                <a:pathLst>
                  <a:path w="124" h="138">
                    <a:moveTo>
                      <a:pt x="124" y="66"/>
                    </a:moveTo>
                    <a:lnTo>
                      <a:pt x="124" y="66"/>
                    </a:lnTo>
                    <a:lnTo>
                      <a:pt x="106" y="50"/>
                    </a:lnTo>
                    <a:lnTo>
                      <a:pt x="90" y="34"/>
                    </a:lnTo>
                    <a:lnTo>
                      <a:pt x="74" y="18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8"/>
                    </a:lnTo>
                    <a:lnTo>
                      <a:pt x="32" y="36"/>
                    </a:lnTo>
                    <a:lnTo>
                      <a:pt x="16" y="5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4" y="88"/>
                    </a:lnTo>
                    <a:lnTo>
                      <a:pt x="28" y="106"/>
                    </a:lnTo>
                    <a:lnTo>
                      <a:pt x="46" y="122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80" y="122"/>
                    </a:lnTo>
                    <a:lnTo>
                      <a:pt x="96" y="104"/>
                    </a:lnTo>
                    <a:lnTo>
                      <a:pt x="110" y="86"/>
                    </a:lnTo>
                    <a:lnTo>
                      <a:pt x="124" y="66"/>
                    </a:lnTo>
                    <a:lnTo>
                      <a:pt x="124" y="6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4613275" y="4914900"/>
                <a:ext cx="225425" cy="803275"/>
              </a:xfrm>
              <a:custGeom>
                <a:avLst/>
                <a:gdLst/>
                <a:ahLst/>
                <a:cxnLst>
                  <a:cxn ang="0">
                    <a:pos x="138" y="66"/>
                  </a:cxn>
                  <a:cxn ang="0">
                    <a:pos x="138" y="66"/>
                  </a:cxn>
                  <a:cxn ang="0">
                    <a:pos x="124" y="48"/>
                  </a:cxn>
                  <a:cxn ang="0">
                    <a:pos x="108" y="32"/>
                  </a:cxn>
                  <a:cxn ang="0">
                    <a:pos x="92" y="16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58" y="26"/>
                  </a:cxn>
                  <a:cxn ang="0">
                    <a:pos x="42" y="56"/>
                  </a:cxn>
                  <a:cxn ang="0">
                    <a:pos x="30" y="84"/>
                  </a:cxn>
                  <a:cxn ang="0">
                    <a:pos x="20" y="116"/>
                  </a:cxn>
                  <a:cxn ang="0">
                    <a:pos x="12" y="148"/>
                  </a:cxn>
                  <a:cxn ang="0">
                    <a:pos x="6" y="180"/>
                  </a:cxn>
                  <a:cxn ang="0">
                    <a:pos x="2" y="214"/>
                  </a:cxn>
                  <a:cxn ang="0">
                    <a:pos x="0" y="248"/>
                  </a:cxn>
                  <a:cxn ang="0">
                    <a:pos x="0" y="248"/>
                  </a:cxn>
                  <a:cxn ang="0">
                    <a:pos x="2" y="284"/>
                  </a:cxn>
                  <a:cxn ang="0">
                    <a:pos x="6" y="320"/>
                  </a:cxn>
                  <a:cxn ang="0">
                    <a:pos x="12" y="354"/>
                  </a:cxn>
                  <a:cxn ang="0">
                    <a:pos x="22" y="386"/>
                  </a:cxn>
                  <a:cxn ang="0">
                    <a:pos x="34" y="418"/>
                  </a:cxn>
                  <a:cxn ang="0">
                    <a:pos x="48" y="450"/>
                  </a:cxn>
                  <a:cxn ang="0">
                    <a:pos x="64" y="478"/>
                  </a:cxn>
                  <a:cxn ang="0">
                    <a:pos x="82" y="506"/>
                  </a:cxn>
                  <a:cxn ang="0">
                    <a:pos x="82" y="506"/>
                  </a:cxn>
                  <a:cxn ang="0">
                    <a:pos x="98" y="490"/>
                  </a:cxn>
                  <a:cxn ang="0">
                    <a:pos x="114" y="474"/>
                  </a:cxn>
                  <a:cxn ang="0">
                    <a:pos x="130" y="456"/>
                  </a:cxn>
                  <a:cxn ang="0">
                    <a:pos x="142" y="438"/>
                  </a:cxn>
                  <a:cxn ang="0">
                    <a:pos x="142" y="438"/>
                  </a:cxn>
                  <a:cxn ang="0">
                    <a:pos x="130" y="416"/>
                  </a:cxn>
                  <a:cxn ang="0">
                    <a:pos x="118" y="396"/>
                  </a:cxn>
                  <a:cxn ang="0">
                    <a:pos x="106" y="372"/>
                  </a:cxn>
                  <a:cxn ang="0">
                    <a:pos x="98" y="350"/>
                  </a:cxn>
                  <a:cxn ang="0">
                    <a:pos x="92" y="324"/>
                  </a:cxn>
                  <a:cxn ang="0">
                    <a:pos x="86" y="300"/>
                  </a:cxn>
                  <a:cxn ang="0">
                    <a:pos x="84" y="274"/>
                  </a:cxn>
                  <a:cxn ang="0">
                    <a:pos x="82" y="248"/>
                  </a:cxn>
                  <a:cxn ang="0">
                    <a:pos x="82" y="248"/>
                  </a:cxn>
                  <a:cxn ang="0">
                    <a:pos x="84" y="224"/>
                  </a:cxn>
                  <a:cxn ang="0">
                    <a:pos x="86" y="198"/>
                  </a:cxn>
                  <a:cxn ang="0">
                    <a:pos x="90" y="174"/>
                  </a:cxn>
                  <a:cxn ang="0">
                    <a:pos x="96" y="152"/>
                  </a:cxn>
                  <a:cxn ang="0">
                    <a:pos x="104" y="130"/>
                  </a:cxn>
                  <a:cxn ang="0">
                    <a:pos x="114" y="108"/>
                  </a:cxn>
                  <a:cxn ang="0">
                    <a:pos x="124" y="86"/>
                  </a:cxn>
                  <a:cxn ang="0">
                    <a:pos x="138" y="66"/>
                  </a:cxn>
                  <a:cxn ang="0">
                    <a:pos x="138" y="66"/>
                  </a:cxn>
                </a:cxnLst>
                <a:rect l="0" t="0" r="r" b="b"/>
                <a:pathLst>
                  <a:path w="142" h="506">
                    <a:moveTo>
                      <a:pt x="138" y="66"/>
                    </a:moveTo>
                    <a:lnTo>
                      <a:pt x="138" y="66"/>
                    </a:lnTo>
                    <a:lnTo>
                      <a:pt x="124" y="48"/>
                    </a:lnTo>
                    <a:lnTo>
                      <a:pt x="108" y="32"/>
                    </a:lnTo>
                    <a:lnTo>
                      <a:pt x="92" y="16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58" y="26"/>
                    </a:lnTo>
                    <a:lnTo>
                      <a:pt x="42" y="56"/>
                    </a:lnTo>
                    <a:lnTo>
                      <a:pt x="30" y="84"/>
                    </a:lnTo>
                    <a:lnTo>
                      <a:pt x="20" y="116"/>
                    </a:lnTo>
                    <a:lnTo>
                      <a:pt x="12" y="148"/>
                    </a:lnTo>
                    <a:lnTo>
                      <a:pt x="6" y="180"/>
                    </a:lnTo>
                    <a:lnTo>
                      <a:pt x="2" y="214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2" y="284"/>
                    </a:lnTo>
                    <a:lnTo>
                      <a:pt x="6" y="320"/>
                    </a:lnTo>
                    <a:lnTo>
                      <a:pt x="12" y="354"/>
                    </a:lnTo>
                    <a:lnTo>
                      <a:pt x="22" y="386"/>
                    </a:lnTo>
                    <a:lnTo>
                      <a:pt x="34" y="418"/>
                    </a:lnTo>
                    <a:lnTo>
                      <a:pt x="48" y="450"/>
                    </a:lnTo>
                    <a:lnTo>
                      <a:pt x="64" y="478"/>
                    </a:lnTo>
                    <a:lnTo>
                      <a:pt x="82" y="506"/>
                    </a:lnTo>
                    <a:lnTo>
                      <a:pt x="82" y="506"/>
                    </a:lnTo>
                    <a:lnTo>
                      <a:pt x="98" y="490"/>
                    </a:lnTo>
                    <a:lnTo>
                      <a:pt x="114" y="474"/>
                    </a:lnTo>
                    <a:lnTo>
                      <a:pt x="130" y="456"/>
                    </a:lnTo>
                    <a:lnTo>
                      <a:pt x="142" y="438"/>
                    </a:lnTo>
                    <a:lnTo>
                      <a:pt x="142" y="438"/>
                    </a:lnTo>
                    <a:lnTo>
                      <a:pt x="130" y="416"/>
                    </a:lnTo>
                    <a:lnTo>
                      <a:pt x="118" y="396"/>
                    </a:lnTo>
                    <a:lnTo>
                      <a:pt x="106" y="372"/>
                    </a:lnTo>
                    <a:lnTo>
                      <a:pt x="98" y="350"/>
                    </a:lnTo>
                    <a:lnTo>
                      <a:pt x="92" y="324"/>
                    </a:lnTo>
                    <a:lnTo>
                      <a:pt x="86" y="300"/>
                    </a:lnTo>
                    <a:lnTo>
                      <a:pt x="84" y="274"/>
                    </a:lnTo>
                    <a:lnTo>
                      <a:pt x="82" y="248"/>
                    </a:lnTo>
                    <a:lnTo>
                      <a:pt x="82" y="248"/>
                    </a:lnTo>
                    <a:lnTo>
                      <a:pt x="84" y="224"/>
                    </a:lnTo>
                    <a:lnTo>
                      <a:pt x="86" y="198"/>
                    </a:lnTo>
                    <a:lnTo>
                      <a:pt x="90" y="174"/>
                    </a:lnTo>
                    <a:lnTo>
                      <a:pt x="96" y="152"/>
                    </a:lnTo>
                    <a:lnTo>
                      <a:pt x="104" y="130"/>
                    </a:lnTo>
                    <a:lnTo>
                      <a:pt x="114" y="108"/>
                    </a:lnTo>
                    <a:lnTo>
                      <a:pt x="124" y="86"/>
                    </a:lnTo>
                    <a:lnTo>
                      <a:pt x="138" y="66"/>
                    </a:lnTo>
                    <a:lnTo>
                      <a:pt x="138" y="66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8">
                <a:solidFill>
                  <a:schemeClr val="accent4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5" name="Group 17"/>
            <p:cNvGrpSpPr/>
            <p:nvPr/>
          </p:nvGrpSpPr>
          <p:grpSpPr>
            <a:xfrm>
              <a:off x="4038600" y="2298700"/>
              <a:ext cx="1739900" cy="1333500"/>
              <a:chOff x="3317875" y="4654550"/>
              <a:chExt cx="1739900" cy="1333500"/>
            </a:xfrm>
          </p:grpSpPr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3527425" y="5711825"/>
                <a:ext cx="1314450" cy="276225"/>
              </a:xfrm>
              <a:custGeom>
                <a:avLst/>
                <a:gdLst/>
                <a:ahLst/>
                <a:cxnLst>
                  <a:cxn ang="0">
                    <a:pos x="766" y="4"/>
                  </a:cxn>
                  <a:cxn ang="0">
                    <a:pos x="766" y="4"/>
                  </a:cxn>
                  <a:cxn ang="0">
                    <a:pos x="744" y="20"/>
                  </a:cxn>
                  <a:cxn ang="0">
                    <a:pos x="720" y="36"/>
                  </a:cxn>
                  <a:cxn ang="0">
                    <a:pos x="694" y="50"/>
                  </a:cxn>
                  <a:cxn ang="0">
                    <a:pos x="668" y="60"/>
                  </a:cxn>
                  <a:cxn ang="0">
                    <a:pos x="642" y="68"/>
                  </a:cxn>
                  <a:cxn ang="0">
                    <a:pos x="614" y="76"/>
                  </a:cxn>
                  <a:cxn ang="0">
                    <a:pos x="586" y="80"/>
                  </a:cxn>
                  <a:cxn ang="0">
                    <a:pos x="556" y="80"/>
                  </a:cxn>
                  <a:cxn ang="0">
                    <a:pos x="276" y="80"/>
                  </a:cxn>
                  <a:cxn ang="0">
                    <a:pos x="276" y="80"/>
                  </a:cxn>
                  <a:cxn ang="0">
                    <a:pos x="246" y="80"/>
                  </a:cxn>
                  <a:cxn ang="0">
                    <a:pos x="216" y="74"/>
                  </a:cxn>
                  <a:cxn ang="0">
                    <a:pos x="188" y="68"/>
                  </a:cxn>
                  <a:cxn ang="0">
                    <a:pos x="160" y="60"/>
                  </a:cxn>
                  <a:cxn ang="0">
                    <a:pos x="134" y="48"/>
                  </a:cxn>
                  <a:cxn ang="0">
                    <a:pos x="110" y="34"/>
                  </a:cxn>
                  <a:cxn ang="0">
                    <a:pos x="86" y="18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48" y="20"/>
                  </a:cxn>
                  <a:cxn ang="0">
                    <a:pos x="34" y="38"/>
                  </a:cxn>
                  <a:cxn ang="0">
                    <a:pos x="16" y="5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6" y="92"/>
                  </a:cxn>
                  <a:cxn ang="0">
                    <a:pos x="54" y="114"/>
                  </a:cxn>
                  <a:cxn ang="0">
                    <a:pos x="84" y="132"/>
                  </a:cxn>
                  <a:cxn ang="0">
                    <a:pos x="114" y="146"/>
                  </a:cxn>
                  <a:cxn ang="0">
                    <a:pos x="148" y="158"/>
                  </a:cxn>
                  <a:cxn ang="0">
                    <a:pos x="182" y="166"/>
                  </a:cxn>
                  <a:cxn ang="0">
                    <a:pos x="216" y="172"/>
                  </a:cxn>
                  <a:cxn ang="0">
                    <a:pos x="252" y="174"/>
                  </a:cxn>
                  <a:cxn ang="0">
                    <a:pos x="580" y="174"/>
                  </a:cxn>
                  <a:cxn ang="0">
                    <a:pos x="580" y="174"/>
                  </a:cxn>
                  <a:cxn ang="0">
                    <a:pos x="616" y="172"/>
                  </a:cxn>
                  <a:cxn ang="0">
                    <a:pos x="650" y="168"/>
                  </a:cxn>
                  <a:cxn ang="0">
                    <a:pos x="682" y="158"/>
                  </a:cxn>
                  <a:cxn ang="0">
                    <a:pos x="714" y="148"/>
                  </a:cxn>
                  <a:cxn ang="0">
                    <a:pos x="746" y="134"/>
                  </a:cxn>
                  <a:cxn ang="0">
                    <a:pos x="774" y="116"/>
                  </a:cxn>
                  <a:cxn ang="0">
                    <a:pos x="802" y="96"/>
                  </a:cxn>
                  <a:cxn ang="0">
                    <a:pos x="828" y="74"/>
                  </a:cxn>
                  <a:cxn ang="0">
                    <a:pos x="828" y="74"/>
                  </a:cxn>
                  <a:cxn ang="0">
                    <a:pos x="812" y="58"/>
                  </a:cxn>
                  <a:cxn ang="0">
                    <a:pos x="794" y="42"/>
                  </a:cxn>
                  <a:cxn ang="0">
                    <a:pos x="780" y="24"/>
                  </a:cxn>
                  <a:cxn ang="0">
                    <a:pos x="766" y="4"/>
                  </a:cxn>
                  <a:cxn ang="0">
                    <a:pos x="766" y="4"/>
                  </a:cxn>
                </a:cxnLst>
                <a:rect l="0" t="0" r="r" b="b"/>
                <a:pathLst>
                  <a:path w="828" h="174">
                    <a:moveTo>
                      <a:pt x="766" y="4"/>
                    </a:moveTo>
                    <a:lnTo>
                      <a:pt x="766" y="4"/>
                    </a:lnTo>
                    <a:lnTo>
                      <a:pt x="744" y="20"/>
                    </a:lnTo>
                    <a:lnTo>
                      <a:pt x="720" y="36"/>
                    </a:lnTo>
                    <a:lnTo>
                      <a:pt x="694" y="50"/>
                    </a:lnTo>
                    <a:lnTo>
                      <a:pt x="668" y="60"/>
                    </a:lnTo>
                    <a:lnTo>
                      <a:pt x="642" y="68"/>
                    </a:lnTo>
                    <a:lnTo>
                      <a:pt x="614" y="76"/>
                    </a:lnTo>
                    <a:lnTo>
                      <a:pt x="586" y="80"/>
                    </a:lnTo>
                    <a:lnTo>
                      <a:pt x="556" y="80"/>
                    </a:lnTo>
                    <a:lnTo>
                      <a:pt x="276" y="80"/>
                    </a:lnTo>
                    <a:lnTo>
                      <a:pt x="276" y="80"/>
                    </a:lnTo>
                    <a:lnTo>
                      <a:pt x="246" y="80"/>
                    </a:lnTo>
                    <a:lnTo>
                      <a:pt x="216" y="74"/>
                    </a:lnTo>
                    <a:lnTo>
                      <a:pt x="188" y="68"/>
                    </a:lnTo>
                    <a:lnTo>
                      <a:pt x="160" y="60"/>
                    </a:lnTo>
                    <a:lnTo>
                      <a:pt x="134" y="48"/>
                    </a:lnTo>
                    <a:lnTo>
                      <a:pt x="110" y="34"/>
                    </a:lnTo>
                    <a:lnTo>
                      <a:pt x="86" y="18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8" y="20"/>
                    </a:lnTo>
                    <a:lnTo>
                      <a:pt x="34" y="38"/>
                    </a:lnTo>
                    <a:lnTo>
                      <a:pt x="16" y="5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6" y="92"/>
                    </a:lnTo>
                    <a:lnTo>
                      <a:pt x="54" y="114"/>
                    </a:lnTo>
                    <a:lnTo>
                      <a:pt x="84" y="132"/>
                    </a:lnTo>
                    <a:lnTo>
                      <a:pt x="114" y="146"/>
                    </a:lnTo>
                    <a:lnTo>
                      <a:pt x="148" y="158"/>
                    </a:lnTo>
                    <a:lnTo>
                      <a:pt x="182" y="166"/>
                    </a:lnTo>
                    <a:lnTo>
                      <a:pt x="216" y="172"/>
                    </a:lnTo>
                    <a:lnTo>
                      <a:pt x="252" y="174"/>
                    </a:lnTo>
                    <a:lnTo>
                      <a:pt x="580" y="174"/>
                    </a:lnTo>
                    <a:lnTo>
                      <a:pt x="580" y="174"/>
                    </a:lnTo>
                    <a:lnTo>
                      <a:pt x="616" y="172"/>
                    </a:lnTo>
                    <a:lnTo>
                      <a:pt x="650" y="168"/>
                    </a:lnTo>
                    <a:lnTo>
                      <a:pt x="682" y="158"/>
                    </a:lnTo>
                    <a:lnTo>
                      <a:pt x="714" y="148"/>
                    </a:lnTo>
                    <a:lnTo>
                      <a:pt x="746" y="134"/>
                    </a:lnTo>
                    <a:lnTo>
                      <a:pt x="774" y="116"/>
                    </a:lnTo>
                    <a:lnTo>
                      <a:pt x="802" y="96"/>
                    </a:lnTo>
                    <a:lnTo>
                      <a:pt x="828" y="74"/>
                    </a:lnTo>
                    <a:lnTo>
                      <a:pt x="828" y="74"/>
                    </a:lnTo>
                    <a:lnTo>
                      <a:pt x="812" y="58"/>
                    </a:lnTo>
                    <a:lnTo>
                      <a:pt x="794" y="42"/>
                    </a:lnTo>
                    <a:lnTo>
                      <a:pt x="780" y="24"/>
                    </a:lnTo>
                    <a:lnTo>
                      <a:pt x="766" y="4"/>
                    </a:lnTo>
                    <a:lnTo>
                      <a:pt x="766" y="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3552825" y="4654550"/>
                <a:ext cx="1276350" cy="260350"/>
              </a:xfrm>
              <a:custGeom>
                <a:avLst/>
                <a:gdLst/>
                <a:ahLst/>
                <a:cxnLst>
                  <a:cxn ang="0">
                    <a:pos x="62" y="162"/>
                  </a:cxn>
                  <a:cxn ang="0">
                    <a:pos x="62" y="162"/>
                  </a:cxn>
                  <a:cxn ang="0">
                    <a:pos x="82" y="146"/>
                  </a:cxn>
                  <a:cxn ang="0">
                    <a:pos x="106" y="132"/>
                  </a:cxn>
                  <a:cxn ang="0">
                    <a:pos x="128" y="122"/>
                  </a:cxn>
                  <a:cxn ang="0">
                    <a:pos x="154" y="112"/>
                  </a:cxn>
                  <a:cxn ang="0">
                    <a:pos x="180" y="104"/>
                  </a:cxn>
                  <a:cxn ang="0">
                    <a:pos x="206" y="98"/>
                  </a:cxn>
                  <a:cxn ang="0">
                    <a:pos x="232" y="94"/>
                  </a:cxn>
                  <a:cxn ang="0">
                    <a:pos x="260" y="94"/>
                  </a:cxn>
                  <a:cxn ang="0">
                    <a:pos x="540" y="94"/>
                  </a:cxn>
                  <a:cxn ang="0">
                    <a:pos x="540" y="94"/>
                  </a:cxn>
                  <a:cxn ang="0">
                    <a:pos x="568" y="94"/>
                  </a:cxn>
                  <a:cxn ang="0">
                    <a:pos x="596" y="98"/>
                  </a:cxn>
                  <a:cxn ang="0">
                    <a:pos x="622" y="104"/>
                  </a:cxn>
                  <a:cxn ang="0">
                    <a:pos x="648" y="112"/>
                  </a:cxn>
                  <a:cxn ang="0">
                    <a:pos x="674" y="122"/>
                  </a:cxn>
                  <a:cxn ang="0">
                    <a:pos x="698" y="134"/>
                  </a:cxn>
                  <a:cxn ang="0">
                    <a:pos x="720" y="148"/>
                  </a:cxn>
                  <a:cxn ang="0">
                    <a:pos x="742" y="164"/>
                  </a:cxn>
                  <a:cxn ang="0">
                    <a:pos x="742" y="164"/>
                  </a:cxn>
                  <a:cxn ang="0">
                    <a:pos x="756" y="144"/>
                  </a:cxn>
                  <a:cxn ang="0">
                    <a:pos x="770" y="126"/>
                  </a:cxn>
                  <a:cxn ang="0">
                    <a:pos x="786" y="108"/>
                  </a:cxn>
                  <a:cxn ang="0">
                    <a:pos x="804" y="92"/>
                  </a:cxn>
                  <a:cxn ang="0">
                    <a:pos x="804" y="92"/>
                  </a:cxn>
                  <a:cxn ang="0">
                    <a:pos x="778" y="72"/>
                  </a:cxn>
                  <a:cxn ang="0">
                    <a:pos x="752" y="54"/>
                  </a:cxn>
                  <a:cxn ang="0">
                    <a:pos x="722" y="38"/>
                  </a:cxn>
                  <a:cxn ang="0">
                    <a:pos x="694" y="24"/>
                  </a:cxn>
                  <a:cxn ang="0">
                    <a:pos x="662" y="14"/>
                  </a:cxn>
                  <a:cxn ang="0">
                    <a:pos x="630" y="6"/>
                  </a:cxn>
                  <a:cxn ang="0">
                    <a:pos x="598" y="2"/>
                  </a:cxn>
                  <a:cxn ang="0">
                    <a:pos x="564" y="0"/>
                  </a:cxn>
                  <a:cxn ang="0">
                    <a:pos x="236" y="0"/>
                  </a:cxn>
                  <a:cxn ang="0">
                    <a:pos x="236" y="0"/>
                  </a:cxn>
                  <a:cxn ang="0">
                    <a:pos x="204" y="2"/>
                  </a:cxn>
                  <a:cxn ang="0">
                    <a:pos x="172" y="6"/>
                  </a:cxn>
                  <a:cxn ang="0">
                    <a:pos x="140" y="14"/>
                  </a:cxn>
                  <a:cxn ang="0">
                    <a:pos x="110" y="24"/>
                  </a:cxn>
                  <a:cxn ang="0">
                    <a:pos x="80" y="36"/>
                  </a:cxn>
                  <a:cxn ang="0">
                    <a:pos x="52" y="52"/>
                  </a:cxn>
                  <a:cxn ang="0">
                    <a:pos x="26" y="68"/>
                  </a:cxn>
                  <a:cxn ang="0">
                    <a:pos x="0" y="88"/>
                  </a:cxn>
                  <a:cxn ang="0">
                    <a:pos x="0" y="88"/>
                  </a:cxn>
                  <a:cxn ang="0">
                    <a:pos x="18" y="104"/>
                  </a:cxn>
                  <a:cxn ang="0">
                    <a:pos x="34" y="122"/>
                  </a:cxn>
                  <a:cxn ang="0">
                    <a:pos x="48" y="142"/>
                  </a:cxn>
                  <a:cxn ang="0">
                    <a:pos x="62" y="162"/>
                  </a:cxn>
                  <a:cxn ang="0">
                    <a:pos x="62" y="162"/>
                  </a:cxn>
                </a:cxnLst>
                <a:rect l="0" t="0" r="r" b="b"/>
                <a:pathLst>
                  <a:path w="804" h="164">
                    <a:moveTo>
                      <a:pt x="62" y="162"/>
                    </a:moveTo>
                    <a:lnTo>
                      <a:pt x="62" y="162"/>
                    </a:lnTo>
                    <a:lnTo>
                      <a:pt x="82" y="146"/>
                    </a:lnTo>
                    <a:lnTo>
                      <a:pt x="106" y="132"/>
                    </a:lnTo>
                    <a:lnTo>
                      <a:pt x="128" y="122"/>
                    </a:lnTo>
                    <a:lnTo>
                      <a:pt x="154" y="112"/>
                    </a:lnTo>
                    <a:lnTo>
                      <a:pt x="180" y="104"/>
                    </a:lnTo>
                    <a:lnTo>
                      <a:pt x="206" y="98"/>
                    </a:lnTo>
                    <a:lnTo>
                      <a:pt x="232" y="94"/>
                    </a:lnTo>
                    <a:lnTo>
                      <a:pt x="260" y="94"/>
                    </a:lnTo>
                    <a:lnTo>
                      <a:pt x="540" y="94"/>
                    </a:lnTo>
                    <a:lnTo>
                      <a:pt x="540" y="94"/>
                    </a:lnTo>
                    <a:lnTo>
                      <a:pt x="568" y="94"/>
                    </a:lnTo>
                    <a:lnTo>
                      <a:pt x="596" y="98"/>
                    </a:lnTo>
                    <a:lnTo>
                      <a:pt x="622" y="104"/>
                    </a:lnTo>
                    <a:lnTo>
                      <a:pt x="648" y="112"/>
                    </a:lnTo>
                    <a:lnTo>
                      <a:pt x="674" y="122"/>
                    </a:lnTo>
                    <a:lnTo>
                      <a:pt x="698" y="134"/>
                    </a:lnTo>
                    <a:lnTo>
                      <a:pt x="720" y="148"/>
                    </a:lnTo>
                    <a:lnTo>
                      <a:pt x="742" y="164"/>
                    </a:lnTo>
                    <a:lnTo>
                      <a:pt x="742" y="164"/>
                    </a:lnTo>
                    <a:lnTo>
                      <a:pt x="756" y="144"/>
                    </a:lnTo>
                    <a:lnTo>
                      <a:pt x="770" y="126"/>
                    </a:lnTo>
                    <a:lnTo>
                      <a:pt x="786" y="108"/>
                    </a:lnTo>
                    <a:lnTo>
                      <a:pt x="804" y="92"/>
                    </a:lnTo>
                    <a:lnTo>
                      <a:pt x="804" y="92"/>
                    </a:lnTo>
                    <a:lnTo>
                      <a:pt x="778" y="72"/>
                    </a:lnTo>
                    <a:lnTo>
                      <a:pt x="752" y="54"/>
                    </a:lnTo>
                    <a:lnTo>
                      <a:pt x="722" y="38"/>
                    </a:lnTo>
                    <a:lnTo>
                      <a:pt x="694" y="24"/>
                    </a:lnTo>
                    <a:lnTo>
                      <a:pt x="662" y="14"/>
                    </a:lnTo>
                    <a:lnTo>
                      <a:pt x="630" y="6"/>
                    </a:lnTo>
                    <a:lnTo>
                      <a:pt x="598" y="2"/>
                    </a:lnTo>
                    <a:lnTo>
                      <a:pt x="564" y="0"/>
                    </a:lnTo>
                    <a:lnTo>
                      <a:pt x="236" y="0"/>
                    </a:lnTo>
                    <a:lnTo>
                      <a:pt x="236" y="0"/>
                    </a:lnTo>
                    <a:lnTo>
                      <a:pt x="204" y="2"/>
                    </a:lnTo>
                    <a:lnTo>
                      <a:pt x="172" y="6"/>
                    </a:lnTo>
                    <a:lnTo>
                      <a:pt x="140" y="14"/>
                    </a:lnTo>
                    <a:lnTo>
                      <a:pt x="110" y="24"/>
                    </a:lnTo>
                    <a:lnTo>
                      <a:pt x="80" y="36"/>
                    </a:lnTo>
                    <a:lnTo>
                      <a:pt x="52" y="52"/>
                    </a:lnTo>
                    <a:lnTo>
                      <a:pt x="26" y="68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8" y="104"/>
                    </a:lnTo>
                    <a:lnTo>
                      <a:pt x="34" y="122"/>
                    </a:lnTo>
                    <a:lnTo>
                      <a:pt x="48" y="142"/>
                    </a:lnTo>
                    <a:lnTo>
                      <a:pt x="62" y="162"/>
                    </a:lnTo>
                    <a:lnTo>
                      <a:pt x="62" y="16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3429000" y="5603875"/>
                <a:ext cx="200025" cy="219075"/>
              </a:xfrm>
              <a:custGeom>
                <a:avLst/>
                <a:gdLst/>
                <a:ahLst/>
                <a:cxnLst>
                  <a:cxn ang="0">
                    <a:pos x="126" y="68"/>
                  </a:cxn>
                  <a:cxn ang="0">
                    <a:pos x="126" y="68"/>
                  </a:cxn>
                  <a:cxn ang="0">
                    <a:pos x="108" y="54"/>
                  </a:cxn>
                  <a:cxn ang="0">
                    <a:pos x="92" y="36"/>
                  </a:cxn>
                  <a:cxn ang="0">
                    <a:pos x="78" y="18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50" y="18"/>
                  </a:cxn>
                  <a:cxn ang="0">
                    <a:pos x="34" y="34"/>
                  </a:cxn>
                  <a:cxn ang="0">
                    <a:pos x="18" y="50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14" y="84"/>
                  </a:cxn>
                  <a:cxn ang="0">
                    <a:pos x="28" y="104"/>
                  </a:cxn>
                  <a:cxn ang="0">
                    <a:pos x="44" y="122"/>
                  </a:cxn>
                  <a:cxn ang="0">
                    <a:pos x="62" y="138"/>
                  </a:cxn>
                  <a:cxn ang="0">
                    <a:pos x="62" y="138"/>
                  </a:cxn>
                  <a:cxn ang="0">
                    <a:pos x="78" y="122"/>
                  </a:cxn>
                  <a:cxn ang="0">
                    <a:pos x="96" y="106"/>
                  </a:cxn>
                  <a:cxn ang="0">
                    <a:pos x="110" y="88"/>
                  </a:cxn>
                  <a:cxn ang="0">
                    <a:pos x="126" y="68"/>
                  </a:cxn>
                  <a:cxn ang="0">
                    <a:pos x="126" y="68"/>
                  </a:cxn>
                </a:cxnLst>
                <a:rect l="0" t="0" r="r" b="b"/>
                <a:pathLst>
                  <a:path w="126" h="138">
                    <a:moveTo>
                      <a:pt x="126" y="68"/>
                    </a:moveTo>
                    <a:lnTo>
                      <a:pt x="126" y="68"/>
                    </a:lnTo>
                    <a:lnTo>
                      <a:pt x="108" y="54"/>
                    </a:lnTo>
                    <a:lnTo>
                      <a:pt x="92" y="36"/>
                    </a:lnTo>
                    <a:lnTo>
                      <a:pt x="78" y="18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0" y="18"/>
                    </a:lnTo>
                    <a:lnTo>
                      <a:pt x="34" y="34"/>
                    </a:lnTo>
                    <a:lnTo>
                      <a:pt x="18" y="5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4" y="84"/>
                    </a:lnTo>
                    <a:lnTo>
                      <a:pt x="28" y="104"/>
                    </a:lnTo>
                    <a:lnTo>
                      <a:pt x="44" y="122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78" y="122"/>
                    </a:lnTo>
                    <a:lnTo>
                      <a:pt x="96" y="106"/>
                    </a:lnTo>
                    <a:lnTo>
                      <a:pt x="110" y="88"/>
                    </a:lnTo>
                    <a:lnTo>
                      <a:pt x="126" y="68"/>
                    </a:lnTo>
                    <a:lnTo>
                      <a:pt x="126" y="6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3317875" y="4905375"/>
                <a:ext cx="231775" cy="800100"/>
              </a:xfrm>
              <a:custGeom>
                <a:avLst/>
                <a:gdLst/>
                <a:ahLst/>
                <a:cxnLst>
                  <a:cxn ang="0">
                    <a:pos x="146" y="68"/>
                  </a:cxn>
                  <a:cxn ang="0">
                    <a:pos x="146" y="68"/>
                  </a:cxn>
                  <a:cxn ang="0">
                    <a:pos x="132" y="50"/>
                  </a:cxn>
                  <a:cxn ang="0">
                    <a:pos x="118" y="32"/>
                  </a:cxn>
                  <a:cxn ang="0">
                    <a:pos x="102" y="14"/>
                  </a:cxn>
                  <a:cxn ang="0">
                    <a:pos x="84" y="0"/>
                  </a:cxn>
                  <a:cxn ang="0">
                    <a:pos x="84" y="0"/>
                  </a:cxn>
                  <a:cxn ang="0">
                    <a:pos x="66" y="26"/>
                  </a:cxn>
                  <a:cxn ang="0">
                    <a:pos x="50" y="56"/>
                  </a:cxn>
                  <a:cxn ang="0">
                    <a:pos x="34" y="88"/>
                  </a:cxn>
                  <a:cxn ang="0">
                    <a:pos x="22" y="120"/>
                  </a:cxn>
                  <a:cxn ang="0">
                    <a:pos x="12" y="154"/>
                  </a:cxn>
                  <a:cxn ang="0">
                    <a:pos x="6" y="190"/>
                  </a:cxn>
                  <a:cxn ang="0">
                    <a:pos x="2" y="226"/>
                  </a:cxn>
                  <a:cxn ang="0">
                    <a:pos x="0" y="262"/>
                  </a:cxn>
                  <a:cxn ang="0">
                    <a:pos x="0" y="262"/>
                  </a:cxn>
                  <a:cxn ang="0">
                    <a:pos x="2" y="296"/>
                  </a:cxn>
                  <a:cxn ang="0">
                    <a:pos x="4" y="328"/>
                  </a:cxn>
                  <a:cxn ang="0">
                    <a:pos x="10" y="360"/>
                  </a:cxn>
                  <a:cxn ang="0">
                    <a:pos x="18" y="392"/>
                  </a:cxn>
                  <a:cxn ang="0">
                    <a:pos x="28" y="422"/>
                  </a:cxn>
                  <a:cxn ang="0">
                    <a:pos x="40" y="450"/>
                  </a:cxn>
                  <a:cxn ang="0">
                    <a:pos x="54" y="478"/>
                  </a:cxn>
                  <a:cxn ang="0">
                    <a:pos x="70" y="504"/>
                  </a:cxn>
                  <a:cxn ang="0">
                    <a:pos x="70" y="504"/>
                  </a:cxn>
                  <a:cxn ang="0">
                    <a:pos x="88" y="490"/>
                  </a:cxn>
                  <a:cxn ang="0">
                    <a:pos x="104" y="474"/>
                  </a:cxn>
                  <a:cxn ang="0">
                    <a:pos x="120" y="458"/>
                  </a:cxn>
                  <a:cxn ang="0">
                    <a:pos x="134" y="440"/>
                  </a:cxn>
                  <a:cxn ang="0">
                    <a:pos x="134" y="440"/>
                  </a:cxn>
                  <a:cxn ang="0">
                    <a:pos x="122" y="420"/>
                  </a:cxn>
                  <a:cxn ang="0">
                    <a:pos x="112" y="400"/>
                  </a:cxn>
                  <a:cxn ang="0">
                    <a:pos x="104" y="378"/>
                  </a:cxn>
                  <a:cxn ang="0">
                    <a:pos x="96" y="356"/>
                  </a:cxn>
                  <a:cxn ang="0">
                    <a:pos x="90" y="334"/>
                  </a:cxn>
                  <a:cxn ang="0">
                    <a:pos x="86" y="310"/>
                  </a:cxn>
                  <a:cxn ang="0">
                    <a:pos x="84" y="286"/>
                  </a:cxn>
                  <a:cxn ang="0">
                    <a:pos x="82" y="262"/>
                  </a:cxn>
                  <a:cxn ang="0">
                    <a:pos x="82" y="262"/>
                  </a:cxn>
                  <a:cxn ang="0">
                    <a:pos x="84" y="236"/>
                  </a:cxn>
                  <a:cxn ang="0">
                    <a:pos x="86" y="208"/>
                  </a:cxn>
                  <a:cxn ang="0">
                    <a:pos x="92" y="184"/>
                  </a:cxn>
                  <a:cxn ang="0">
                    <a:pos x="98" y="158"/>
                  </a:cxn>
                  <a:cxn ang="0">
                    <a:pos x="108" y="134"/>
                  </a:cxn>
                  <a:cxn ang="0">
                    <a:pos x="118" y="112"/>
                  </a:cxn>
                  <a:cxn ang="0">
                    <a:pos x="132" y="90"/>
                  </a:cxn>
                  <a:cxn ang="0">
                    <a:pos x="146" y="68"/>
                  </a:cxn>
                  <a:cxn ang="0">
                    <a:pos x="146" y="68"/>
                  </a:cxn>
                </a:cxnLst>
                <a:rect l="0" t="0" r="r" b="b"/>
                <a:pathLst>
                  <a:path w="146" h="504">
                    <a:moveTo>
                      <a:pt x="146" y="68"/>
                    </a:moveTo>
                    <a:lnTo>
                      <a:pt x="146" y="68"/>
                    </a:lnTo>
                    <a:lnTo>
                      <a:pt x="132" y="50"/>
                    </a:lnTo>
                    <a:lnTo>
                      <a:pt x="118" y="32"/>
                    </a:lnTo>
                    <a:lnTo>
                      <a:pt x="102" y="14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66" y="26"/>
                    </a:lnTo>
                    <a:lnTo>
                      <a:pt x="50" y="56"/>
                    </a:lnTo>
                    <a:lnTo>
                      <a:pt x="34" y="88"/>
                    </a:lnTo>
                    <a:lnTo>
                      <a:pt x="22" y="120"/>
                    </a:lnTo>
                    <a:lnTo>
                      <a:pt x="12" y="154"/>
                    </a:lnTo>
                    <a:lnTo>
                      <a:pt x="6" y="190"/>
                    </a:lnTo>
                    <a:lnTo>
                      <a:pt x="2" y="226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2" y="296"/>
                    </a:lnTo>
                    <a:lnTo>
                      <a:pt x="4" y="328"/>
                    </a:lnTo>
                    <a:lnTo>
                      <a:pt x="10" y="360"/>
                    </a:lnTo>
                    <a:lnTo>
                      <a:pt x="18" y="392"/>
                    </a:lnTo>
                    <a:lnTo>
                      <a:pt x="28" y="422"/>
                    </a:lnTo>
                    <a:lnTo>
                      <a:pt x="40" y="450"/>
                    </a:lnTo>
                    <a:lnTo>
                      <a:pt x="54" y="478"/>
                    </a:lnTo>
                    <a:lnTo>
                      <a:pt x="70" y="504"/>
                    </a:lnTo>
                    <a:lnTo>
                      <a:pt x="70" y="504"/>
                    </a:lnTo>
                    <a:lnTo>
                      <a:pt x="88" y="490"/>
                    </a:lnTo>
                    <a:lnTo>
                      <a:pt x="104" y="474"/>
                    </a:lnTo>
                    <a:lnTo>
                      <a:pt x="120" y="458"/>
                    </a:lnTo>
                    <a:lnTo>
                      <a:pt x="134" y="440"/>
                    </a:lnTo>
                    <a:lnTo>
                      <a:pt x="134" y="440"/>
                    </a:lnTo>
                    <a:lnTo>
                      <a:pt x="122" y="420"/>
                    </a:lnTo>
                    <a:lnTo>
                      <a:pt x="112" y="400"/>
                    </a:lnTo>
                    <a:lnTo>
                      <a:pt x="104" y="378"/>
                    </a:lnTo>
                    <a:lnTo>
                      <a:pt x="96" y="356"/>
                    </a:lnTo>
                    <a:lnTo>
                      <a:pt x="90" y="334"/>
                    </a:lnTo>
                    <a:lnTo>
                      <a:pt x="86" y="310"/>
                    </a:lnTo>
                    <a:lnTo>
                      <a:pt x="84" y="286"/>
                    </a:lnTo>
                    <a:lnTo>
                      <a:pt x="82" y="262"/>
                    </a:lnTo>
                    <a:lnTo>
                      <a:pt x="82" y="262"/>
                    </a:lnTo>
                    <a:lnTo>
                      <a:pt x="84" y="236"/>
                    </a:lnTo>
                    <a:lnTo>
                      <a:pt x="86" y="208"/>
                    </a:lnTo>
                    <a:lnTo>
                      <a:pt x="92" y="184"/>
                    </a:lnTo>
                    <a:lnTo>
                      <a:pt x="98" y="158"/>
                    </a:lnTo>
                    <a:lnTo>
                      <a:pt x="108" y="134"/>
                    </a:lnTo>
                    <a:lnTo>
                      <a:pt x="118" y="112"/>
                    </a:lnTo>
                    <a:lnTo>
                      <a:pt x="132" y="90"/>
                    </a:lnTo>
                    <a:lnTo>
                      <a:pt x="146" y="68"/>
                    </a:lnTo>
                    <a:lnTo>
                      <a:pt x="146" y="6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4730750" y="4800600"/>
                <a:ext cx="196850" cy="21907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18" y="88"/>
                  </a:cxn>
                  <a:cxn ang="0">
                    <a:pos x="34" y="104"/>
                  </a:cxn>
                  <a:cxn ang="0">
                    <a:pos x="50" y="120"/>
                  </a:cxn>
                  <a:cxn ang="0">
                    <a:pos x="64" y="138"/>
                  </a:cxn>
                  <a:cxn ang="0">
                    <a:pos x="64" y="138"/>
                  </a:cxn>
                  <a:cxn ang="0">
                    <a:pos x="76" y="120"/>
                  </a:cxn>
                  <a:cxn ang="0">
                    <a:pos x="92" y="102"/>
                  </a:cxn>
                  <a:cxn ang="0">
                    <a:pos x="108" y="86"/>
                  </a:cxn>
                  <a:cxn ang="0">
                    <a:pos x="124" y="70"/>
                  </a:cxn>
                  <a:cxn ang="0">
                    <a:pos x="124" y="70"/>
                  </a:cxn>
                  <a:cxn ang="0">
                    <a:pos x="110" y="50"/>
                  </a:cxn>
                  <a:cxn ang="0">
                    <a:pos x="96" y="32"/>
                  </a:cxn>
                  <a:cxn ang="0">
                    <a:pos x="78" y="16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44" y="16"/>
                  </a:cxn>
                  <a:cxn ang="0">
                    <a:pos x="28" y="34"/>
                  </a:cxn>
                  <a:cxn ang="0">
                    <a:pos x="14" y="52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124" h="138">
                    <a:moveTo>
                      <a:pt x="0" y="72"/>
                    </a:moveTo>
                    <a:lnTo>
                      <a:pt x="0" y="72"/>
                    </a:lnTo>
                    <a:lnTo>
                      <a:pt x="18" y="88"/>
                    </a:lnTo>
                    <a:lnTo>
                      <a:pt x="34" y="104"/>
                    </a:lnTo>
                    <a:lnTo>
                      <a:pt x="50" y="120"/>
                    </a:lnTo>
                    <a:lnTo>
                      <a:pt x="64" y="138"/>
                    </a:lnTo>
                    <a:lnTo>
                      <a:pt x="64" y="138"/>
                    </a:lnTo>
                    <a:lnTo>
                      <a:pt x="76" y="120"/>
                    </a:lnTo>
                    <a:lnTo>
                      <a:pt x="92" y="102"/>
                    </a:lnTo>
                    <a:lnTo>
                      <a:pt x="108" y="86"/>
                    </a:lnTo>
                    <a:lnTo>
                      <a:pt x="124" y="70"/>
                    </a:lnTo>
                    <a:lnTo>
                      <a:pt x="124" y="70"/>
                    </a:lnTo>
                    <a:lnTo>
                      <a:pt x="110" y="50"/>
                    </a:lnTo>
                    <a:lnTo>
                      <a:pt x="96" y="32"/>
                    </a:lnTo>
                    <a:lnTo>
                      <a:pt x="78" y="16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14" y="52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>
                <a:off x="4832350" y="4911725"/>
                <a:ext cx="225425" cy="803275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8"/>
                  </a:cxn>
                  <a:cxn ang="0">
                    <a:pos x="12" y="90"/>
                  </a:cxn>
                  <a:cxn ang="0">
                    <a:pos x="24" y="110"/>
                  </a:cxn>
                  <a:cxn ang="0">
                    <a:pos x="36" y="134"/>
                  </a:cxn>
                  <a:cxn ang="0">
                    <a:pos x="44" y="156"/>
                  </a:cxn>
                  <a:cxn ang="0">
                    <a:pos x="50" y="182"/>
                  </a:cxn>
                  <a:cxn ang="0">
                    <a:pos x="56" y="206"/>
                  </a:cxn>
                  <a:cxn ang="0">
                    <a:pos x="58" y="232"/>
                  </a:cxn>
                  <a:cxn ang="0">
                    <a:pos x="60" y="258"/>
                  </a:cxn>
                  <a:cxn ang="0">
                    <a:pos x="60" y="258"/>
                  </a:cxn>
                  <a:cxn ang="0">
                    <a:pos x="58" y="282"/>
                  </a:cxn>
                  <a:cxn ang="0">
                    <a:pos x="56" y="308"/>
                  </a:cxn>
                  <a:cxn ang="0">
                    <a:pos x="52" y="332"/>
                  </a:cxn>
                  <a:cxn ang="0">
                    <a:pos x="46" y="354"/>
                  </a:cxn>
                  <a:cxn ang="0">
                    <a:pos x="38" y="376"/>
                  </a:cxn>
                  <a:cxn ang="0">
                    <a:pos x="28" y="398"/>
                  </a:cxn>
                  <a:cxn ang="0">
                    <a:pos x="18" y="420"/>
                  </a:cxn>
                  <a:cxn ang="0">
                    <a:pos x="4" y="440"/>
                  </a:cxn>
                  <a:cxn ang="0">
                    <a:pos x="4" y="440"/>
                  </a:cxn>
                  <a:cxn ang="0">
                    <a:pos x="18" y="458"/>
                  </a:cxn>
                  <a:cxn ang="0">
                    <a:pos x="34" y="474"/>
                  </a:cxn>
                  <a:cxn ang="0">
                    <a:pos x="50" y="490"/>
                  </a:cxn>
                  <a:cxn ang="0">
                    <a:pos x="68" y="506"/>
                  </a:cxn>
                  <a:cxn ang="0">
                    <a:pos x="68" y="506"/>
                  </a:cxn>
                  <a:cxn ang="0">
                    <a:pos x="84" y="480"/>
                  </a:cxn>
                  <a:cxn ang="0">
                    <a:pos x="100" y="450"/>
                  </a:cxn>
                  <a:cxn ang="0">
                    <a:pos x="112" y="422"/>
                  </a:cxn>
                  <a:cxn ang="0">
                    <a:pos x="122" y="390"/>
                  </a:cxn>
                  <a:cxn ang="0">
                    <a:pos x="130" y="358"/>
                  </a:cxn>
                  <a:cxn ang="0">
                    <a:pos x="136" y="326"/>
                  </a:cxn>
                  <a:cxn ang="0">
                    <a:pos x="140" y="292"/>
                  </a:cxn>
                  <a:cxn ang="0">
                    <a:pos x="142" y="258"/>
                  </a:cxn>
                  <a:cxn ang="0">
                    <a:pos x="142" y="258"/>
                  </a:cxn>
                  <a:cxn ang="0">
                    <a:pos x="140" y="222"/>
                  </a:cxn>
                  <a:cxn ang="0">
                    <a:pos x="136" y="186"/>
                  </a:cxn>
                  <a:cxn ang="0">
                    <a:pos x="130" y="152"/>
                  </a:cxn>
                  <a:cxn ang="0">
                    <a:pos x="120" y="120"/>
                  </a:cxn>
                  <a:cxn ang="0">
                    <a:pos x="108" y="88"/>
                  </a:cxn>
                  <a:cxn ang="0">
                    <a:pos x="94" y="56"/>
                  </a:cxn>
                  <a:cxn ang="0">
                    <a:pos x="78" y="28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44" y="16"/>
                  </a:cxn>
                  <a:cxn ang="0">
                    <a:pos x="28" y="32"/>
                  </a:cxn>
                  <a:cxn ang="0">
                    <a:pos x="12" y="50"/>
                  </a:cxn>
                  <a:cxn ang="0">
                    <a:pos x="0" y="68"/>
                  </a:cxn>
                  <a:cxn ang="0">
                    <a:pos x="0" y="68"/>
                  </a:cxn>
                </a:cxnLst>
                <a:rect l="0" t="0" r="r" b="b"/>
                <a:pathLst>
                  <a:path w="142" h="506">
                    <a:moveTo>
                      <a:pt x="0" y="68"/>
                    </a:moveTo>
                    <a:lnTo>
                      <a:pt x="0" y="68"/>
                    </a:lnTo>
                    <a:lnTo>
                      <a:pt x="12" y="90"/>
                    </a:lnTo>
                    <a:lnTo>
                      <a:pt x="24" y="110"/>
                    </a:lnTo>
                    <a:lnTo>
                      <a:pt x="36" y="134"/>
                    </a:lnTo>
                    <a:lnTo>
                      <a:pt x="44" y="156"/>
                    </a:lnTo>
                    <a:lnTo>
                      <a:pt x="50" y="182"/>
                    </a:lnTo>
                    <a:lnTo>
                      <a:pt x="56" y="206"/>
                    </a:lnTo>
                    <a:lnTo>
                      <a:pt x="58" y="232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58" y="282"/>
                    </a:lnTo>
                    <a:lnTo>
                      <a:pt x="56" y="308"/>
                    </a:lnTo>
                    <a:lnTo>
                      <a:pt x="52" y="332"/>
                    </a:lnTo>
                    <a:lnTo>
                      <a:pt x="46" y="354"/>
                    </a:lnTo>
                    <a:lnTo>
                      <a:pt x="38" y="376"/>
                    </a:lnTo>
                    <a:lnTo>
                      <a:pt x="28" y="398"/>
                    </a:lnTo>
                    <a:lnTo>
                      <a:pt x="18" y="420"/>
                    </a:lnTo>
                    <a:lnTo>
                      <a:pt x="4" y="440"/>
                    </a:lnTo>
                    <a:lnTo>
                      <a:pt x="4" y="440"/>
                    </a:lnTo>
                    <a:lnTo>
                      <a:pt x="18" y="458"/>
                    </a:lnTo>
                    <a:lnTo>
                      <a:pt x="34" y="474"/>
                    </a:lnTo>
                    <a:lnTo>
                      <a:pt x="50" y="490"/>
                    </a:lnTo>
                    <a:lnTo>
                      <a:pt x="68" y="506"/>
                    </a:lnTo>
                    <a:lnTo>
                      <a:pt x="68" y="506"/>
                    </a:lnTo>
                    <a:lnTo>
                      <a:pt x="84" y="480"/>
                    </a:lnTo>
                    <a:lnTo>
                      <a:pt x="100" y="450"/>
                    </a:lnTo>
                    <a:lnTo>
                      <a:pt x="112" y="422"/>
                    </a:lnTo>
                    <a:lnTo>
                      <a:pt x="122" y="390"/>
                    </a:lnTo>
                    <a:lnTo>
                      <a:pt x="130" y="358"/>
                    </a:lnTo>
                    <a:lnTo>
                      <a:pt x="136" y="326"/>
                    </a:lnTo>
                    <a:lnTo>
                      <a:pt x="140" y="292"/>
                    </a:lnTo>
                    <a:lnTo>
                      <a:pt x="142" y="258"/>
                    </a:lnTo>
                    <a:lnTo>
                      <a:pt x="142" y="258"/>
                    </a:lnTo>
                    <a:lnTo>
                      <a:pt x="140" y="222"/>
                    </a:lnTo>
                    <a:lnTo>
                      <a:pt x="136" y="186"/>
                    </a:lnTo>
                    <a:lnTo>
                      <a:pt x="130" y="152"/>
                    </a:lnTo>
                    <a:lnTo>
                      <a:pt x="120" y="120"/>
                    </a:lnTo>
                    <a:lnTo>
                      <a:pt x="108" y="88"/>
                    </a:lnTo>
                    <a:lnTo>
                      <a:pt x="94" y="56"/>
                    </a:lnTo>
                    <a:lnTo>
                      <a:pt x="78" y="28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4" y="16"/>
                    </a:lnTo>
                    <a:lnTo>
                      <a:pt x="28" y="32"/>
                    </a:lnTo>
                    <a:lnTo>
                      <a:pt x="12" y="50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prstMaterial="dkEdge"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676400" y="2209800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Step 1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51200" y="2209800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Step 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26000" y="2209800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Step 3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00800" y="2209800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Step 4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26" name="Group 57"/>
          <p:cNvGrpSpPr/>
          <p:nvPr/>
        </p:nvGrpSpPr>
        <p:grpSpPr>
          <a:xfrm>
            <a:off x="1600200" y="2971800"/>
            <a:ext cx="1371600" cy="3124200"/>
            <a:chOff x="1600200" y="3200400"/>
            <a:chExt cx="1371600" cy="3124200"/>
          </a:xfrm>
        </p:grpSpPr>
        <p:grpSp>
          <p:nvGrpSpPr>
            <p:cNvPr id="27" name="Group 49"/>
            <p:cNvGrpSpPr/>
            <p:nvPr/>
          </p:nvGrpSpPr>
          <p:grpSpPr>
            <a:xfrm>
              <a:off x="1600200" y="3200400"/>
              <a:ext cx="1371600" cy="3124200"/>
              <a:chOff x="1600200" y="3200400"/>
              <a:chExt cx="1371600" cy="31242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600200" y="3657600"/>
                <a:ext cx="1371600" cy="2667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171700" y="3200400"/>
                <a:ext cx="228600" cy="53340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635456" y="3943064"/>
              <a:ext cx="1295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8" name="Group 58"/>
          <p:cNvGrpSpPr/>
          <p:nvPr/>
        </p:nvGrpSpPr>
        <p:grpSpPr>
          <a:xfrm>
            <a:off x="3110552" y="2971800"/>
            <a:ext cx="1371600" cy="3124200"/>
            <a:chOff x="3110552" y="3200400"/>
            <a:chExt cx="1371600" cy="3124200"/>
          </a:xfrm>
        </p:grpSpPr>
        <p:grpSp>
          <p:nvGrpSpPr>
            <p:cNvPr id="29" name="Group 50"/>
            <p:cNvGrpSpPr/>
            <p:nvPr/>
          </p:nvGrpSpPr>
          <p:grpSpPr>
            <a:xfrm>
              <a:off x="3110552" y="3200400"/>
              <a:ext cx="1371600" cy="3124200"/>
              <a:chOff x="3110552" y="3200400"/>
              <a:chExt cx="1371600" cy="31242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110552" y="3657600"/>
                <a:ext cx="1371600" cy="2667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3682052" y="3200400"/>
                <a:ext cx="228600" cy="53340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151496" y="3962400"/>
              <a:ext cx="1295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30" name="Group 59"/>
          <p:cNvGrpSpPr/>
          <p:nvPr/>
        </p:nvGrpSpPr>
        <p:grpSpPr>
          <a:xfrm>
            <a:off x="4656160" y="2971800"/>
            <a:ext cx="1371600" cy="3124200"/>
            <a:chOff x="4656160" y="3200400"/>
            <a:chExt cx="1371600" cy="3124200"/>
          </a:xfrm>
        </p:grpSpPr>
        <p:grpSp>
          <p:nvGrpSpPr>
            <p:cNvPr id="31" name="Group 51"/>
            <p:cNvGrpSpPr/>
            <p:nvPr/>
          </p:nvGrpSpPr>
          <p:grpSpPr>
            <a:xfrm>
              <a:off x="4656160" y="3200400"/>
              <a:ext cx="1371600" cy="3124200"/>
              <a:chOff x="4656160" y="3200400"/>
              <a:chExt cx="1371600" cy="31242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656160" y="3657600"/>
                <a:ext cx="1371600" cy="2667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27660" y="3200400"/>
                <a:ext cx="228600" cy="533400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724400" y="3954440"/>
              <a:ext cx="1295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32" name="Group 60"/>
          <p:cNvGrpSpPr/>
          <p:nvPr/>
        </p:nvGrpSpPr>
        <p:grpSpPr>
          <a:xfrm>
            <a:off x="6152864" y="2971800"/>
            <a:ext cx="1371600" cy="3124200"/>
            <a:chOff x="6152864" y="3200400"/>
            <a:chExt cx="1371600" cy="3124200"/>
          </a:xfrm>
        </p:grpSpPr>
        <p:grpSp>
          <p:nvGrpSpPr>
            <p:cNvPr id="37" name="Group 52"/>
            <p:cNvGrpSpPr/>
            <p:nvPr/>
          </p:nvGrpSpPr>
          <p:grpSpPr>
            <a:xfrm>
              <a:off x="6152864" y="3200400"/>
              <a:ext cx="1371600" cy="3124200"/>
              <a:chOff x="6152864" y="3200400"/>
              <a:chExt cx="1371600" cy="3124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152864" y="3657600"/>
                <a:ext cx="1371600" cy="2667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6724364" y="3200400"/>
                <a:ext cx="228600" cy="5334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172200" y="3968088"/>
              <a:ext cx="1295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here. 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4601500"/>
            <a:ext cx="9144000" cy="1600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09800" y="3757612"/>
            <a:ext cx="2063750" cy="1728788"/>
            <a:chOff x="2209800" y="3757612"/>
            <a:chExt cx="2063750" cy="1728788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2209800" y="3757612"/>
              <a:ext cx="2063750" cy="1728788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6000" y="3962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415636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3356"/>
            <a:stretch>
              <a:fillRect/>
            </a:stretch>
          </p:blipFill>
          <p:spPr bwMode="auto">
            <a:xfrm>
              <a:off x="2329544" y="4813300"/>
              <a:ext cx="1894112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5" name="Group 34"/>
          <p:cNvGrpSpPr/>
          <p:nvPr/>
        </p:nvGrpSpPr>
        <p:grpSpPr>
          <a:xfrm>
            <a:off x="4495800" y="3757612"/>
            <a:ext cx="2063750" cy="1728788"/>
            <a:chOff x="4495800" y="3757612"/>
            <a:chExt cx="2063750" cy="1728788"/>
          </a:xfrm>
        </p:grpSpPr>
        <p:sp>
          <p:nvSpPr>
            <p:cNvPr id="9" name="Freeform 6"/>
            <p:cNvSpPr>
              <a:spLocks/>
            </p:cNvSpPr>
            <p:nvPr/>
          </p:nvSpPr>
          <p:spPr bwMode="gray">
            <a:xfrm flipH="1">
              <a:off x="4495800" y="3757612"/>
              <a:ext cx="2063750" cy="1728788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41910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541"/>
            <a:stretch>
              <a:fillRect/>
            </a:stretch>
          </p:blipFill>
          <p:spPr bwMode="auto">
            <a:xfrm>
              <a:off x="4550228" y="4822372"/>
              <a:ext cx="1927225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2209800" y="1776412"/>
            <a:ext cx="2063750" cy="1728788"/>
            <a:chOff x="2209800" y="1776412"/>
            <a:chExt cx="2063750" cy="1728788"/>
          </a:xfrm>
        </p:grpSpPr>
        <p:sp>
          <p:nvSpPr>
            <p:cNvPr id="6" name="Freeform 3"/>
            <p:cNvSpPr>
              <a:spLocks/>
            </p:cNvSpPr>
            <p:nvPr/>
          </p:nvSpPr>
          <p:spPr bwMode="gray">
            <a:xfrm flipH="1">
              <a:off x="2209800" y="1776412"/>
              <a:ext cx="2063750" cy="1728788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225136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52834" b="1176"/>
            <a:stretch>
              <a:fillRect/>
            </a:stretch>
          </p:blipFill>
          <p:spPr bwMode="auto">
            <a:xfrm>
              <a:off x="2286000" y="1828800"/>
              <a:ext cx="1981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4495800" y="1776412"/>
            <a:ext cx="2063750" cy="1728788"/>
            <a:chOff x="4495800" y="1776412"/>
            <a:chExt cx="2063750" cy="1728788"/>
          </a:xfrm>
        </p:grpSpPr>
        <p:sp>
          <p:nvSpPr>
            <p:cNvPr id="7" name="Freeform 4"/>
            <p:cNvSpPr>
              <a:spLocks/>
            </p:cNvSpPr>
            <p:nvPr/>
          </p:nvSpPr>
          <p:spPr bwMode="gray">
            <a:xfrm>
              <a:off x="4495800" y="1776412"/>
              <a:ext cx="2063750" cy="1728788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0" y="225136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  <a:endParaRPr lang="en-US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4422"/>
            <a:stretch>
              <a:fillRect/>
            </a:stretch>
          </p:blipFill>
          <p:spPr bwMode="auto">
            <a:xfrm>
              <a:off x="4572000" y="1828800"/>
              <a:ext cx="1914525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6" name="Group 35"/>
          <p:cNvGrpSpPr/>
          <p:nvPr/>
        </p:nvGrpSpPr>
        <p:grpSpPr>
          <a:xfrm>
            <a:off x="3559630" y="2843212"/>
            <a:ext cx="1760220" cy="1676400"/>
            <a:chOff x="3559630" y="2843212"/>
            <a:chExt cx="1760220" cy="1676400"/>
          </a:xfrm>
        </p:grpSpPr>
        <p:pic>
          <p:nvPicPr>
            <p:cNvPr id="19" name="Picture 18" descr="Badges.png"/>
            <p:cNvPicPr preferRelativeResize="0"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3559630" y="2843212"/>
              <a:ext cx="1760220" cy="1676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746663" y="3283803"/>
              <a:ext cx="12954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 smtClean="0">
                  <a:latin typeface="Calibri" pitchFamily="34" charset="0"/>
                </a:rPr>
                <a:t>Your text here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Franklin Gothic Medium Cond" pitchFamily="34" charset="0"/>
              </a:rPr>
              <a:t>The four quadrants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81000" y="4114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1000" y="2286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286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4038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2133600"/>
            <a:ext cx="9144000" cy="1676400"/>
            <a:chOff x="0" y="2086"/>
            <a:chExt cx="5760" cy="1056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noProof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interconnected points</a:t>
            </a:r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1752600" y="1905000"/>
            <a:ext cx="5958840" cy="3886200"/>
            <a:chOff x="1828800" y="2362200"/>
            <a:chExt cx="5257800" cy="3429000"/>
          </a:xfrm>
        </p:grpSpPr>
        <p:pic>
          <p:nvPicPr>
            <p:cNvPr id="8194" name="Picture 2" descr="C:\Documents and Settings\Admin\My Documents\Downloads\CHAIN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8375" y="2639210"/>
              <a:ext cx="1901826" cy="372272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1835725" y="2362200"/>
              <a:ext cx="1828800" cy="838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ight"/>
              <a:lightRig rig="soft" dir="t"/>
            </a:scene3d>
            <a:sp3d extrusionH="1270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57800" y="2362200"/>
              <a:ext cx="1828800" cy="838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Left"/>
              <a:lightRig rig="soft" dir="t"/>
            </a:scene3d>
            <a:sp3d extrusionH="1270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7" name="Picture 2" descr="C:\Documents and Settings\Admin\My Documents\Downloads\CHAIN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5255023" y="3877102"/>
              <a:ext cx="1901826" cy="37227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257800" y="4953000"/>
              <a:ext cx="1828800" cy="838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Left"/>
              <a:lightRig rig="soft" dir="t"/>
            </a:scene3d>
            <a:sp3d extrusionH="1270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9" name="Picture 2" descr="C:\Documents and Settings\Admin\My Documents\Downloads\CHAIN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5169725"/>
              <a:ext cx="1901826" cy="372272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1828800" y="4941125"/>
              <a:ext cx="1828800" cy="838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perspectiveRight"/>
              <a:lightRig rig="soft" dir="t"/>
            </a:scene3d>
            <a:sp3d extrusionH="127000"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1" name="Picture 2" descr="C:\Documents and Settings\Admin\My Documents\Downloads\CHAIN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1700280" y="3877102"/>
              <a:ext cx="1901826" cy="372272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2209800" y="2133600"/>
            <a:ext cx="1186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Text 1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108155"/>
            <a:ext cx="1186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Text 2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5029200"/>
            <a:ext cx="1186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Text 3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5029200"/>
            <a:ext cx="1186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Text 4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Box 153"/>
          <p:cNvSpPr txBox="1">
            <a:spLocks noChangeArrowheads="1"/>
          </p:cNvSpPr>
          <p:nvPr/>
        </p:nvSpPr>
        <p:spPr bwMode="auto">
          <a:xfrm>
            <a:off x="3429000" y="3200400"/>
            <a:ext cx="25290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You may enter </a:t>
            </a:r>
            <a:r>
              <a:rPr lang="en-US" sz="2400" dirty="0" smtClean="0">
                <a:latin typeface="Calibri" pitchFamily="34" charset="0"/>
              </a:rPr>
              <a:t>your text here</a:t>
            </a:r>
            <a:r>
              <a:rPr lang="en-US" sz="2400" dirty="0">
                <a:latin typeface="Calibri" pitchFamily="34" charset="0"/>
              </a:rPr>
              <a:t>. You may enter your text 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029200"/>
            <a:ext cx="9144000" cy="1219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Your Title Text Here</a:t>
            </a:r>
            <a:endParaRPr lang="en-US" sz="4000" dirty="0">
              <a:latin typeface="Franklin Gothic Medium Cond" pitchFamily="34" charset="0"/>
            </a:endParaRPr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 rot="16200000">
            <a:off x="2881415" y="3173882"/>
            <a:ext cx="1868509" cy="2459637"/>
          </a:xfrm>
          <a:custGeom>
            <a:avLst/>
            <a:gdLst>
              <a:gd name="T0" fmla="*/ 1309688 w 825"/>
              <a:gd name="T1" fmla="*/ 1311275 h 1086"/>
              <a:gd name="T2" fmla="*/ 1309688 w 825"/>
              <a:gd name="T3" fmla="*/ 741362 h 1086"/>
              <a:gd name="T4" fmla="*/ 1189038 w 825"/>
              <a:gd name="T5" fmla="*/ 741362 h 1086"/>
              <a:gd name="T6" fmla="*/ 1189038 w 825"/>
              <a:gd name="T7" fmla="*/ 823913 h 1086"/>
              <a:gd name="T8" fmla="*/ 901700 w 825"/>
              <a:gd name="T9" fmla="*/ 658812 h 1086"/>
              <a:gd name="T10" fmla="*/ 1189038 w 825"/>
              <a:gd name="T11" fmla="*/ 495300 h 1086"/>
              <a:gd name="T12" fmla="*/ 1189038 w 825"/>
              <a:gd name="T13" fmla="*/ 584200 h 1086"/>
              <a:gd name="T14" fmla="*/ 1309688 w 825"/>
              <a:gd name="T15" fmla="*/ 584200 h 1086"/>
              <a:gd name="T16" fmla="*/ 1309688 w 825"/>
              <a:gd name="T17" fmla="*/ 0 h 1086"/>
              <a:gd name="T18" fmla="*/ 0 w 825"/>
              <a:gd name="T19" fmla="*/ 0 h 1086"/>
              <a:gd name="T20" fmla="*/ 0 w 825"/>
              <a:gd name="T21" fmla="*/ 1311275 h 1086"/>
              <a:gd name="T22" fmla="*/ 587375 w 825"/>
              <a:gd name="T23" fmla="*/ 1311275 h 1086"/>
              <a:gd name="T24" fmla="*/ 587375 w 825"/>
              <a:gd name="T25" fmla="*/ 1435100 h 1086"/>
              <a:gd name="T26" fmla="*/ 495300 w 825"/>
              <a:gd name="T27" fmla="*/ 1435100 h 1086"/>
              <a:gd name="T28" fmla="*/ 661988 w 825"/>
              <a:gd name="T29" fmla="*/ 1724025 h 1086"/>
              <a:gd name="T30" fmla="*/ 825500 w 825"/>
              <a:gd name="T31" fmla="*/ 1435100 h 1086"/>
              <a:gd name="T32" fmla="*/ 741363 w 825"/>
              <a:gd name="T33" fmla="*/ 1435100 h 1086"/>
              <a:gd name="T34" fmla="*/ 741363 w 825"/>
              <a:gd name="T35" fmla="*/ 1311275 h 1086"/>
              <a:gd name="T36" fmla="*/ 1309688 w 825"/>
              <a:gd name="T37" fmla="*/ 1311275 h 10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5"/>
              <a:gd name="T58" fmla="*/ 0 h 1086"/>
              <a:gd name="T59" fmla="*/ 825 w 825"/>
              <a:gd name="T60" fmla="*/ 1086 h 10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5" h="1086">
                <a:moveTo>
                  <a:pt x="825" y="826"/>
                </a:moveTo>
                <a:lnTo>
                  <a:pt x="825" y="467"/>
                </a:lnTo>
                <a:lnTo>
                  <a:pt x="749" y="467"/>
                </a:lnTo>
                <a:lnTo>
                  <a:pt x="749" y="519"/>
                </a:lnTo>
                <a:lnTo>
                  <a:pt x="568" y="415"/>
                </a:lnTo>
                <a:lnTo>
                  <a:pt x="749" y="312"/>
                </a:lnTo>
                <a:lnTo>
                  <a:pt x="749" y="368"/>
                </a:lnTo>
                <a:lnTo>
                  <a:pt x="825" y="368"/>
                </a:lnTo>
                <a:lnTo>
                  <a:pt x="825" y="0"/>
                </a:lnTo>
                <a:lnTo>
                  <a:pt x="0" y="0"/>
                </a:lnTo>
                <a:lnTo>
                  <a:pt x="0" y="826"/>
                </a:lnTo>
                <a:lnTo>
                  <a:pt x="370" y="826"/>
                </a:lnTo>
                <a:lnTo>
                  <a:pt x="370" y="904"/>
                </a:lnTo>
                <a:lnTo>
                  <a:pt x="312" y="904"/>
                </a:lnTo>
                <a:lnTo>
                  <a:pt x="417" y="1086"/>
                </a:lnTo>
                <a:lnTo>
                  <a:pt x="520" y="904"/>
                </a:lnTo>
                <a:lnTo>
                  <a:pt x="467" y="904"/>
                </a:lnTo>
                <a:lnTo>
                  <a:pt x="467" y="826"/>
                </a:lnTo>
                <a:lnTo>
                  <a:pt x="825" y="82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prstMaterial="metal">
            <a:bevelT w="139700" h="139700" prst="divot"/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 rot="10800000">
            <a:off x="4451141" y="2878318"/>
            <a:ext cx="1868509" cy="2459636"/>
          </a:xfrm>
          <a:custGeom>
            <a:avLst/>
            <a:gdLst>
              <a:gd name="T0" fmla="*/ 1309688 w 825"/>
              <a:gd name="T1" fmla="*/ 1311275 h 1086"/>
              <a:gd name="T2" fmla="*/ 1309688 w 825"/>
              <a:gd name="T3" fmla="*/ 741362 h 1086"/>
              <a:gd name="T4" fmla="*/ 1189038 w 825"/>
              <a:gd name="T5" fmla="*/ 741362 h 1086"/>
              <a:gd name="T6" fmla="*/ 1189038 w 825"/>
              <a:gd name="T7" fmla="*/ 823913 h 1086"/>
              <a:gd name="T8" fmla="*/ 901700 w 825"/>
              <a:gd name="T9" fmla="*/ 658812 h 1086"/>
              <a:gd name="T10" fmla="*/ 1189038 w 825"/>
              <a:gd name="T11" fmla="*/ 495300 h 1086"/>
              <a:gd name="T12" fmla="*/ 1189038 w 825"/>
              <a:gd name="T13" fmla="*/ 584200 h 1086"/>
              <a:gd name="T14" fmla="*/ 1309688 w 825"/>
              <a:gd name="T15" fmla="*/ 584200 h 1086"/>
              <a:gd name="T16" fmla="*/ 1309688 w 825"/>
              <a:gd name="T17" fmla="*/ 0 h 1086"/>
              <a:gd name="T18" fmla="*/ 0 w 825"/>
              <a:gd name="T19" fmla="*/ 0 h 1086"/>
              <a:gd name="T20" fmla="*/ 0 w 825"/>
              <a:gd name="T21" fmla="*/ 1311275 h 1086"/>
              <a:gd name="T22" fmla="*/ 587375 w 825"/>
              <a:gd name="T23" fmla="*/ 1311275 h 1086"/>
              <a:gd name="T24" fmla="*/ 587375 w 825"/>
              <a:gd name="T25" fmla="*/ 1435100 h 1086"/>
              <a:gd name="T26" fmla="*/ 495300 w 825"/>
              <a:gd name="T27" fmla="*/ 1435100 h 1086"/>
              <a:gd name="T28" fmla="*/ 661988 w 825"/>
              <a:gd name="T29" fmla="*/ 1724025 h 1086"/>
              <a:gd name="T30" fmla="*/ 825500 w 825"/>
              <a:gd name="T31" fmla="*/ 1435100 h 1086"/>
              <a:gd name="T32" fmla="*/ 741363 w 825"/>
              <a:gd name="T33" fmla="*/ 1435100 h 1086"/>
              <a:gd name="T34" fmla="*/ 741363 w 825"/>
              <a:gd name="T35" fmla="*/ 1311275 h 1086"/>
              <a:gd name="T36" fmla="*/ 1309688 w 825"/>
              <a:gd name="T37" fmla="*/ 1311275 h 10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5"/>
              <a:gd name="T58" fmla="*/ 0 h 1086"/>
              <a:gd name="T59" fmla="*/ 825 w 825"/>
              <a:gd name="T60" fmla="*/ 1086 h 10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5" h="1086">
                <a:moveTo>
                  <a:pt x="825" y="826"/>
                </a:moveTo>
                <a:lnTo>
                  <a:pt x="825" y="467"/>
                </a:lnTo>
                <a:lnTo>
                  <a:pt x="749" y="467"/>
                </a:lnTo>
                <a:lnTo>
                  <a:pt x="749" y="519"/>
                </a:lnTo>
                <a:lnTo>
                  <a:pt x="568" y="415"/>
                </a:lnTo>
                <a:lnTo>
                  <a:pt x="749" y="312"/>
                </a:lnTo>
                <a:lnTo>
                  <a:pt x="749" y="368"/>
                </a:lnTo>
                <a:lnTo>
                  <a:pt x="825" y="368"/>
                </a:lnTo>
                <a:lnTo>
                  <a:pt x="825" y="0"/>
                </a:lnTo>
                <a:lnTo>
                  <a:pt x="0" y="0"/>
                </a:lnTo>
                <a:lnTo>
                  <a:pt x="0" y="826"/>
                </a:lnTo>
                <a:lnTo>
                  <a:pt x="370" y="826"/>
                </a:lnTo>
                <a:lnTo>
                  <a:pt x="370" y="904"/>
                </a:lnTo>
                <a:lnTo>
                  <a:pt x="312" y="904"/>
                </a:lnTo>
                <a:lnTo>
                  <a:pt x="417" y="1086"/>
                </a:lnTo>
                <a:lnTo>
                  <a:pt x="520" y="904"/>
                </a:lnTo>
                <a:lnTo>
                  <a:pt x="467" y="904"/>
                </a:lnTo>
                <a:lnTo>
                  <a:pt x="467" y="826"/>
                </a:lnTo>
                <a:lnTo>
                  <a:pt x="825" y="82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prstMaterial="metal">
            <a:bevelT w="139700" h="139700" prst="divot"/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 rot="5400000">
            <a:off x="4155576" y="1304637"/>
            <a:ext cx="1868509" cy="2459637"/>
          </a:xfrm>
          <a:custGeom>
            <a:avLst/>
            <a:gdLst>
              <a:gd name="T0" fmla="*/ 1309688 w 825"/>
              <a:gd name="T1" fmla="*/ 1311275 h 1086"/>
              <a:gd name="T2" fmla="*/ 1309688 w 825"/>
              <a:gd name="T3" fmla="*/ 741362 h 1086"/>
              <a:gd name="T4" fmla="*/ 1189038 w 825"/>
              <a:gd name="T5" fmla="*/ 741362 h 1086"/>
              <a:gd name="T6" fmla="*/ 1189038 w 825"/>
              <a:gd name="T7" fmla="*/ 823913 h 1086"/>
              <a:gd name="T8" fmla="*/ 901700 w 825"/>
              <a:gd name="T9" fmla="*/ 658812 h 1086"/>
              <a:gd name="T10" fmla="*/ 1189038 w 825"/>
              <a:gd name="T11" fmla="*/ 495300 h 1086"/>
              <a:gd name="T12" fmla="*/ 1189038 w 825"/>
              <a:gd name="T13" fmla="*/ 584200 h 1086"/>
              <a:gd name="T14" fmla="*/ 1309688 w 825"/>
              <a:gd name="T15" fmla="*/ 584200 h 1086"/>
              <a:gd name="T16" fmla="*/ 1309688 w 825"/>
              <a:gd name="T17" fmla="*/ 0 h 1086"/>
              <a:gd name="T18" fmla="*/ 0 w 825"/>
              <a:gd name="T19" fmla="*/ 0 h 1086"/>
              <a:gd name="T20" fmla="*/ 0 w 825"/>
              <a:gd name="T21" fmla="*/ 1311275 h 1086"/>
              <a:gd name="T22" fmla="*/ 587375 w 825"/>
              <a:gd name="T23" fmla="*/ 1311275 h 1086"/>
              <a:gd name="T24" fmla="*/ 587375 w 825"/>
              <a:gd name="T25" fmla="*/ 1435100 h 1086"/>
              <a:gd name="T26" fmla="*/ 495300 w 825"/>
              <a:gd name="T27" fmla="*/ 1435100 h 1086"/>
              <a:gd name="T28" fmla="*/ 661988 w 825"/>
              <a:gd name="T29" fmla="*/ 1724025 h 1086"/>
              <a:gd name="T30" fmla="*/ 825500 w 825"/>
              <a:gd name="T31" fmla="*/ 1435100 h 1086"/>
              <a:gd name="T32" fmla="*/ 741363 w 825"/>
              <a:gd name="T33" fmla="*/ 1435100 h 1086"/>
              <a:gd name="T34" fmla="*/ 741363 w 825"/>
              <a:gd name="T35" fmla="*/ 1311275 h 1086"/>
              <a:gd name="T36" fmla="*/ 1309688 w 825"/>
              <a:gd name="T37" fmla="*/ 1311275 h 10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5"/>
              <a:gd name="T58" fmla="*/ 0 h 1086"/>
              <a:gd name="T59" fmla="*/ 825 w 825"/>
              <a:gd name="T60" fmla="*/ 1086 h 10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5" h="1086">
                <a:moveTo>
                  <a:pt x="825" y="826"/>
                </a:moveTo>
                <a:lnTo>
                  <a:pt x="825" y="467"/>
                </a:lnTo>
                <a:lnTo>
                  <a:pt x="749" y="467"/>
                </a:lnTo>
                <a:lnTo>
                  <a:pt x="749" y="519"/>
                </a:lnTo>
                <a:lnTo>
                  <a:pt x="568" y="415"/>
                </a:lnTo>
                <a:lnTo>
                  <a:pt x="749" y="312"/>
                </a:lnTo>
                <a:lnTo>
                  <a:pt x="749" y="368"/>
                </a:lnTo>
                <a:lnTo>
                  <a:pt x="825" y="368"/>
                </a:lnTo>
                <a:lnTo>
                  <a:pt x="825" y="0"/>
                </a:lnTo>
                <a:lnTo>
                  <a:pt x="0" y="0"/>
                </a:lnTo>
                <a:lnTo>
                  <a:pt x="0" y="826"/>
                </a:lnTo>
                <a:lnTo>
                  <a:pt x="370" y="826"/>
                </a:lnTo>
                <a:lnTo>
                  <a:pt x="370" y="904"/>
                </a:lnTo>
                <a:lnTo>
                  <a:pt x="312" y="904"/>
                </a:lnTo>
                <a:lnTo>
                  <a:pt x="417" y="1086"/>
                </a:lnTo>
                <a:lnTo>
                  <a:pt x="520" y="904"/>
                </a:lnTo>
                <a:lnTo>
                  <a:pt x="467" y="904"/>
                </a:lnTo>
                <a:lnTo>
                  <a:pt x="467" y="826"/>
                </a:lnTo>
                <a:lnTo>
                  <a:pt x="825" y="82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>
            <a:bevelT w="139700" h="139700" prst="divot"/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1651376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" y="3469445"/>
            <a:ext cx="2514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599" y="1651376"/>
            <a:ext cx="2362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3469445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Your text here. Your text here. Your text here.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67050" y="1676400"/>
            <a:ext cx="1676400" cy="381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lumMod val="85000"/>
                  <a:alpha val="35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1850" y="1828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Point 1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4450" y="4648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Point 3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1850" y="4648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Point 2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7050" y="3581400"/>
            <a:ext cx="1676400" cy="381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lumMod val="85000"/>
                  <a:alpha val="35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2050" y="3581400"/>
            <a:ext cx="1676400" cy="381000"/>
          </a:xfrm>
          <a:prstGeom prst="rect">
            <a:avLst/>
          </a:prstGeom>
          <a:gradFill>
            <a:gsLst>
              <a:gs pos="0">
                <a:schemeClr val="bg1">
                  <a:alpha val="59000"/>
                </a:schemeClr>
              </a:gs>
              <a:gs pos="50000">
                <a:schemeClr val="bg1">
                  <a:lumMod val="85000"/>
                  <a:alpha val="22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" name="Freeform 9"/>
          <p:cNvSpPr>
            <a:spLocks/>
          </p:cNvSpPr>
          <p:nvPr/>
        </p:nvSpPr>
        <p:spPr bwMode="auto">
          <a:xfrm>
            <a:off x="2585850" y="1600200"/>
            <a:ext cx="1868509" cy="2459636"/>
          </a:xfrm>
          <a:custGeom>
            <a:avLst/>
            <a:gdLst>
              <a:gd name="T0" fmla="*/ 1309688 w 825"/>
              <a:gd name="T1" fmla="*/ 1311275 h 1086"/>
              <a:gd name="T2" fmla="*/ 1309688 w 825"/>
              <a:gd name="T3" fmla="*/ 741362 h 1086"/>
              <a:gd name="T4" fmla="*/ 1189038 w 825"/>
              <a:gd name="T5" fmla="*/ 741362 h 1086"/>
              <a:gd name="T6" fmla="*/ 1189038 w 825"/>
              <a:gd name="T7" fmla="*/ 823913 h 1086"/>
              <a:gd name="T8" fmla="*/ 901700 w 825"/>
              <a:gd name="T9" fmla="*/ 658812 h 1086"/>
              <a:gd name="T10" fmla="*/ 1189038 w 825"/>
              <a:gd name="T11" fmla="*/ 495300 h 1086"/>
              <a:gd name="T12" fmla="*/ 1189038 w 825"/>
              <a:gd name="T13" fmla="*/ 584200 h 1086"/>
              <a:gd name="T14" fmla="*/ 1309688 w 825"/>
              <a:gd name="T15" fmla="*/ 584200 h 1086"/>
              <a:gd name="T16" fmla="*/ 1309688 w 825"/>
              <a:gd name="T17" fmla="*/ 0 h 1086"/>
              <a:gd name="T18" fmla="*/ 0 w 825"/>
              <a:gd name="T19" fmla="*/ 0 h 1086"/>
              <a:gd name="T20" fmla="*/ 0 w 825"/>
              <a:gd name="T21" fmla="*/ 1311275 h 1086"/>
              <a:gd name="T22" fmla="*/ 587375 w 825"/>
              <a:gd name="T23" fmla="*/ 1311275 h 1086"/>
              <a:gd name="T24" fmla="*/ 587375 w 825"/>
              <a:gd name="T25" fmla="*/ 1435100 h 1086"/>
              <a:gd name="T26" fmla="*/ 495300 w 825"/>
              <a:gd name="T27" fmla="*/ 1435100 h 1086"/>
              <a:gd name="T28" fmla="*/ 661988 w 825"/>
              <a:gd name="T29" fmla="*/ 1724025 h 1086"/>
              <a:gd name="T30" fmla="*/ 825500 w 825"/>
              <a:gd name="T31" fmla="*/ 1435100 h 1086"/>
              <a:gd name="T32" fmla="*/ 741363 w 825"/>
              <a:gd name="T33" fmla="*/ 1435100 h 1086"/>
              <a:gd name="T34" fmla="*/ 741363 w 825"/>
              <a:gd name="T35" fmla="*/ 1311275 h 1086"/>
              <a:gd name="T36" fmla="*/ 1309688 w 825"/>
              <a:gd name="T37" fmla="*/ 1311275 h 10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5"/>
              <a:gd name="T58" fmla="*/ 0 h 1086"/>
              <a:gd name="T59" fmla="*/ 825 w 825"/>
              <a:gd name="T60" fmla="*/ 1086 h 108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5" h="1086">
                <a:moveTo>
                  <a:pt x="825" y="826"/>
                </a:moveTo>
                <a:lnTo>
                  <a:pt x="825" y="467"/>
                </a:lnTo>
                <a:lnTo>
                  <a:pt x="749" y="467"/>
                </a:lnTo>
                <a:lnTo>
                  <a:pt x="749" y="519"/>
                </a:lnTo>
                <a:lnTo>
                  <a:pt x="568" y="415"/>
                </a:lnTo>
                <a:lnTo>
                  <a:pt x="749" y="312"/>
                </a:lnTo>
                <a:lnTo>
                  <a:pt x="749" y="368"/>
                </a:lnTo>
                <a:lnTo>
                  <a:pt x="825" y="368"/>
                </a:lnTo>
                <a:lnTo>
                  <a:pt x="825" y="0"/>
                </a:lnTo>
                <a:lnTo>
                  <a:pt x="0" y="0"/>
                </a:lnTo>
                <a:lnTo>
                  <a:pt x="0" y="826"/>
                </a:lnTo>
                <a:lnTo>
                  <a:pt x="370" y="826"/>
                </a:lnTo>
                <a:lnTo>
                  <a:pt x="370" y="904"/>
                </a:lnTo>
                <a:lnTo>
                  <a:pt x="312" y="904"/>
                </a:lnTo>
                <a:lnTo>
                  <a:pt x="417" y="1086"/>
                </a:lnTo>
                <a:lnTo>
                  <a:pt x="520" y="904"/>
                </a:lnTo>
                <a:lnTo>
                  <a:pt x="467" y="904"/>
                </a:lnTo>
                <a:lnTo>
                  <a:pt x="467" y="826"/>
                </a:lnTo>
                <a:lnTo>
                  <a:pt x="825" y="8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etal">
            <a:bevelT w="139700" h="139700" prst="divot"/>
          </a:sp3d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2050" y="1676400"/>
            <a:ext cx="1676400" cy="381000"/>
          </a:xfrm>
          <a:prstGeom prst="rect">
            <a:avLst/>
          </a:prstGeom>
          <a:gradFill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lumMod val="85000"/>
                  <a:alpha val="35000"/>
                </a:schemeClr>
              </a:gs>
              <a:gs pos="100000">
                <a:schemeClr val="bg1">
                  <a:lumMod val="95000"/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4450" y="1828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Point 4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Your Title Text Here</a:t>
            </a:r>
            <a:endParaRPr lang="en-US" sz="4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219200" y="1511811"/>
            <a:ext cx="3171790" cy="2111662"/>
            <a:chOff x="1219200" y="1511811"/>
            <a:chExt cx="3171790" cy="2111662"/>
          </a:xfrm>
        </p:grpSpPr>
        <p:grpSp>
          <p:nvGrpSpPr>
            <p:cNvPr id="6" name="Group 15"/>
            <p:cNvGrpSpPr/>
            <p:nvPr/>
          </p:nvGrpSpPr>
          <p:grpSpPr>
            <a:xfrm>
              <a:off x="1219200" y="1511811"/>
              <a:ext cx="3171790" cy="2111662"/>
              <a:chOff x="1219200" y="1642436"/>
              <a:chExt cx="3171790" cy="2111662"/>
            </a:xfrm>
          </p:grpSpPr>
          <p:sp>
            <p:nvSpPr>
              <p:cNvPr id="2" name="Freeform 10"/>
              <p:cNvSpPr>
                <a:spLocks/>
              </p:cNvSpPr>
              <p:nvPr/>
            </p:nvSpPr>
            <p:spPr bwMode="auto">
              <a:xfrm>
                <a:off x="1219200" y="1642436"/>
                <a:ext cx="3171790" cy="2111662"/>
              </a:xfrm>
              <a:custGeom>
                <a:avLst/>
                <a:gdLst>
                  <a:gd name="T0" fmla="*/ 2930525 w 1846"/>
                  <a:gd name="T1" fmla="*/ 1951037 h 1229"/>
                  <a:gd name="T2" fmla="*/ 2930525 w 1846"/>
                  <a:gd name="T3" fmla="*/ 1473199 h 1229"/>
                  <a:gd name="T4" fmla="*/ 2811463 w 1846"/>
                  <a:gd name="T5" fmla="*/ 1473199 h 1229"/>
                  <a:gd name="T6" fmla="*/ 2811463 w 1846"/>
                  <a:gd name="T7" fmla="*/ 0 h 1229"/>
                  <a:gd name="T8" fmla="*/ 0 w 1846"/>
                  <a:gd name="T9" fmla="*/ 0 h 1229"/>
                  <a:gd name="T10" fmla="*/ 0 w 1846"/>
                  <a:gd name="T11" fmla="*/ 1835150 h 1229"/>
                  <a:gd name="T12" fmla="*/ 2452688 w 1846"/>
                  <a:gd name="T13" fmla="*/ 1835150 h 1229"/>
                  <a:gd name="T14" fmla="*/ 2452688 w 1846"/>
                  <a:gd name="T15" fmla="*/ 1951037 h 1229"/>
                  <a:gd name="T16" fmla="*/ 2930525 w 1846"/>
                  <a:gd name="T17" fmla="*/ 1951037 h 12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6"/>
                  <a:gd name="T28" fmla="*/ 0 h 1229"/>
                  <a:gd name="T29" fmla="*/ 1846 w 1846"/>
                  <a:gd name="T30" fmla="*/ 1229 h 12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6" h="1229">
                    <a:moveTo>
                      <a:pt x="1846" y="1229"/>
                    </a:moveTo>
                    <a:lnTo>
                      <a:pt x="1846" y="928"/>
                    </a:lnTo>
                    <a:lnTo>
                      <a:pt x="1771" y="928"/>
                    </a:lnTo>
                    <a:lnTo>
                      <a:pt x="1771" y="0"/>
                    </a:lnTo>
                    <a:lnTo>
                      <a:pt x="0" y="0"/>
                    </a:lnTo>
                    <a:lnTo>
                      <a:pt x="0" y="1156"/>
                    </a:lnTo>
                    <a:lnTo>
                      <a:pt x="1545" y="1156"/>
                    </a:lnTo>
                    <a:lnTo>
                      <a:pt x="1545" y="1229"/>
                    </a:lnTo>
                    <a:lnTo>
                      <a:pt x="1846" y="122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95400" y="1718636"/>
                <a:ext cx="2895600" cy="3810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81000"/>
                    </a:schemeClr>
                  </a:gs>
                  <a:gs pos="50000">
                    <a:schemeClr val="bg1">
                      <a:lumMod val="85000"/>
                      <a:alpha val="35000"/>
                    </a:schemeClr>
                  </a:gs>
                  <a:gs pos="100000">
                    <a:schemeClr val="bg1">
                      <a:lumMod val="95000"/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435925" y="1729850"/>
              <a:ext cx="259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here. Your text here. Your text here.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00610" y="1511811"/>
            <a:ext cx="3171790" cy="2111662"/>
            <a:chOff x="4600610" y="1511811"/>
            <a:chExt cx="3171790" cy="2111662"/>
          </a:xfrm>
        </p:grpSpPr>
        <p:grpSp>
          <p:nvGrpSpPr>
            <p:cNvPr id="11" name="Group 16"/>
            <p:cNvGrpSpPr/>
            <p:nvPr/>
          </p:nvGrpSpPr>
          <p:grpSpPr>
            <a:xfrm>
              <a:off x="4600610" y="1511811"/>
              <a:ext cx="3171790" cy="2111662"/>
              <a:chOff x="4600610" y="1642436"/>
              <a:chExt cx="3171790" cy="2111662"/>
            </a:xfrm>
          </p:grpSpPr>
          <p:sp>
            <p:nvSpPr>
              <p:cNvPr id="4" name="Freeform 10"/>
              <p:cNvSpPr>
                <a:spLocks/>
              </p:cNvSpPr>
              <p:nvPr/>
            </p:nvSpPr>
            <p:spPr bwMode="auto">
              <a:xfrm flipH="1">
                <a:off x="4600610" y="1642436"/>
                <a:ext cx="3171790" cy="2111662"/>
              </a:xfrm>
              <a:custGeom>
                <a:avLst/>
                <a:gdLst>
                  <a:gd name="T0" fmla="*/ 2930525 w 1846"/>
                  <a:gd name="T1" fmla="*/ 1951037 h 1229"/>
                  <a:gd name="T2" fmla="*/ 2930525 w 1846"/>
                  <a:gd name="T3" fmla="*/ 1473199 h 1229"/>
                  <a:gd name="T4" fmla="*/ 2811463 w 1846"/>
                  <a:gd name="T5" fmla="*/ 1473199 h 1229"/>
                  <a:gd name="T6" fmla="*/ 2811463 w 1846"/>
                  <a:gd name="T7" fmla="*/ 0 h 1229"/>
                  <a:gd name="T8" fmla="*/ 0 w 1846"/>
                  <a:gd name="T9" fmla="*/ 0 h 1229"/>
                  <a:gd name="T10" fmla="*/ 0 w 1846"/>
                  <a:gd name="T11" fmla="*/ 1835150 h 1229"/>
                  <a:gd name="T12" fmla="*/ 2452688 w 1846"/>
                  <a:gd name="T13" fmla="*/ 1835150 h 1229"/>
                  <a:gd name="T14" fmla="*/ 2452688 w 1846"/>
                  <a:gd name="T15" fmla="*/ 1951037 h 1229"/>
                  <a:gd name="T16" fmla="*/ 2930525 w 1846"/>
                  <a:gd name="T17" fmla="*/ 1951037 h 12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6"/>
                  <a:gd name="T28" fmla="*/ 0 h 1229"/>
                  <a:gd name="T29" fmla="*/ 1846 w 1846"/>
                  <a:gd name="T30" fmla="*/ 1229 h 12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6" h="1229">
                    <a:moveTo>
                      <a:pt x="1846" y="1229"/>
                    </a:moveTo>
                    <a:lnTo>
                      <a:pt x="1846" y="928"/>
                    </a:lnTo>
                    <a:lnTo>
                      <a:pt x="1771" y="928"/>
                    </a:lnTo>
                    <a:lnTo>
                      <a:pt x="1771" y="0"/>
                    </a:lnTo>
                    <a:lnTo>
                      <a:pt x="0" y="0"/>
                    </a:lnTo>
                    <a:lnTo>
                      <a:pt x="0" y="1156"/>
                    </a:lnTo>
                    <a:lnTo>
                      <a:pt x="1545" y="1156"/>
                    </a:lnTo>
                    <a:lnTo>
                      <a:pt x="1545" y="1229"/>
                    </a:lnTo>
                    <a:lnTo>
                      <a:pt x="1846" y="12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800600" y="1718636"/>
                <a:ext cx="2895600" cy="3810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81000"/>
                    </a:schemeClr>
                  </a:gs>
                  <a:gs pos="50000">
                    <a:schemeClr val="bg1">
                      <a:lumMod val="85000"/>
                      <a:alpha val="35000"/>
                    </a:schemeClr>
                  </a:gs>
                  <a:gs pos="100000">
                    <a:schemeClr val="bg1">
                      <a:lumMod val="95000"/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941125" y="1729850"/>
              <a:ext cx="259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here. Your text here. Your text here.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19200" y="3853713"/>
            <a:ext cx="3171790" cy="2111662"/>
            <a:chOff x="1219200" y="3853713"/>
            <a:chExt cx="3171790" cy="2111662"/>
          </a:xfrm>
        </p:grpSpPr>
        <p:grpSp>
          <p:nvGrpSpPr>
            <p:cNvPr id="12" name="Group 17"/>
            <p:cNvGrpSpPr/>
            <p:nvPr/>
          </p:nvGrpSpPr>
          <p:grpSpPr>
            <a:xfrm>
              <a:off x="1219200" y="3853713"/>
              <a:ext cx="3171790" cy="2111662"/>
              <a:chOff x="1219200" y="3984338"/>
              <a:chExt cx="3171790" cy="2111662"/>
            </a:xfrm>
          </p:grpSpPr>
          <p:sp>
            <p:nvSpPr>
              <p:cNvPr id="3" name="Freeform 10"/>
              <p:cNvSpPr>
                <a:spLocks/>
              </p:cNvSpPr>
              <p:nvPr/>
            </p:nvSpPr>
            <p:spPr bwMode="auto">
              <a:xfrm flipV="1">
                <a:off x="1219200" y="3984338"/>
                <a:ext cx="3171790" cy="2111662"/>
              </a:xfrm>
              <a:custGeom>
                <a:avLst/>
                <a:gdLst>
                  <a:gd name="T0" fmla="*/ 2930525 w 1846"/>
                  <a:gd name="T1" fmla="*/ 1951037 h 1229"/>
                  <a:gd name="T2" fmla="*/ 2930525 w 1846"/>
                  <a:gd name="T3" fmla="*/ 1473199 h 1229"/>
                  <a:gd name="T4" fmla="*/ 2811463 w 1846"/>
                  <a:gd name="T5" fmla="*/ 1473199 h 1229"/>
                  <a:gd name="T6" fmla="*/ 2811463 w 1846"/>
                  <a:gd name="T7" fmla="*/ 0 h 1229"/>
                  <a:gd name="T8" fmla="*/ 0 w 1846"/>
                  <a:gd name="T9" fmla="*/ 0 h 1229"/>
                  <a:gd name="T10" fmla="*/ 0 w 1846"/>
                  <a:gd name="T11" fmla="*/ 1835150 h 1229"/>
                  <a:gd name="T12" fmla="*/ 2452688 w 1846"/>
                  <a:gd name="T13" fmla="*/ 1835150 h 1229"/>
                  <a:gd name="T14" fmla="*/ 2452688 w 1846"/>
                  <a:gd name="T15" fmla="*/ 1951037 h 1229"/>
                  <a:gd name="T16" fmla="*/ 2930525 w 1846"/>
                  <a:gd name="T17" fmla="*/ 1951037 h 12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6"/>
                  <a:gd name="T28" fmla="*/ 0 h 1229"/>
                  <a:gd name="T29" fmla="*/ 1846 w 1846"/>
                  <a:gd name="T30" fmla="*/ 1229 h 12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6" h="1229">
                    <a:moveTo>
                      <a:pt x="1846" y="1229"/>
                    </a:moveTo>
                    <a:lnTo>
                      <a:pt x="1846" y="928"/>
                    </a:lnTo>
                    <a:lnTo>
                      <a:pt x="1771" y="928"/>
                    </a:lnTo>
                    <a:lnTo>
                      <a:pt x="1771" y="0"/>
                    </a:lnTo>
                    <a:lnTo>
                      <a:pt x="0" y="0"/>
                    </a:lnTo>
                    <a:lnTo>
                      <a:pt x="0" y="1156"/>
                    </a:lnTo>
                    <a:lnTo>
                      <a:pt x="1545" y="1156"/>
                    </a:lnTo>
                    <a:lnTo>
                      <a:pt x="1545" y="1229"/>
                    </a:lnTo>
                    <a:lnTo>
                      <a:pt x="1846" y="122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157036"/>
                <a:ext cx="2667000" cy="3810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81000"/>
                    </a:schemeClr>
                  </a:gs>
                  <a:gs pos="50000">
                    <a:schemeClr val="bg1">
                      <a:lumMod val="85000"/>
                      <a:alpha val="35000"/>
                    </a:schemeClr>
                  </a:gs>
                  <a:gs pos="100000">
                    <a:schemeClr val="bg1">
                      <a:lumMod val="95000"/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435925" y="4244450"/>
              <a:ext cx="259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here. Your text here. Your text here.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00610" y="3853713"/>
            <a:ext cx="3171790" cy="2111662"/>
            <a:chOff x="4600610" y="3853713"/>
            <a:chExt cx="3171790" cy="2111662"/>
          </a:xfrm>
        </p:grpSpPr>
        <p:grpSp>
          <p:nvGrpSpPr>
            <p:cNvPr id="13" name="Group 18"/>
            <p:cNvGrpSpPr/>
            <p:nvPr/>
          </p:nvGrpSpPr>
          <p:grpSpPr>
            <a:xfrm>
              <a:off x="4600610" y="3853713"/>
              <a:ext cx="3171790" cy="2111662"/>
              <a:chOff x="4600610" y="3984338"/>
              <a:chExt cx="3171790" cy="2111662"/>
            </a:xfrm>
          </p:grpSpPr>
          <p:sp>
            <p:nvSpPr>
              <p:cNvPr id="5" name="Freeform 10"/>
              <p:cNvSpPr>
                <a:spLocks/>
              </p:cNvSpPr>
              <p:nvPr/>
            </p:nvSpPr>
            <p:spPr bwMode="auto">
              <a:xfrm flipH="1" flipV="1">
                <a:off x="4600610" y="3984338"/>
                <a:ext cx="3171790" cy="2111662"/>
              </a:xfrm>
              <a:custGeom>
                <a:avLst/>
                <a:gdLst>
                  <a:gd name="T0" fmla="*/ 2930525 w 1846"/>
                  <a:gd name="T1" fmla="*/ 1951037 h 1229"/>
                  <a:gd name="T2" fmla="*/ 2930525 w 1846"/>
                  <a:gd name="T3" fmla="*/ 1473199 h 1229"/>
                  <a:gd name="T4" fmla="*/ 2811463 w 1846"/>
                  <a:gd name="T5" fmla="*/ 1473199 h 1229"/>
                  <a:gd name="T6" fmla="*/ 2811463 w 1846"/>
                  <a:gd name="T7" fmla="*/ 0 h 1229"/>
                  <a:gd name="T8" fmla="*/ 0 w 1846"/>
                  <a:gd name="T9" fmla="*/ 0 h 1229"/>
                  <a:gd name="T10" fmla="*/ 0 w 1846"/>
                  <a:gd name="T11" fmla="*/ 1835150 h 1229"/>
                  <a:gd name="T12" fmla="*/ 2452688 w 1846"/>
                  <a:gd name="T13" fmla="*/ 1835150 h 1229"/>
                  <a:gd name="T14" fmla="*/ 2452688 w 1846"/>
                  <a:gd name="T15" fmla="*/ 1951037 h 1229"/>
                  <a:gd name="T16" fmla="*/ 2930525 w 1846"/>
                  <a:gd name="T17" fmla="*/ 1951037 h 12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6"/>
                  <a:gd name="T28" fmla="*/ 0 h 1229"/>
                  <a:gd name="T29" fmla="*/ 1846 w 1846"/>
                  <a:gd name="T30" fmla="*/ 1229 h 12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6" h="1229">
                    <a:moveTo>
                      <a:pt x="1846" y="1229"/>
                    </a:moveTo>
                    <a:lnTo>
                      <a:pt x="1846" y="928"/>
                    </a:lnTo>
                    <a:lnTo>
                      <a:pt x="1771" y="928"/>
                    </a:lnTo>
                    <a:lnTo>
                      <a:pt x="1771" y="0"/>
                    </a:lnTo>
                    <a:lnTo>
                      <a:pt x="0" y="0"/>
                    </a:lnTo>
                    <a:lnTo>
                      <a:pt x="0" y="1156"/>
                    </a:lnTo>
                    <a:lnTo>
                      <a:pt x="1545" y="1156"/>
                    </a:lnTo>
                    <a:lnTo>
                      <a:pt x="1545" y="1229"/>
                    </a:lnTo>
                    <a:lnTo>
                      <a:pt x="1846" y="1229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29200" y="4157036"/>
                <a:ext cx="2667000" cy="381000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81000"/>
                    </a:schemeClr>
                  </a:gs>
                  <a:gs pos="50000">
                    <a:schemeClr val="bg1">
                      <a:lumMod val="85000"/>
                      <a:alpha val="35000"/>
                    </a:schemeClr>
                  </a:gs>
                  <a:gs pos="100000">
                    <a:schemeClr val="bg1">
                      <a:lumMod val="95000"/>
                      <a:alpha val="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941125" y="4320650"/>
              <a:ext cx="2590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Your text here. Your text here. Your text here. Your text here. 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Your Title Text Here</a:t>
            </a:r>
            <a:endParaRPr lang="en-US" sz="4000" dirty="0"/>
          </a:p>
        </p:txBody>
      </p:sp>
      <p:grpSp>
        <p:nvGrpSpPr>
          <p:cNvPr id="7" name="Group 19"/>
          <p:cNvGrpSpPr/>
          <p:nvPr/>
        </p:nvGrpSpPr>
        <p:grpSpPr>
          <a:xfrm>
            <a:off x="3238000" y="1440875"/>
            <a:ext cx="2743200" cy="1752600"/>
            <a:chOff x="3048000" y="1524000"/>
            <a:chExt cx="2743200" cy="1752600"/>
          </a:xfrm>
        </p:grpSpPr>
        <p:sp>
          <p:nvSpPr>
            <p:cNvPr id="3" name="Freeform 7"/>
            <p:cNvSpPr>
              <a:spLocks noEditPoints="1"/>
            </p:cNvSpPr>
            <p:nvPr/>
          </p:nvSpPr>
          <p:spPr bwMode="auto">
            <a:xfrm flipV="1">
              <a:off x="3048000" y="1524000"/>
              <a:ext cx="2743200" cy="1752600"/>
            </a:xfrm>
            <a:custGeom>
              <a:avLst/>
              <a:gdLst>
                <a:gd name="T0" fmla="*/ 1744663 w 1888"/>
                <a:gd name="T1" fmla="*/ 298450 h 1250"/>
                <a:gd name="T2" fmla="*/ 1744663 w 1888"/>
                <a:gd name="T3" fmla="*/ 234950 h 1250"/>
                <a:gd name="T4" fmla="*/ 1506537 w 1888"/>
                <a:gd name="T5" fmla="*/ 0 h 1250"/>
                <a:gd name="T6" fmla="*/ 1271588 w 1888"/>
                <a:gd name="T7" fmla="*/ 234950 h 1250"/>
                <a:gd name="T8" fmla="*/ 1271588 w 1888"/>
                <a:gd name="T9" fmla="*/ 298450 h 1250"/>
                <a:gd name="T10" fmla="*/ 0 w 1888"/>
                <a:gd name="T11" fmla="*/ 298450 h 1250"/>
                <a:gd name="T12" fmla="*/ 0 w 1888"/>
                <a:gd name="T13" fmla="*/ 1984375 h 1250"/>
                <a:gd name="T14" fmla="*/ 2997200 w 1888"/>
                <a:gd name="T15" fmla="*/ 1984375 h 1250"/>
                <a:gd name="T16" fmla="*/ 2997200 w 1888"/>
                <a:gd name="T17" fmla="*/ 298450 h 1250"/>
                <a:gd name="T18" fmla="*/ 1744663 w 1888"/>
                <a:gd name="T19" fmla="*/ 298450 h 1250"/>
                <a:gd name="T20" fmla="*/ 1506537 w 1888"/>
                <a:gd name="T21" fmla="*/ 201612 h 1250"/>
                <a:gd name="T22" fmla="*/ 1606550 w 1888"/>
                <a:gd name="T23" fmla="*/ 298450 h 1250"/>
                <a:gd name="T24" fmla="*/ 1409700 w 1888"/>
                <a:gd name="T25" fmla="*/ 298450 h 1250"/>
                <a:gd name="T26" fmla="*/ 1506537 w 1888"/>
                <a:gd name="T27" fmla="*/ 201612 h 12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8"/>
                <a:gd name="T43" fmla="*/ 0 h 1250"/>
                <a:gd name="T44" fmla="*/ 1888 w 1888"/>
                <a:gd name="T45" fmla="*/ 1250 h 12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8" h="1250">
                  <a:moveTo>
                    <a:pt x="1099" y="188"/>
                  </a:moveTo>
                  <a:lnTo>
                    <a:pt x="1099" y="148"/>
                  </a:lnTo>
                  <a:lnTo>
                    <a:pt x="949" y="0"/>
                  </a:lnTo>
                  <a:lnTo>
                    <a:pt x="801" y="148"/>
                  </a:lnTo>
                  <a:lnTo>
                    <a:pt x="801" y="188"/>
                  </a:lnTo>
                  <a:lnTo>
                    <a:pt x="0" y="188"/>
                  </a:lnTo>
                  <a:lnTo>
                    <a:pt x="0" y="1250"/>
                  </a:lnTo>
                  <a:lnTo>
                    <a:pt x="1888" y="1250"/>
                  </a:lnTo>
                  <a:lnTo>
                    <a:pt x="1888" y="188"/>
                  </a:lnTo>
                  <a:lnTo>
                    <a:pt x="1099" y="188"/>
                  </a:lnTo>
                  <a:close/>
                  <a:moveTo>
                    <a:pt x="949" y="127"/>
                  </a:moveTo>
                  <a:lnTo>
                    <a:pt x="1012" y="188"/>
                  </a:lnTo>
                  <a:lnTo>
                    <a:pt x="888" y="188"/>
                  </a:lnTo>
                  <a:lnTo>
                    <a:pt x="949" y="127"/>
                  </a:lnTo>
                  <a:close/>
                </a:path>
              </a:pathLst>
            </a:custGeom>
            <a:solidFill>
              <a:schemeClr val="accent1"/>
            </a:solidFill>
            <a:ln w="9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12168" y="1588168"/>
              <a:ext cx="2590800" cy="381000"/>
            </a:xfrm>
            <a:prstGeom prst="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lumMod val="85000"/>
                    <a:alpha val="35000"/>
                  </a:schemeClr>
                </a:gs>
                <a:gs pos="100000">
                  <a:schemeClr val="bg1">
                    <a:lumMod val="95000"/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1608787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5774048" y="3070239"/>
            <a:ext cx="2950352" cy="1504934"/>
            <a:chOff x="5584048" y="3153364"/>
            <a:chExt cx="2950352" cy="150493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 flipH="1">
              <a:off x="5584048" y="3153364"/>
              <a:ext cx="2950352" cy="1504934"/>
            </a:xfrm>
            <a:custGeom>
              <a:avLst/>
              <a:gdLst>
                <a:gd name="T0" fmla="*/ 3305175 w 2082"/>
                <a:gd name="T1" fmla="*/ 838200 h 1062"/>
                <a:gd name="T2" fmla="*/ 3067049 w 2082"/>
                <a:gd name="T3" fmla="*/ 600075 h 1062"/>
                <a:gd name="T4" fmla="*/ 2992437 w 2082"/>
                <a:gd name="T5" fmla="*/ 600075 h 1062"/>
                <a:gd name="T6" fmla="*/ 2992437 w 2082"/>
                <a:gd name="T7" fmla="*/ 0 h 1062"/>
                <a:gd name="T8" fmla="*/ 0 w 2082"/>
                <a:gd name="T9" fmla="*/ 0 h 1062"/>
                <a:gd name="T10" fmla="*/ 0 w 2082"/>
                <a:gd name="T11" fmla="*/ 1685925 h 1062"/>
                <a:gd name="T12" fmla="*/ 2992437 w 2082"/>
                <a:gd name="T13" fmla="*/ 1685925 h 1062"/>
                <a:gd name="T14" fmla="*/ 2992437 w 2082"/>
                <a:gd name="T15" fmla="*/ 1073150 h 1062"/>
                <a:gd name="T16" fmla="*/ 3067049 w 2082"/>
                <a:gd name="T17" fmla="*/ 1073150 h 1062"/>
                <a:gd name="T18" fmla="*/ 3305175 w 2082"/>
                <a:gd name="T19" fmla="*/ 838200 h 1062"/>
                <a:gd name="T20" fmla="*/ 2992437 w 2082"/>
                <a:gd name="T21" fmla="*/ 727075 h 1062"/>
                <a:gd name="T22" fmla="*/ 3105149 w 2082"/>
                <a:gd name="T23" fmla="*/ 838200 h 1062"/>
                <a:gd name="T24" fmla="*/ 2992437 w 2082"/>
                <a:gd name="T25" fmla="*/ 950912 h 1062"/>
                <a:gd name="T26" fmla="*/ 2992437 w 2082"/>
                <a:gd name="T27" fmla="*/ 727075 h 10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82"/>
                <a:gd name="T43" fmla="*/ 0 h 1062"/>
                <a:gd name="T44" fmla="*/ 2082 w 2082"/>
                <a:gd name="T45" fmla="*/ 1062 h 10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82" h="1062">
                  <a:moveTo>
                    <a:pt x="2082" y="528"/>
                  </a:moveTo>
                  <a:lnTo>
                    <a:pt x="1932" y="378"/>
                  </a:lnTo>
                  <a:lnTo>
                    <a:pt x="1885" y="378"/>
                  </a:lnTo>
                  <a:lnTo>
                    <a:pt x="1885" y="0"/>
                  </a:lnTo>
                  <a:lnTo>
                    <a:pt x="0" y="0"/>
                  </a:lnTo>
                  <a:lnTo>
                    <a:pt x="0" y="1062"/>
                  </a:lnTo>
                  <a:lnTo>
                    <a:pt x="1885" y="1062"/>
                  </a:lnTo>
                  <a:lnTo>
                    <a:pt x="1885" y="676"/>
                  </a:lnTo>
                  <a:lnTo>
                    <a:pt x="1932" y="676"/>
                  </a:lnTo>
                  <a:lnTo>
                    <a:pt x="2082" y="528"/>
                  </a:lnTo>
                  <a:close/>
                  <a:moveTo>
                    <a:pt x="1885" y="458"/>
                  </a:moveTo>
                  <a:lnTo>
                    <a:pt x="1956" y="528"/>
                  </a:lnTo>
                  <a:lnTo>
                    <a:pt x="1885" y="599"/>
                  </a:lnTo>
                  <a:lnTo>
                    <a:pt x="1885" y="4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">
              <a:solidFill>
                <a:srgbClr val="231F2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79432" y="3200400"/>
              <a:ext cx="2590800" cy="381000"/>
            </a:xfrm>
            <a:prstGeom prst="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lumMod val="85000"/>
                    <a:alpha val="35000"/>
                  </a:schemeClr>
                </a:gs>
                <a:gs pos="100000">
                  <a:schemeClr val="bg1">
                    <a:lumMod val="95000"/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7400" y="3276600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4" name="Group 21"/>
          <p:cNvGrpSpPr/>
          <p:nvPr/>
        </p:nvGrpSpPr>
        <p:grpSpPr>
          <a:xfrm>
            <a:off x="3258012" y="4479717"/>
            <a:ext cx="2723188" cy="1685558"/>
            <a:chOff x="3068012" y="4562842"/>
            <a:chExt cx="2723188" cy="1685558"/>
          </a:xfrm>
        </p:grpSpPr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3068012" y="4562842"/>
              <a:ext cx="2723188" cy="1685558"/>
            </a:xfrm>
            <a:custGeom>
              <a:avLst/>
              <a:gdLst>
                <a:gd name="T0" fmla="*/ 1744663 w 1888"/>
                <a:gd name="T1" fmla="*/ 298450 h 1250"/>
                <a:gd name="T2" fmla="*/ 1744663 w 1888"/>
                <a:gd name="T3" fmla="*/ 234950 h 1250"/>
                <a:gd name="T4" fmla="*/ 1506537 w 1888"/>
                <a:gd name="T5" fmla="*/ 0 h 1250"/>
                <a:gd name="T6" fmla="*/ 1271588 w 1888"/>
                <a:gd name="T7" fmla="*/ 234950 h 1250"/>
                <a:gd name="T8" fmla="*/ 1271588 w 1888"/>
                <a:gd name="T9" fmla="*/ 298450 h 1250"/>
                <a:gd name="T10" fmla="*/ 0 w 1888"/>
                <a:gd name="T11" fmla="*/ 298450 h 1250"/>
                <a:gd name="T12" fmla="*/ 0 w 1888"/>
                <a:gd name="T13" fmla="*/ 1984375 h 1250"/>
                <a:gd name="T14" fmla="*/ 2997200 w 1888"/>
                <a:gd name="T15" fmla="*/ 1984375 h 1250"/>
                <a:gd name="T16" fmla="*/ 2997200 w 1888"/>
                <a:gd name="T17" fmla="*/ 298450 h 1250"/>
                <a:gd name="T18" fmla="*/ 1744663 w 1888"/>
                <a:gd name="T19" fmla="*/ 298450 h 1250"/>
                <a:gd name="T20" fmla="*/ 1506537 w 1888"/>
                <a:gd name="T21" fmla="*/ 201612 h 1250"/>
                <a:gd name="T22" fmla="*/ 1606550 w 1888"/>
                <a:gd name="T23" fmla="*/ 298450 h 1250"/>
                <a:gd name="T24" fmla="*/ 1409700 w 1888"/>
                <a:gd name="T25" fmla="*/ 298450 h 1250"/>
                <a:gd name="T26" fmla="*/ 1506537 w 1888"/>
                <a:gd name="T27" fmla="*/ 201612 h 12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8"/>
                <a:gd name="T43" fmla="*/ 0 h 1250"/>
                <a:gd name="T44" fmla="*/ 1888 w 1888"/>
                <a:gd name="T45" fmla="*/ 1250 h 12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8" h="1250">
                  <a:moveTo>
                    <a:pt x="1099" y="188"/>
                  </a:moveTo>
                  <a:lnTo>
                    <a:pt x="1099" y="148"/>
                  </a:lnTo>
                  <a:lnTo>
                    <a:pt x="949" y="0"/>
                  </a:lnTo>
                  <a:lnTo>
                    <a:pt x="801" y="148"/>
                  </a:lnTo>
                  <a:lnTo>
                    <a:pt x="801" y="188"/>
                  </a:lnTo>
                  <a:lnTo>
                    <a:pt x="0" y="188"/>
                  </a:lnTo>
                  <a:lnTo>
                    <a:pt x="0" y="1250"/>
                  </a:lnTo>
                  <a:lnTo>
                    <a:pt x="1888" y="1250"/>
                  </a:lnTo>
                  <a:lnTo>
                    <a:pt x="1888" y="188"/>
                  </a:lnTo>
                  <a:lnTo>
                    <a:pt x="1099" y="188"/>
                  </a:lnTo>
                  <a:close/>
                  <a:moveTo>
                    <a:pt x="949" y="127"/>
                  </a:moveTo>
                  <a:lnTo>
                    <a:pt x="1012" y="188"/>
                  </a:lnTo>
                  <a:lnTo>
                    <a:pt x="888" y="188"/>
                  </a:lnTo>
                  <a:lnTo>
                    <a:pt x="949" y="12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200" y="4856744"/>
              <a:ext cx="2590800" cy="381000"/>
            </a:xfrm>
            <a:prstGeom prst="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lumMod val="85000"/>
                    <a:alpha val="35000"/>
                  </a:schemeClr>
                </a:gs>
                <a:gs pos="100000">
                  <a:schemeClr val="bg1">
                    <a:lumMod val="95000"/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4200" y="4910450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418600" y="3070239"/>
            <a:ext cx="2971800" cy="1515874"/>
            <a:chOff x="228600" y="3153364"/>
            <a:chExt cx="2971800" cy="1515874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28600" y="3153364"/>
              <a:ext cx="2971800" cy="1515874"/>
            </a:xfrm>
            <a:custGeom>
              <a:avLst/>
              <a:gdLst>
                <a:gd name="T0" fmla="*/ 3305175 w 2082"/>
                <a:gd name="T1" fmla="*/ 838200 h 1062"/>
                <a:gd name="T2" fmla="*/ 3067049 w 2082"/>
                <a:gd name="T3" fmla="*/ 600075 h 1062"/>
                <a:gd name="T4" fmla="*/ 2992437 w 2082"/>
                <a:gd name="T5" fmla="*/ 600075 h 1062"/>
                <a:gd name="T6" fmla="*/ 2992437 w 2082"/>
                <a:gd name="T7" fmla="*/ 0 h 1062"/>
                <a:gd name="T8" fmla="*/ 0 w 2082"/>
                <a:gd name="T9" fmla="*/ 0 h 1062"/>
                <a:gd name="T10" fmla="*/ 0 w 2082"/>
                <a:gd name="T11" fmla="*/ 1685925 h 1062"/>
                <a:gd name="T12" fmla="*/ 2992437 w 2082"/>
                <a:gd name="T13" fmla="*/ 1685925 h 1062"/>
                <a:gd name="T14" fmla="*/ 2992437 w 2082"/>
                <a:gd name="T15" fmla="*/ 1073150 h 1062"/>
                <a:gd name="T16" fmla="*/ 3067049 w 2082"/>
                <a:gd name="T17" fmla="*/ 1073150 h 1062"/>
                <a:gd name="T18" fmla="*/ 3305175 w 2082"/>
                <a:gd name="T19" fmla="*/ 838200 h 1062"/>
                <a:gd name="T20" fmla="*/ 2992437 w 2082"/>
                <a:gd name="T21" fmla="*/ 727075 h 1062"/>
                <a:gd name="T22" fmla="*/ 3105149 w 2082"/>
                <a:gd name="T23" fmla="*/ 838200 h 1062"/>
                <a:gd name="T24" fmla="*/ 2992437 w 2082"/>
                <a:gd name="T25" fmla="*/ 950912 h 1062"/>
                <a:gd name="T26" fmla="*/ 2992437 w 2082"/>
                <a:gd name="T27" fmla="*/ 727075 h 10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82"/>
                <a:gd name="T43" fmla="*/ 0 h 1062"/>
                <a:gd name="T44" fmla="*/ 2082 w 2082"/>
                <a:gd name="T45" fmla="*/ 1062 h 10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82" h="1062">
                  <a:moveTo>
                    <a:pt x="2082" y="528"/>
                  </a:moveTo>
                  <a:lnTo>
                    <a:pt x="1932" y="378"/>
                  </a:lnTo>
                  <a:lnTo>
                    <a:pt x="1885" y="378"/>
                  </a:lnTo>
                  <a:lnTo>
                    <a:pt x="1885" y="0"/>
                  </a:lnTo>
                  <a:lnTo>
                    <a:pt x="0" y="0"/>
                  </a:lnTo>
                  <a:lnTo>
                    <a:pt x="0" y="1062"/>
                  </a:lnTo>
                  <a:lnTo>
                    <a:pt x="1885" y="1062"/>
                  </a:lnTo>
                  <a:lnTo>
                    <a:pt x="1885" y="676"/>
                  </a:lnTo>
                  <a:lnTo>
                    <a:pt x="1932" y="676"/>
                  </a:lnTo>
                  <a:lnTo>
                    <a:pt x="2082" y="528"/>
                  </a:lnTo>
                  <a:close/>
                  <a:moveTo>
                    <a:pt x="1885" y="458"/>
                  </a:moveTo>
                  <a:lnTo>
                    <a:pt x="1956" y="528"/>
                  </a:lnTo>
                  <a:lnTo>
                    <a:pt x="1885" y="599"/>
                  </a:lnTo>
                  <a:lnTo>
                    <a:pt x="1885" y="45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7">
              <a:solidFill>
                <a:srgbClr val="231F2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3200400"/>
              <a:ext cx="2590800" cy="381000"/>
            </a:xfrm>
            <a:prstGeom prst="rect">
              <a:avLst/>
            </a:prstGeom>
            <a:gradFill>
              <a:gsLst>
                <a:gs pos="0">
                  <a:schemeClr val="bg1">
                    <a:alpha val="81000"/>
                  </a:schemeClr>
                </a:gs>
                <a:gs pos="50000">
                  <a:schemeClr val="bg1">
                    <a:lumMod val="85000"/>
                    <a:alpha val="35000"/>
                  </a:schemeClr>
                </a:gs>
                <a:gs pos="100000">
                  <a:schemeClr val="bg1">
                    <a:lumMod val="95000"/>
                    <a:alpha val="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" y="3276600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itchFamily="34" charset="0"/>
                </a:rPr>
                <a:t>Your text here. Your text here. Your text here. </a:t>
              </a:r>
              <a:endParaRPr lang="en-US" sz="2400" dirty="0">
                <a:latin typeface="Calibri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19000" y="3269675"/>
            <a:ext cx="2026231" cy="110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55075" y="1229759"/>
            <a:ext cx="2445325" cy="1445821"/>
            <a:chOff x="755075" y="1229759"/>
            <a:chExt cx="2445325" cy="1445821"/>
          </a:xfrm>
        </p:grpSpPr>
        <p:sp>
          <p:nvSpPr>
            <p:cNvPr id="70" name="Rectangle 8"/>
            <p:cNvSpPr>
              <a:spLocks noChangeArrowheads="1"/>
            </p:cNvSpPr>
            <p:nvPr/>
          </p:nvSpPr>
          <p:spPr bwMode="gray">
            <a:xfrm>
              <a:off x="775197" y="1783932"/>
              <a:ext cx="2279402" cy="891648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8902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  <a:scene3d>
              <a:camera prst="legacyPerspectiveTop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gray">
            <a:xfrm>
              <a:off x="762000" y="1820640"/>
              <a:ext cx="2438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36538" lvl="1" indent="-236538">
                <a:buFontTx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Your text here</a:t>
              </a:r>
            </a:p>
            <a:p>
              <a:pPr marL="236538" lvl="1" indent="-236538">
                <a:buFontTx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Your text here</a:t>
              </a:r>
              <a:endParaRPr lang="en-US" sz="2000" dirty="0">
                <a:solidFill>
                  <a:srgbClr val="000000"/>
                </a:solidFill>
                <a:latin typeface="Calibri" pitchFamily="34" charset="0"/>
                <a:cs typeface="ＭＳ Ｐゴシック"/>
              </a:endParaRPr>
            </a:p>
          </p:txBody>
        </p:sp>
        <p:sp>
          <p:nvSpPr>
            <p:cNvPr id="72" name="Rectangle 31"/>
            <p:cNvSpPr>
              <a:spLocks noChangeArrowheads="1"/>
            </p:cNvSpPr>
            <p:nvPr/>
          </p:nvSpPr>
          <p:spPr bwMode="gray">
            <a:xfrm>
              <a:off x="768598" y="1229759"/>
              <a:ext cx="2286000" cy="609600"/>
            </a:xfrm>
            <a:prstGeom prst="cube">
              <a:avLst>
                <a:gd name="adj" fmla="val 13636"/>
              </a:avLst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73" name="Rectangle 54"/>
            <p:cNvSpPr>
              <a:spLocks noChangeArrowheads="1"/>
            </p:cNvSpPr>
            <p:nvPr/>
          </p:nvSpPr>
          <p:spPr bwMode="white">
            <a:xfrm>
              <a:off x="755075" y="1280620"/>
              <a:ext cx="21463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EFFFF"/>
                  </a:solidFill>
                  <a:latin typeface="Franklin Gothic Medium Cond" pitchFamily="34" charset="0"/>
                </a:rPr>
                <a:t>YOUR TEXT HERE</a:t>
              </a:r>
              <a:endParaRPr lang="en-US" sz="2400" dirty="0">
                <a:solidFill>
                  <a:srgbClr val="FEFFFF"/>
                </a:solidFill>
                <a:latin typeface="Franklin Gothic Medium Cond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5075" y="2773854"/>
            <a:ext cx="2299524" cy="1455311"/>
            <a:chOff x="755075" y="2773854"/>
            <a:chExt cx="2299524" cy="1455311"/>
          </a:xfrm>
        </p:grpSpPr>
        <p:sp>
          <p:nvSpPr>
            <p:cNvPr id="74" name="Rectangle 8"/>
            <p:cNvSpPr>
              <a:spLocks noChangeArrowheads="1"/>
            </p:cNvSpPr>
            <p:nvPr/>
          </p:nvSpPr>
          <p:spPr bwMode="gray">
            <a:xfrm>
              <a:off x="775197" y="3225347"/>
              <a:ext cx="2279402" cy="1003818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8902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  <a:scene3d>
              <a:camera prst="legacyPerspectiveTop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gray">
            <a:xfrm>
              <a:off x="768930" y="3372568"/>
              <a:ext cx="2209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3038" lvl="1" indent="-173038">
                <a:buFontTx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Your text here</a:t>
              </a:r>
            </a:p>
            <a:p>
              <a:pPr marL="173038" lvl="1" indent="-173038">
                <a:buFontTx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Your text here</a:t>
              </a:r>
            </a:p>
          </p:txBody>
        </p:sp>
        <p:sp>
          <p:nvSpPr>
            <p:cNvPr id="76" name="Rectangle 31"/>
            <p:cNvSpPr>
              <a:spLocks noChangeArrowheads="1"/>
            </p:cNvSpPr>
            <p:nvPr/>
          </p:nvSpPr>
          <p:spPr bwMode="gray">
            <a:xfrm>
              <a:off x="757712" y="2773854"/>
              <a:ext cx="2286000" cy="609600"/>
            </a:xfrm>
            <a:prstGeom prst="cube">
              <a:avLst>
                <a:gd name="adj" fmla="val 18182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77" name="Rectangle 54"/>
            <p:cNvSpPr>
              <a:spLocks noChangeArrowheads="1"/>
            </p:cNvSpPr>
            <p:nvPr/>
          </p:nvSpPr>
          <p:spPr bwMode="white">
            <a:xfrm>
              <a:off x="755075" y="2857373"/>
              <a:ext cx="21463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EFFFF"/>
                  </a:solidFill>
                  <a:latin typeface="Franklin Gothic Medium Cond" pitchFamily="34" charset="0"/>
                </a:rPr>
                <a:t>YOUR TEXT HERE</a:t>
              </a:r>
              <a:endParaRPr lang="en-US" sz="2400" dirty="0">
                <a:solidFill>
                  <a:srgbClr val="FEFFFF"/>
                </a:solidFill>
                <a:latin typeface="Franklin Gothic Medium Cond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5075" y="4473701"/>
            <a:ext cx="2299524" cy="1485404"/>
            <a:chOff x="755075" y="4473701"/>
            <a:chExt cx="2299524" cy="1485404"/>
          </a:xfrm>
        </p:grpSpPr>
        <p:sp>
          <p:nvSpPr>
            <p:cNvPr id="79" name="Rectangle 8"/>
            <p:cNvSpPr>
              <a:spLocks noChangeArrowheads="1"/>
            </p:cNvSpPr>
            <p:nvPr/>
          </p:nvSpPr>
          <p:spPr bwMode="gray">
            <a:xfrm>
              <a:off x="775197" y="4920016"/>
              <a:ext cx="2279402" cy="1039089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89020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  <a:effectLst/>
            <a:scene3d>
              <a:camera prst="legacyPerspectiveTop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gray">
            <a:xfrm>
              <a:off x="755075" y="5128108"/>
              <a:ext cx="2286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3038" lvl="1" indent="-173038">
                <a:buFontTx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Your text here</a:t>
              </a:r>
            </a:p>
            <a:p>
              <a:pPr marL="173038" lvl="1" indent="-173038">
                <a:buFontTx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  <a:latin typeface="Calibri" pitchFamily="34" charset="0"/>
                </a:rPr>
                <a:t>Your text here</a:t>
              </a:r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gray">
            <a:xfrm>
              <a:off x="757712" y="4473701"/>
              <a:ext cx="2286000" cy="609600"/>
            </a:xfrm>
            <a:prstGeom prst="cube">
              <a:avLst>
                <a:gd name="adj" fmla="val 13636"/>
              </a:avLst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82" name="Rectangle 54"/>
            <p:cNvSpPr>
              <a:spLocks noChangeArrowheads="1"/>
            </p:cNvSpPr>
            <p:nvPr/>
          </p:nvSpPr>
          <p:spPr bwMode="white">
            <a:xfrm>
              <a:off x="755075" y="4557220"/>
              <a:ext cx="21463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EFFFF"/>
                  </a:solidFill>
                  <a:latin typeface="Franklin Gothic Medium Cond" pitchFamily="34" charset="0"/>
                </a:rPr>
                <a:t>YOUR TEXT HERE</a:t>
              </a:r>
              <a:endParaRPr lang="en-US" sz="2400" dirty="0">
                <a:solidFill>
                  <a:srgbClr val="FEFFFF"/>
                </a:solidFill>
                <a:latin typeface="Franklin Gothic Medium Cond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19800" y="2300313"/>
            <a:ext cx="2871952" cy="2524354"/>
            <a:chOff x="6019800" y="2300313"/>
            <a:chExt cx="2871952" cy="252435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019800" y="3062313"/>
              <a:ext cx="990600" cy="1588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Gruppe 72"/>
            <p:cNvGrpSpPr>
              <a:grpSpLocks/>
            </p:cNvGrpSpPr>
            <p:nvPr/>
          </p:nvGrpSpPr>
          <p:grpSpPr bwMode="auto">
            <a:xfrm>
              <a:off x="6781800" y="2300313"/>
              <a:ext cx="1504200" cy="1686765"/>
              <a:chOff x="6736239" y="307975"/>
              <a:chExt cx="1336199" cy="1454438"/>
            </a:xfrm>
          </p:grpSpPr>
          <p:sp>
            <p:nvSpPr>
              <p:cNvPr id="38" name="Ellipse 98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111" charset="0"/>
                  <a:ea typeface="ＭＳ Ｐゴシック" pitchFamily="-111" charset="-128"/>
                </a:endParaRPr>
              </a:p>
            </p:txBody>
          </p:sp>
          <p:grpSp>
            <p:nvGrpSpPr>
              <p:cNvPr id="3" name="Gruppe 69"/>
              <p:cNvGrpSpPr>
                <a:grpSpLocks/>
              </p:cNvGrpSpPr>
              <p:nvPr/>
            </p:nvGrpSpPr>
            <p:grpSpPr bwMode="auto">
              <a:xfrm>
                <a:off x="6736239" y="307975"/>
                <a:ext cx="1336199" cy="1335088"/>
                <a:chOff x="6990733" y="4742888"/>
                <a:chExt cx="1335699" cy="1335810"/>
              </a:xfrm>
            </p:grpSpPr>
            <p:sp>
              <p:nvSpPr>
                <p:cNvPr id="39" name="Ellipse 99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40" name="Ellipse 100"/>
                <p:cNvSpPr>
                  <a:spLocks noChangeArrowheads="1"/>
                </p:cNvSpPr>
                <p:nvPr/>
              </p:nvSpPr>
              <p:spPr bwMode="auto">
                <a:xfrm>
                  <a:off x="7169968" y="4786328"/>
                  <a:ext cx="982937" cy="721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76999"/>
                      </a:srgbClr>
                    </a:gs>
                    <a:gs pos="100000">
                      <a:srgbClr val="8EB4E3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112" name="Rectangle 8"/>
            <p:cNvSpPr>
              <a:spLocks noChangeArrowheads="1"/>
            </p:cNvSpPr>
            <p:nvPr/>
          </p:nvSpPr>
          <p:spPr bwMode="gray">
            <a:xfrm>
              <a:off x="6331198" y="3964830"/>
              <a:ext cx="2560554" cy="859837"/>
            </a:xfrm>
            <a:prstGeom prst="rect">
              <a:avLst/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8902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Top"/>
              <a:lightRig rig="legacyFlat3" dir="r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square" anchor="ctr">
              <a:flatTx/>
            </a:bodyPr>
            <a:lstStyle/>
            <a:p>
              <a:pPr algn="ctr"/>
              <a:r>
                <a:rPr lang="en-US" sz="24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ＭＳ Ｐゴシック"/>
                </a:rPr>
                <a:t>Note for </a:t>
              </a:r>
              <a:r>
                <a:rPr lang="en-US" sz="2400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ＭＳ Ｐゴシック"/>
                </a:rPr>
                <a:t>customer or employee</a:t>
              </a:r>
            </a:p>
          </p:txBody>
        </p:sp>
        <p:sp>
          <p:nvSpPr>
            <p:cNvPr id="60468" name="Rectangle 52"/>
            <p:cNvSpPr>
              <a:spLocks noChangeArrowheads="1"/>
            </p:cNvSpPr>
            <p:nvPr/>
          </p:nvSpPr>
          <p:spPr bwMode="auto">
            <a:xfrm>
              <a:off x="7010400" y="2722878"/>
              <a:ext cx="108585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Franklin Gothic Medium Cond" pitchFamily="34" charset="0"/>
                </a:rPr>
                <a:t>YOU</a:t>
              </a:r>
              <a:endParaRPr lang="en-US" sz="4000" b="1" dirty="0">
                <a:solidFill>
                  <a:schemeClr val="bg1"/>
                </a:solidFill>
                <a:latin typeface="Franklin Gothic Medium Cond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48000" y="1476385"/>
            <a:ext cx="3054599" cy="3300984"/>
            <a:chOff x="3048000" y="1476385"/>
            <a:chExt cx="3054599" cy="3300984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3393265" y="3096939"/>
              <a:ext cx="423333" cy="162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048000" y="1476385"/>
              <a:ext cx="3054599" cy="3300984"/>
              <a:chOff x="3048000" y="1476385"/>
              <a:chExt cx="3054599" cy="3300984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>
                <a:off x="1741138" y="3126083"/>
                <a:ext cx="3300984" cy="1588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3048000" y="1477160"/>
                <a:ext cx="338667" cy="162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3054598" y="3099873"/>
                <a:ext cx="338667" cy="162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3054598" y="4767615"/>
                <a:ext cx="338667" cy="162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gray">
              <a:xfrm>
                <a:off x="3823197" y="3243616"/>
                <a:ext cx="2279402" cy="1219200"/>
              </a:xfrm>
              <a:prstGeom prst="rect">
                <a:avLst/>
              </a:prstGeom>
              <a:gradFill rotWithShape="1">
                <a:gsLst>
                  <a:gs pos="0">
                    <a:srgbClr val="F8F8F8"/>
                  </a:gs>
                  <a:gs pos="100000">
                    <a:srgbClr val="F8F8F8">
                      <a:gamma/>
                      <a:shade val="8902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>
                    <a:lumMod val="75000"/>
                  </a:schemeClr>
                </a:solidFill>
                <a:miter lim="800000"/>
                <a:headEnd/>
                <a:tailEnd/>
              </a:ln>
              <a:effectLst/>
              <a:scene3d>
                <a:camera prst="legacyPerspectiveTop"/>
                <a:lightRig rig="legacyFlat3" dir="r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F8F8F8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gray">
              <a:xfrm>
                <a:off x="3881170" y="3262487"/>
                <a:ext cx="2221428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111125" lvl="1" indent="-111125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latin typeface="Calibri" pitchFamily="34" charset="0"/>
                  </a:rPr>
                  <a:t>Your text here</a:t>
                </a:r>
              </a:p>
              <a:p>
                <a:pPr marL="111125" lvl="1" indent="-111125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latin typeface="Calibri" pitchFamily="34" charset="0"/>
                  </a:rPr>
                  <a:t>Your text here</a:t>
                </a:r>
              </a:p>
              <a:p>
                <a:pPr marL="111125" lvl="1" indent="-111125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latin typeface="Calibri" pitchFamily="34" charset="0"/>
                  </a:rPr>
                  <a:t>Your text here</a:t>
                </a:r>
                <a:endParaRPr lang="en-US" sz="2400" dirty="0">
                  <a:solidFill>
                    <a:srgbClr val="000000"/>
                  </a:solidFill>
                  <a:latin typeface="Calibri" pitchFamily="34" charset="0"/>
                  <a:cs typeface="ＭＳ Ｐゴシック"/>
                </a:endParaRPr>
              </a:p>
            </p:txBody>
          </p:sp>
          <p:sp>
            <p:nvSpPr>
              <p:cNvPr id="60447" name="Rectangle 31"/>
              <p:cNvSpPr>
                <a:spLocks noChangeArrowheads="1"/>
              </p:cNvSpPr>
              <p:nvPr/>
            </p:nvSpPr>
            <p:spPr bwMode="gray">
              <a:xfrm>
                <a:off x="3816598" y="2710215"/>
                <a:ext cx="2286000" cy="609600"/>
              </a:xfrm>
              <a:prstGeom prst="cube">
                <a:avLst>
                  <a:gd name="adj" fmla="val 11364"/>
                </a:avLst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flatTx/>
              </a:bodyPr>
              <a:lstStyle/>
              <a:p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60470" name="Rectangle 54"/>
              <p:cNvSpPr>
                <a:spLocks noChangeArrowheads="1"/>
              </p:cNvSpPr>
              <p:nvPr/>
            </p:nvSpPr>
            <p:spPr bwMode="white">
              <a:xfrm>
                <a:off x="3816598" y="2804620"/>
                <a:ext cx="213283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FEFFFF"/>
                    </a:solidFill>
                    <a:latin typeface="Franklin Gothic Medium Cond" pitchFamily="34" charset="0"/>
                  </a:rPr>
                  <a:t>YOUR TEXT HERE</a:t>
                </a:r>
                <a:endParaRPr lang="en-US" sz="2400" dirty="0">
                  <a:solidFill>
                    <a:srgbClr val="FEFFFF"/>
                  </a:solidFill>
                  <a:latin typeface="Franklin Gothic Medium Cond" pitchFamily="34" charset="0"/>
                </a:endParaRPr>
              </a:p>
            </p:txBody>
          </p:sp>
        </p:grpSp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762000" y="304800"/>
            <a:ext cx="7924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 smtClean="0">
                <a:solidFill>
                  <a:schemeClr val="accent4">
                    <a:lumMod val="10000"/>
                  </a:schemeClr>
                </a:solidFill>
                <a:latin typeface="Franklin Gothic Medium Cond" pitchFamily="34" charset="0"/>
              </a:rPr>
              <a:t>Our Model Support System</a:t>
            </a:r>
            <a:endParaRPr lang="en-US" sz="4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Your Title Text Here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00" y="1815920"/>
            <a:ext cx="2499014" cy="5029400"/>
            <a:chOff x="762000" y="1815920"/>
            <a:chExt cx="2499014" cy="5029400"/>
          </a:xfrm>
        </p:grpSpPr>
        <p:sp>
          <p:nvSpPr>
            <p:cNvPr id="6" name="Rectangle 5"/>
            <p:cNvSpPr/>
            <p:nvPr/>
          </p:nvSpPr>
          <p:spPr>
            <a:xfrm>
              <a:off x="762000" y="3124200"/>
              <a:ext cx="2499014" cy="29718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762000" y="1815920"/>
              <a:ext cx="2499014" cy="1613080"/>
            </a:xfrm>
            <a:custGeom>
              <a:avLst/>
              <a:gdLst>
                <a:gd name="T0" fmla="*/ 2876550 w 1812"/>
                <a:gd name="T1" fmla="*/ 1674813 h 1396"/>
                <a:gd name="T2" fmla="*/ 2876550 w 1812"/>
                <a:gd name="T3" fmla="*/ 0 h 1396"/>
                <a:gd name="T4" fmla="*/ 0 w 1812"/>
                <a:gd name="T5" fmla="*/ 0 h 1396"/>
                <a:gd name="T6" fmla="*/ 0 w 1812"/>
                <a:gd name="T7" fmla="*/ 1674813 h 1396"/>
                <a:gd name="T8" fmla="*/ 1030288 w 1812"/>
                <a:gd name="T9" fmla="*/ 1674813 h 1396"/>
                <a:gd name="T10" fmla="*/ 1273175 w 1812"/>
                <a:gd name="T11" fmla="*/ 1982788 h 1396"/>
                <a:gd name="T12" fmla="*/ 1184275 w 1812"/>
                <a:gd name="T13" fmla="*/ 1982788 h 1396"/>
                <a:gd name="T14" fmla="*/ 1443037 w 1812"/>
                <a:gd name="T15" fmla="*/ 2216150 h 1396"/>
                <a:gd name="T16" fmla="*/ 1698625 w 1812"/>
                <a:gd name="T17" fmla="*/ 1982788 h 1396"/>
                <a:gd name="T18" fmla="*/ 1608137 w 1812"/>
                <a:gd name="T19" fmla="*/ 1982788 h 1396"/>
                <a:gd name="T20" fmla="*/ 1852613 w 1812"/>
                <a:gd name="T21" fmla="*/ 1674813 h 1396"/>
                <a:gd name="T22" fmla="*/ 2876550 w 1812"/>
                <a:gd name="T23" fmla="*/ 1674813 h 13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2"/>
                <a:gd name="T37" fmla="*/ 0 h 1396"/>
                <a:gd name="T38" fmla="*/ 1812 w 1812"/>
                <a:gd name="T39" fmla="*/ 1396 h 13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2" h="1396">
                  <a:moveTo>
                    <a:pt x="1812" y="1055"/>
                  </a:moveTo>
                  <a:lnTo>
                    <a:pt x="1812" y="0"/>
                  </a:lnTo>
                  <a:lnTo>
                    <a:pt x="0" y="0"/>
                  </a:lnTo>
                  <a:lnTo>
                    <a:pt x="0" y="1055"/>
                  </a:lnTo>
                  <a:lnTo>
                    <a:pt x="649" y="1055"/>
                  </a:lnTo>
                  <a:lnTo>
                    <a:pt x="802" y="1249"/>
                  </a:lnTo>
                  <a:lnTo>
                    <a:pt x="746" y="1249"/>
                  </a:lnTo>
                  <a:lnTo>
                    <a:pt x="909" y="1396"/>
                  </a:lnTo>
                  <a:lnTo>
                    <a:pt x="1070" y="1249"/>
                  </a:lnTo>
                  <a:lnTo>
                    <a:pt x="1013" y="1249"/>
                  </a:lnTo>
                  <a:lnTo>
                    <a:pt x="1167" y="1055"/>
                  </a:lnTo>
                  <a:lnTo>
                    <a:pt x="1812" y="105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7">
              <a:solidFill>
                <a:srgbClr val="231F2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9580" y="2133600"/>
              <a:ext cx="22381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Section title 1</a:t>
              </a:r>
              <a:endParaRPr lang="en-US" sz="2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0313" y="3429000"/>
              <a:ext cx="22860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here. Your text here. Your text here.</a:t>
              </a:r>
            </a:p>
            <a:p>
              <a:r>
                <a:rPr lang="en-US" sz="2400" dirty="0" smtClean="0">
                  <a:latin typeface="Calibri" pitchFamily="34" charset="0"/>
                </a:rPr>
                <a:t>Your text here. Your text here.</a:t>
              </a:r>
            </a:p>
            <a:p>
              <a:endParaRPr lang="en-US" sz="2400" dirty="0" smtClean="0">
                <a:latin typeface="Calibri" pitchFamily="34" charset="0"/>
              </a:endParaRPr>
            </a:p>
            <a:p>
              <a:endParaRPr lang="en-US" sz="2400" dirty="0" smtClean="0">
                <a:latin typeface="Calibri" pitchFamily="34" charset="0"/>
              </a:endParaRPr>
            </a:p>
            <a:p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98693" y="1815920"/>
            <a:ext cx="2499014" cy="5029400"/>
            <a:chOff x="3398693" y="1815920"/>
            <a:chExt cx="2499014" cy="5029400"/>
          </a:xfrm>
        </p:grpSpPr>
        <p:sp>
          <p:nvSpPr>
            <p:cNvPr id="7" name="Rectangle 6"/>
            <p:cNvSpPr/>
            <p:nvPr/>
          </p:nvSpPr>
          <p:spPr>
            <a:xfrm>
              <a:off x="3398693" y="3124200"/>
              <a:ext cx="2499014" cy="29718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398693" y="1815920"/>
              <a:ext cx="2499014" cy="1613080"/>
            </a:xfrm>
            <a:custGeom>
              <a:avLst/>
              <a:gdLst>
                <a:gd name="T0" fmla="*/ 2876550 w 1812"/>
                <a:gd name="T1" fmla="*/ 1674813 h 1396"/>
                <a:gd name="T2" fmla="*/ 2876550 w 1812"/>
                <a:gd name="T3" fmla="*/ 0 h 1396"/>
                <a:gd name="T4" fmla="*/ 0 w 1812"/>
                <a:gd name="T5" fmla="*/ 0 h 1396"/>
                <a:gd name="T6" fmla="*/ 0 w 1812"/>
                <a:gd name="T7" fmla="*/ 1674813 h 1396"/>
                <a:gd name="T8" fmla="*/ 1030288 w 1812"/>
                <a:gd name="T9" fmla="*/ 1674813 h 1396"/>
                <a:gd name="T10" fmla="*/ 1273175 w 1812"/>
                <a:gd name="T11" fmla="*/ 1982788 h 1396"/>
                <a:gd name="T12" fmla="*/ 1184275 w 1812"/>
                <a:gd name="T13" fmla="*/ 1982788 h 1396"/>
                <a:gd name="T14" fmla="*/ 1443037 w 1812"/>
                <a:gd name="T15" fmla="*/ 2216150 h 1396"/>
                <a:gd name="T16" fmla="*/ 1698625 w 1812"/>
                <a:gd name="T17" fmla="*/ 1982788 h 1396"/>
                <a:gd name="T18" fmla="*/ 1608137 w 1812"/>
                <a:gd name="T19" fmla="*/ 1982788 h 1396"/>
                <a:gd name="T20" fmla="*/ 1852613 w 1812"/>
                <a:gd name="T21" fmla="*/ 1674813 h 1396"/>
                <a:gd name="T22" fmla="*/ 2876550 w 1812"/>
                <a:gd name="T23" fmla="*/ 1674813 h 13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2"/>
                <a:gd name="T37" fmla="*/ 0 h 1396"/>
                <a:gd name="T38" fmla="*/ 1812 w 1812"/>
                <a:gd name="T39" fmla="*/ 1396 h 13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2" h="1396">
                  <a:moveTo>
                    <a:pt x="1812" y="1055"/>
                  </a:moveTo>
                  <a:lnTo>
                    <a:pt x="1812" y="0"/>
                  </a:lnTo>
                  <a:lnTo>
                    <a:pt x="0" y="0"/>
                  </a:lnTo>
                  <a:lnTo>
                    <a:pt x="0" y="1055"/>
                  </a:lnTo>
                  <a:lnTo>
                    <a:pt x="649" y="1055"/>
                  </a:lnTo>
                  <a:lnTo>
                    <a:pt x="802" y="1249"/>
                  </a:lnTo>
                  <a:lnTo>
                    <a:pt x="746" y="1249"/>
                  </a:lnTo>
                  <a:lnTo>
                    <a:pt x="909" y="1396"/>
                  </a:lnTo>
                  <a:lnTo>
                    <a:pt x="1070" y="1249"/>
                  </a:lnTo>
                  <a:lnTo>
                    <a:pt x="1013" y="1249"/>
                  </a:lnTo>
                  <a:lnTo>
                    <a:pt x="1167" y="1055"/>
                  </a:lnTo>
                  <a:lnTo>
                    <a:pt x="1812" y="105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7">
              <a:solidFill>
                <a:srgbClr val="231F2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5200" y="2133600"/>
              <a:ext cx="22381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Section title 2</a:t>
              </a:r>
              <a:endParaRPr lang="en-US" sz="2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57313" y="3429000"/>
              <a:ext cx="22860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here. Your text here. Your text here.</a:t>
              </a:r>
            </a:p>
            <a:p>
              <a:r>
                <a:rPr lang="en-US" sz="2400" dirty="0" smtClean="0">
                  <a:latin typeface="Calibri" pitchFamily="34" charset="0"/>
                </a:rPr>
                <a:t>Your text here. Your text here.</a:t>
              </a:r>
            </a:p>
            <a:p>
              <a:endParaRPr lang="en-US" sz="2400" dirty="0" smtClean="0">
                <a:latin typeface="Calibri" pitchFamily="34" charset="0"/>
              </a:endParaRPr>
            </a:p>
            <a:p>
              <a:endParaRPr lang="en-US" sz="2400" dirty="0" smtClean="0">
                <a:latin typeface="Calibri" pitchFamily="34" charset="0"/>
              </a:endParaRPr>
            </a:p>
            <a:p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35386" y="1815920"/>
            <a:ext cx="2499014" cy="5029400"/>
            <a:chOff x="6035386" y="1815920"/>
            <a:chExt cx="2499014" cy="5029400"/>
          </a:xfrm>
        </p:grpSpPr>
        <p:sp>
          <p:nvSpPr>
            <p:cNvPr id="9" name="Rectangle 8"/>
            <p:cNvSpPr/>
            <p:nvPr/>
          </p:nvSpPr>
          <p:spPr>
            <a:xfrm>
              <a:off x="6035386" y="3124200"/>
              <a:ext cx="2499014" cy="297180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035386" y="1815920"/>
              <a:ext cx="2499014" cy="1613080"/>
            </a:xfrm>
            <a:custGeom>
              <a:avLst/>
              <a:gdLst>
                <a:gd name="T0" fmla="*/ 2876550 w 1812"/>
                <a:gd name="T1" fmla="*/ 1674813 h 1396"/>
                <a:gd name="T2" fmla="*/ 2876550 w 1812"/>
                <a:gd name="T3" fmla="*/ 0 h 1396"/>
                <a:gd name="T4" fmla="*/ 0 w 1812"/>
                <a:gd name="T5" fmla="*/ 0 h 1396"/>
                <a:gd name="T6" fmla="*/ 0 w 1812"/>
                <a:gd name="T7" fmla="*/ 1674813 h 1396"/>
                <a:gd name="T8" fmla="*/ 1030288 w 1812"/>
                <a:gd name="T9" fmla="*/ 1674813 h 1396"/>
                <a:gd name="T10" fmla="*/ 1273175 w 1812"/>
                <a:gd name="T11" fmla="*/ 1982788 h 1396"/>
                <a:gd name="T12" fmla="*/ 1184275 w 1812"/>
                <a:gd name="T13" fmla="*/ 1982788 h 1396"/>
                <a:gd name="T14" fmla="*/ 1443037 w 1812"/>
                <a:gd name="T15" fmla="*/ 2216150 h 1396"/>
                <a:gd name="T16" fmla="*/ 1698625 w 1812"/>
                <a:gd name="T17" fmla="*/ 1982788 h 1396"/>
                <a:gd name="T18" fmla="*/ 1608137 w 1812"/>
                <a:gd name="T19" fmla="*/ 1982788 h 1396"/>
                <a:gd name="T20" fmla="*/ 1852613 w 1812"/>
                <a:gd name="T21" fmla="*/ 1674813 h 1396"/>
                <a:gd name="T22" fmla="*/ 2876550 w 1812"/>
                <a:gd name="T23" fmla="*/ 1674813 h 13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2"/>
                <a:gd name="T37" fmla="*/ 0 h 1396"/>
                <a:gd name="T38" fmla="*/ 1812 w 1812"/>
                <a:gd name="T39" fmla="*/ 1396 h 13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2" h="1396">
                  <a:moveTo>
                    <a:pt x="1812" y="1055"/>
                  </a:moveTo>
                  <a:lnTo>
                    <a:pt x="1812" y="0"/>
                  </a:lnTo>
                  <a:lnTo>
                    <a:pt x="0" y="0"/>
                  </a:lnTo>
                  <a:lnTo>
                    <a:pt x="0" y="1055"/>
                  </a:lnTo>
                  <a:lnTo>
                    <a:pt x="649" y="1055"/>
                  </a:lnTo>
                  <a:lnTo>
                    <a:pt x="802" y="1249"/>
                  </a:lnTo>
                  <a:lnTo>
                    <a:pt x="746" y="1249"/>
                  </a:lnTo>
                  <a:lnTo>
                    <a:pt x="909" y="1396"/>
                  </a:lnTo>
                  <a:lnTo>
                    <a:pt x="1070" y="1249"/>
                  </a:lnTo>
                  <a:lnTo>
                    <a:pt x="1013" y="1249"/>
                  </a:lnTo>
                  <a:lnTo>
                    <a:pt x="1167" y="1055"/>
                  </a:lnTo>
                  <a:lnTo>
                    <a:pt x="1812" y="105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7">
              <a:solidFill>
                <a:srgbClr val="231F2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2133600"/>
              <a:ext cx="22381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Section title 3</a:t>
              </a:r>
              <a:endParaRPr lang="en-US" sz="2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24313" y="3429000"/>
              <a:ext cx="22860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here. Your text here. Your text here. Your text here.</a:t>
              </a:r>
            </a:p>
            <a:p>
              <a:r>
                <a:rPr lang="en-US" sz="2400" dirty="0" smtClean="0">
                  <a:latin typeface="Calibri" pitchFamily="34" charset="0"/>
                </a:rPr>
                <a:t>Your text here. Your text here.</a:t>
              </a:r>
            </a:p>
            <a:p>
              <a:endParaRPr lang="en-US" sz="2400" dirty="0" smtClean="0">
                <a:latin typeface="Calibri" pitchFamily="34" charset="0"/>
              </a:endParaRPr>
            </a:p>
            <a:p>
              <a:endParaRPr lang="en-US" sz="2400" dirty="0" smtClean="0">
                <a:latin typeface="Calibri" pitchFamily="34" charset="0"/>
              </a:endParaRPr>
            </a:p>
            <a:p>
              <a:endParaRPr lang="en-US" sz="24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267200"/>
            <a:ext cx="9144000" cy="2057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5 steps in a process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3352800"/>
            <a:ext cx="7165848" cy="2209800"/>
            <a:chOff x="914400" y="3352800"/>
            <a:chExt cx="7165848" cy="2209800"/>
          </a:xfrm>
          <a:effectLst>
            <a:outerShdw blurRad="177800" dist="38100" dir="5400000" sx="108000" sy="108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soft" dir="t"/>
          </a:scene3d>
        </p:grpSpPr>
        <p:sp>
          <p:nvSpPr>
            <p:cNvPr id="3" name="Hexagon 2"/>
            <p:cNvSpPr/>
            <p:nvPr/>
          </p:nvSpPr>
          <p:spPr>
            <a:xfrm>
              <a:off x="2286000" y="4114800"/>
              <a:ext cx="1679448" cy="1447800"/>
            </a:xfrm>
            <a:prstGeom prst="hexagon">
              <a:avLst/>
            </a:prstGeom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Hexagon 3"/>
            <p:cNvSpPr/>
            <p:nvPr/>
          </p:nvSpPr>
          <p:spPr>
            <a:xfrm>
              <a:off x="3657600" y="3352800"/>
              <a:ext cx="1679448" cy="1447800"/>
            </a:xfrm>
            <a:prstGeom prst="hexagon">
              <a:avLst/>
            </a:prstGeom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Hexagon 4"/>
            <p:cNvSpPr/>
            <p:nvPr/>
          </p:nvSpPr>
          <p:spPr>
            <a:xfrm>
              <a:off x="914400" y="3352800"/>
              <a:ext cx="1679448" cy="1447800"/>
            </a:xfrm>
            <a:prstGeom prst="hexagon">
              <a:avLst/>
            </a:prstGeom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5029200" y="4114800"/>
              <a:ext cx="1679448" cy="1447800"/>
            </a:xfrm>
            <a:prstGeom prst="hexagon">
              <a:avLst/>
            </a:prstGeom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Hexagon 6"/>
            <p:cNvSpPr/>
            <p:nvPr/>
          </p:nvSpPr>
          <p:spPr>
            <a:xfrm>
              <a:off x="6400800" y="3352800"/>
              <a:ext cx="1679448" cy="1447800"/>
            </a:xfrm>
            <a:prstGeom prst="hexagon">
              <a:avLst/>
            </a:prstGeom>
            <a:sp3d extrusionH="381000" prstMaterial="dkEdge">
              <a:bevelT w="139700" prst="cross"/>
              <a:extrusionClr>
                <a:schemeClr val="bg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32024" y="362551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  <a:sp3d extrusionH="88900"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3360" y="41148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  <a:sp3d extrusionH="88900"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6325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  <a:sp3d extrusionH="88900"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US" sz="6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1148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  <a:sp3d extrusionH="88900"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r>
              <a:rPr lang="en-US" sz="6000" b="1" dirty="0" smtClean="0">
                <a:latin typeface="Calibri" pitchFamily="34" charset="0"/>
              </a:rPr>
              <a:t>4</a:t>
            </a:r>
            <a:endParaRPr lang="en-US" sz="60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6576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/>
              <a:lightRig rig="threePt" dir="t"/>
            </a:scene3d>
            <a:sp3d extrusionH="88900">
              <a:extrusionClr>
                <a:schemeClr val="tx1">
                  <a:lumMod val="50000"/>
                  <a:lumOff val="50000"/>
                </a:schemeClr>
              </a:extrusionClr>
            </a:sp3d>
          </a:bodyPr>
          <a:lstStyle/>
          <a:p>
            <a:r>
              <a:rPr lang="en-US" sz="6000" b="1" dirty="0" smtClean="0">
                <a:latin typeface="Calibri" pitchFamily="34" charset="0"/>
              </a:rPr>
              <a:t>5</a:t>
            </a:r>
            <a:endParaRPr lang="en-US" sz="60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3276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5715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33528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7150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327660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1752600"/>
            <a:ext cx="2764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Your subtitle here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87"/>
          <p:cNvGrpSpPr/>
          <p:nvPr/>
        </p:nvGrpSpPr>
        <p:grpSpPr>
          <a:xfrm>
            <a:off x="457200" y="2811440"/>
            <a:ext cx="8166652" cy="228600"/>
            <a:chOff x="457200" y="2743200"/>
            <a:chExt cx="8166652" cy="228600"/>
          </a:xfr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3500000" scaled="0"/>
          </a:gradFill>
        </p:grpSpPr>
        <p:sp>
          <p:nvSpPr>
            <p:cNvPr id="2" name="Rectangle 1"/>
            <p:cNvSpPr/>
            <p:nvPr/>
          </p:nvSpPr>
          <p:spPr>
            <a:xfrm>
              <a:off x="457200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75252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93304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411356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9408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7460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65512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83564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01616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19668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37720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5772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73824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91876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09928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27980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46032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64084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82136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00188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18240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136292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54344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72400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077200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395252" y="27432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2" name="Group 51"/>
          <p:cNvGrpSpPr/>
          <p:nvPr/>
        </p:nvGrpSpPr>
        <p:grpSpPr>
          <a:xfrm>
            <a:off x="7130142" y="2811440"/>
            <a:ext cx="1500808" cy="228600"/>
            <a:chOff x="685800" y="3581400"/>
            <a:chExt cx="1500808" cy="228600"/>
          </a:xfrm>
          <a:solidFill>
            <a:srgbClr val="FFC000"/>
          </a:solidFill>
        </p:grpSpPr>
        <p:sp>
          <p:nvSpPr>
            <p:cNvPr id="53" name="Rectangle 52"/>
            <p:cNvSpPr/>
            <p:nvPr/>
          </p:nvSpPr>
          <p:spPr>
            <a:xfrm>
              <a:off x="685800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03852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21904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39956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58008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" name="Group 88"/>
          <p:cNvGrpSpPr/>
          <p:nvPr/>
        </p:nvGrpSpPr>
        <p:grpSpPr>
          <a:xfrm>
            <a:off x="381794" y="3163164"/>
            <a:ext cx="1752600" cy="2814552"/>
            <a:chOff x="381794" y="3247324"/>
            <a:chExt cx="1752600" cy="2814552"/>
          </a:xfrm>
        </p:grpSpPr>
        <p:cxnSp>
          <p:nvCxnSpPr>
            <p:cNvPr id="64" name="Straight Connector 63"/>
            <p:cNvCxnSpPr/>
            <p:nvPr/>
          </p:nvCxnSpPr>
          <p:spPr>
            <a:xfrm rot="5400000">
              <a:off x="-857650" y="4821638"/>
              <a:ext cx="2479682" cy="79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81794" y="3579812"/>
              <a:ext cx="16764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53493" y="3247324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Calibri" pitchFamily="34" charset="0"/>
                </a:rPr>
                <a:t>TITLE 1</a:t>
              </a:r>
              <a:endParaRPr lang="en-US" sz="2000" b="1">
                <a:latin typeface="Calibri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7994" y="3657600"/>
              <a:ext cx="167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You may enter your text here relevant to first title</a:t>
              </a:r>
              <a:endParaRPr lang="en-US" sz="2000" dirty="0">
                <a:latin typeface="Calibri" pitchFamily="34" charset="0"/>
              </a:endParaRPr>
            </a:p>
          </p:txBody>
        </p:sp>
      </p:grpSp>
      <p:grpSp>
        <p:nvGrpSpPr>
          <p:cNvPr id="34" name="Group 92"/>
          <p:cNvGrpSpPr/>
          <p:nvPr/>
        </p:nvGrpSpPr>
        <p:grpSpPr>
          <a:xfrm>
            <a:off x="2667000" y="3176812"/>
            <a:ext cx="1752600" cy="2800904"/>
            <a:chOff x="2667000" y="3260972"/>
            <a:chExt cx="1752600" cy="2800904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667794" y="3579812"/>
              <a:ext cx="16764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956881" y="3260972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Calibri" pitchFamily="34" charset="0"/>
                </a:rPr>
                <a:t>TITLE 2</a:t>
              </a:r>
              <a:endParaRPr lang="en-US" sz="2000" b="1">
                <a:latin typeface="Calibri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43200" y="3658394"/>
              <a:ext cx="167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Calibri" pitchFamily="34" charset="0"/>
                </a:rPr>
                <a:t>You may enter your text here relevant to second title</a:t>
              </a:r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16200000" flipH="1">
              <a:off x="1434019" y="4814381"/>
              <a:ext cx="2480476" cy="1451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93"/>
          <p:cNvGrpSpPr/>
          <p:nvPr/>
        </p:nvGrpSpPr>
        <p:grpSpPr>
          <a:xfrm>
            <a:off x="4875212" y="3176812"/>
            <a:ext cx="1677988" cy="2800904"/>
            <a:chOff x="4875212" y="3260972"/>
            <a:chExt cx="1677988" cy="2800904"/>
          </a:xfrm>
        </p:grpSpPr>
        <p:grpSp>
          <p:nvGrpSpPr>
            <p:cNvPr id="46" name="Group 90"/>
            <p:cNvGrpSpPr/>
            <p:nvPr/>
          </p:nvGrpSpPr>
          <p:grpSpPr>
            <a:xfrm>
              <a:off x="4876800" y="3260972"/>
              <a:ext cx="1676400" cy="1718479"/>
              <a:chOff x="4876800" y="3260972"/>
              <a:chExt cx="1676400" cy="1718479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876800" y="3579812"/>
                <a:ext cx="1676400" cy="158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5242881" y="3260972"/>
                <a:ext cx="9284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mtClean="0">
                    <a:latin typeface="Calibri" pitchFamily="34" charset="0"/>
                  </a:rPr>
                  <a:t>TITLE 3</a:t>
                </a:r>
                <a:endParaRPr lang="en-US" sz="2000" b="1">
                  <a:latin typeface="Calibri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76800" y="3656012"/>
                <a:ext cx="1676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mtClean="0">
                    <a:latin typeface="Calibri" pitchFamily="34" charset="0"/>
                  </a:rPr>
                  <a:t>You may enter your text here relevant to third title</a:t>
                </a:r>
                <a:endParaRPr lang="en-US" sz="2000">
                  <a:latin typeface="Calibri" pitchFamily="34" charset="0"/>
                </a:endParaRPr>
              </a:p>
            </p:txBody>
          </p:sp>
        </p:grpSp>
        <p:cxnSp>
          <p:nvCxnSpPr>
            <p:cNvPr id="86" name="Straight Connector 85"/>
            <p:cNvCxnSpPr/>
            <p:nvPr/>
          </p:nvCxnSpPr>
          <p:spPr>
            <a:xfrm rot="5400000">
              <a:off x="3635768" y="4820844"/>
              <a:ext cx="2480476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91"/>
          <p:cNvGrpSpPr/>
          <p:nvPr/>
        </p:nvGrpSpPr>
        <p:grpSpPr>
          <a:xfrm>
            <a:off x="7162800" y="3163164"/>
            <a:ext cx="1677194" cy="2814552"/>
            <a:chOff x="7162800" y="3247324"/>
            <a:chExt cx="1677194" cy="2814552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7163594" y="3579812"/>
              <a:ext cx="16764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467600" y="3247324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Calibri" pitchFamily="34" charset="0"/>
                </a:rPr>
                <a:t>TITLE 4</a:t>
              </a:r>
              <a:endParaRPr lang="en-US" sz="2000" b="1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162800" y="3676471"/>
              <a:ext cx="1676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latin typeface="Calibri" pitchFamily="34" charset="0"/>
                </a:rPr>
                <a:t>You may enter your text here relevant to fourth title</a:t>
              </a:r>
              <a:endParaRPr lang="en-US" sz="2000">
                <a:latin typeface="Calibri" pitchFamily="34" charset="0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16200000" flipH="1">
              <a:off x="5924150" y="4821637"/>
              <a:ext cx="2480476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30"/>
          <p:cNvGrpSpPr/>
          <p:nvPr/>
        </p:nvGrpSpPr>
        <p:grpSpPr>
          <a:xfrm>
            <a:off x="457200" y="2811440"/>
            <a:ext cx="1500808" cy="228600"/>
            <a:chOff x="685800" y="3581400"/>
            <a:chExt cx="1500808" cy="228600"/>
          </a:xfrm>
          <a:solidFill>
            <a:srgbClr val="FFC000"/>
          </a:solidFill>
        </p:grpSpPr>
        <p:sp>
          <p:nvSpPr>
            <p:cNvPr id="26" name="Rectangle 25"/>
            <p:cNvSpPr/>
            <p:nvPr/>
          </p:nvSpPr>
          <p:spPr>
            <a:xfrm>
              <a:off x="685800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03852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21904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639956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58008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1" name="Group 33"/>
          <p:cNvGrpSpPr/>
          <p:nvPr/>
        </p:nvGrpSpPr>
        <p:grpSpPr>
          <a:xfrm>
            <a:off x="2681514" y="2811440"/>
            <a:ext cx="1500808" cy="228600"/>
            <a:chOff x="685800" y="3581400"/>
            <a:chExt cx="1500808" cy="228600"/>
          </a:xfrm>
          <a:solidFill>
            <a:srgbClr val="FFC000"/>
          </a:solidFill>
        </p:grpSpPr>
        <p:sp>
          <p:nvSpPr>
            <p:cNvPr id="35" name="Rectangle 34"/>
            <p:cNvSpPr/>
            <p:nvPr/>
          </p:nvSpPr>
          <p:spPr>
            <a:xfrm>
              <a:off x="685800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03852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21904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639956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958008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2" name="Group 39"/>
          <p:cNvGrpSpPr/>
          <p:nvPr/>
        </p:nvGrpSpPr>
        <p:grpSpPr>
          <a:xfrm>
            <a:off x="4905828" y="2811440"/>
            <a:ext cx="1500808" cy="228600"/>
            <a:chOff x="685800" y="3581400"/>
            <a:chExt cx="1500808" cy="228600"/>
          </a:xfrm>
          <a:solidFill>
            <a:srgbClr val="FFC000"/>
          </a:solidFill>
        </p:grpSpPr>
        <p:sp>
          <p:nvSpPr>
            <p:cNvPr id="41" name="Rectangle 40"/>
            <p:cNvSpPr/>
            <p:nvPr/>
          </p:nvSpPr>
          <p:spPr>
            <a:xfrm>
              <a:off x="685800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03852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21904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39956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58008" y="3581400"/>
              <a:ext cx="2286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8" name="Group 94"/>
          <p:cNvGrpSpPr/>
          <p:nvPr/>
        </p:nvGrpSpPr>
        <p:grpSpPr>
          <a:xfrm>
            <a:off x="7391400" y="1516040"/>
            <a:ext cx="1234440" cy="1143000"/>
            <a:chOff x="1584960" y="3429000"/>
            <a:chExt cx="1234440" cy="1143000"/>
          </a:xfrm>
        </p:grpSpPr>
        <p:sp>
          <p:nvSpPr>
            <p:cNvPr id="96" name="Rounded Rectangle 95"/>
            <p:cNvSpPr/>
            <p:nvPr/>
          </p:nvSpPr>
          <p:spPr>
            <a:xfrm>
              <a:off x="1584960" y="3429000"/>
              <a:ext cx="1234440" cy="1143000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1630680" y="3467947"/>
              <a:ext cx="1143000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1676400" y="3520440"/>
              <a:ext cx="1044245" cy="96689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05000" y="3581400"/>
              <a:ext cx="48442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solidFill>
                    <a:schemeClr val="bg1"/>
                  </a:solidFill>
                  <a:latin typeface="Impact" pitchFamily="34" charset="0"/>
                </a:rPr>
                <a:t>4</a:t>
              </a:r>
              <a:endParaRPr lang="en-US" sz="440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00" name="Rounded Rectangle 26"/>
            <p:cNvSpPr/>
            <p:nvPr/>
          </p:nvSpPr>
          <p:spPr bwMode="auto">
            <a:xfrm>
              <a:off x="1676400" y="3549782"/>
              <a:ext cx="1056336" cy="5486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GB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59" name="Group 100"/>
          <p:cNvGrpSpPr/>
          <p:nvPr/>
        </p:nvGrpSpPr>
        <p:grpSpPr>
          <a:xfrm>
            <a:off x="762000" y="1516040"/>
            <a:ext cx="1234440" cy="1143000"/>
            <a:chOff x="3733800" y="1600200"/>
            <a:chExt cx="1234440" cy="1143000"/>
          </a:xfrm>
        </p:grpSpPr>
        <p:sp>
          <p:nvSpPr>
            <p:cNvPr id="102" name="Rounded Rectangle 101"/>
            <p:cNvSpPr/>
            <p:nvPr/>
          </p:nvSpPr>
          <p:spPr>
            <a:xfrm>
              <a:off x="3733800" y="1600200"/>
              <a:ext cx="1234440" cy="1143000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779520" y="1639147"/>
              <a:ext cx="1143000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825240" y="1691640"/>
              <a:ext cx="1044245" cy="966893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114800" y="1752600"/>
              <a:ext cx="39946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solidFill>
                    <a:schemeClr val="bg1"/>
                  </a:solidFill>
                  <a:latin typeface="Impact" pitchFamily="34" charset="0"/>
                </a:rPr>
                <a:t>1</a:t>
              </a:r>
              <a:endParaRPr lang="en-US" sz="440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06" name="Rounded Rectangle 26"/>
            <p:cNvSpPr/>
            <p:nvPr/>
          </p:nvSpPr>
          <p:spPr bwMode="auto">
            <a:xfrm>
              <a:off x="3825240" y="1720982"/>
              <a:ext cx="1056336" cy="5486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GB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0" name="Group 106"/>
          <p:cNvGrpSpPr/>
          <p:nvPr/>
        </p:nvGrpSpPr>
        <p:grpSpPr>
          <a:xfrm>
            <a:off x="5181600" y="1516040"/>
            <a:ext cx="1234440" cy="1143000"/>
            <a:chOff x="3733800" y="5410200"/>
            <a:chExt cx="1234440" cy="1143000"/>
          </a:xfrm>
        </p:grpSpPr>
        <p:sp>
          <p:nvSpPr>
            <p:cNvPr id="108" name="Rounded Rectangle 107"/>
            <p:cNvSpPr/>
            <p:nvPr/>
          </p:nvSpPr>
          <p:spPr>
            <a:xfrm>
              <a:off x="3733800" y="5410200"/>
              <a:ext cx="1234440" cy="1143000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3779520" y="5449147"/>
              <a:ext cx="1143000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3825240" y="5501640"/>
              <a:ext cx="1044245" cy="96689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103602" y="5638800"/>
              <a:ext cx="48442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solidFill>
                    <a:schemeClr val="bg1"/>
                  </a:solidFill>
                  <a:latin typeface="Impact" pitchFamily="34" charset="0"/>
                </a:rPr>
                <a:t>3</a:t>
              </a:r>
              <a:endParaRPr lang="en-US" sz="440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12" name="Rounded Rectangle 26"/>
            <p:cNvSpPr/>
            <p:nvPr/>
          </p:nvSpPr>
          <p:spPr bwMode="auto">
            <a:xfrm>
              <a:off x="3825240" y="5530982"/>
              <a:ext cx="1056336" cy="5486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GB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61" name="Group 100"/>
          <p:cNvGrpSpPr/>
          <p:nvPr/>
        </p:nvGrpSpPr>
        <p:grpSpPr>
          <a:xfrm>
            <a:off x="2911161" y="1516040"/>
            <a:ext cx="1234440" cy="1143000"/>
            <a:chOff x="2903220" y="1447800"/>
            <a:chExt cx="1234440" cy="1143000"/>
          </a:xfrm>
        </p:grpSpPr>
        <p:sp>
          <p:nvSpPr>
            <p:cNvPr id="115" name="Rounded Rectangle 114"/>
            <p:cNvSpPr/>
            <p:nvPr/>
          </p:nvSpPr>
          <p:spPr>
            <a:xfrm>
              <a:off x="2903220" y="1447800"/>
              <a:ext cx="1234440" cy="1143000"/>
            </a:xfrm>
            <a:prstGeom prst="roundRect">
              <a:avLst/>
            </a:prstGeom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2948940" y="1486747"/>
              <a:ext cx="1143000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2994660" y="1539240"/>
              <a:ext cx="1044245" cy="966893"/>
            </a:xfrm>
            <a:prstGeom prst="roundRect">
              <a:avLst/>
            </a:prstGeom>
            <a:solidFill>
              <a:srgbClr val="A294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284220" y="1600200"/>
              <a:ext cx="46839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400" smtClean="0">
                  <a:solidFill>
                    <a:schemeClr val="bg1"/>
                  </a:solidFill>
                  <a:latin typeface="Impact" pitchFamily="34" charset="0"/>
                </a:rPr>
                <a:t>2</a:t>
              </a:r>
              <a:endParaRPr lang="en-US" sz="4400">
                <a:solidFill>
                  <a:schemeClr val="bg1"/>
                </a:solidFill>
                <a:latin typeface="Impact" pitchFamily="34" charset="0"/>
              </a:endParaRPr>
            </a:p>
          </p:txBody>
        </p:sp>
        <p:sp>
          <p:nvSpPr>
            <p:cNvPr id="119" name="Rounded Rectangle 26"/>
            <p:cNvSpPr/>
            <p:nvPr/>
          </p:nvSpPr>
          <p:spPr bwMode="auto">
            <a:xfrm>
              <a:off x="2994660" y="1568582"/>
              <a:ext cx="1056336" cy="5486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endParaRPr lang="en-GB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20" name="Title 1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Process Flow / Stages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208 L 0.24462 0.0020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208 L 0.24462 0.0020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208 L 0.24462 0.00208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5747657"/>
            <a:ext cx="9144000" cy="5106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259872" y="1970634"/>
            <a:ext cx="335480" cy="41148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flood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62105" y="1970634"/>
            <a:ext cx="504497" cy="47296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" name="Group 28"/>
          <p:cNvGrpSpPr/>
          <p:nvPr/>
        </p:nvGrpSpPr>
        <p:grpSpPr>
          <a:xfrm>
            <a:off x="819150" y="1828800"/>
            <a:ext cx="4037013" cy="725487"/>
            <a:chOff x="819150" y="2065338"/>
            <a:chExt cx="4037013" cy="725487"/>
          </a:xfrm>
        </p:grpSpPr>
        <p:sp>
          <p:nvSpPr>
            <p:cNvPr id="6" name="Rectangle 5"/>
            <p:cNvSpPr/>
            <p:nvPr/>
          </p:nvSpPr>
          <p:spPr>
            <a:xfrm>
              <a:off x="819150" y="2065338"/>
              <a:ext cx="4037013" cy="725487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0677" y="2207172"/>
              <a:ext cx="26499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162105" y="2821972"/>
            <a:ext cx="504497" cy="4729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1" name="Group 30"/>
          <p:cNvGrpSpPr/>
          <p:nvPr/>
        </p:nvGrpSpPr>
        <p:grpSpPr>
          <a:xfrm>
            <a:off x="4003675" y="2727325"/>
            <a:ext cx="4037013" cy="725487"/>
            <a:chOff x="4003675" y="2963863"/>
            <a:chExt cx="4037013" cy="725487"/>
          </a:xfrm>
        </p:grpSpPr>
        <p:sp>
          <p:nvSpPr>
            <p:cNvPr id="7" name="Rectangle 6"/>
            <p:cNvSpPr/>
            <p:nvPr/>
          </p:nvSpPr>
          <p:spPr>
            <a:xfrm>
              <a:off x="4003675" y="2963863"/>
              <a:ext cx="4037013" cy="725487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56163" y="3069811"/>
              <a:ext cx="2300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162105" y="3706757"/>
            <a:ext cx="504497" cy="47296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2" name="Group 31"/>
          <p:cNvGrpSpPr/>
          <p:nvPr/>
        </p:nvGrpSpPr>
        <p:grpSpPr>
          <a:xfrm>
            <a:off x="773113" y="3581400"/>
            <a:ext cx="4035425" cy="723900"/>
            <a:chOff x="773113" y="3768725"/>
            <a:chExt cx="4035425" cy="723900"/>
          </a:xfrm>
        </p:grpSpPr>
        <p:sp>
          <p:nvSpPr>
            <p:cNvPr id="8" name="Rectangle 7"/>
            <p:cNvSpPr/>
            <p:nvPr/>
          </p:nvSpPr>
          <p:spPr>
            <a:xfrm>
              <a:off x="773113" y="3768725"/>
              <a:ext cx="4035425" cy="72390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0677" y="3905383"/>
              <a:ext cx="293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162105" y="4589626"/>
            <a:ext cx="504497" cy="47296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4019550" y="4464050"/>
            <a:ext cx="4037013" cy="723900"/>
            <a:chOff x="4019550" y="4651375"/>
            <a:chExt cx="4037013" cy="723900"/>
          </a:xfrm>
        </p:grpSpPr>
        <p:sp>
          <p:nvSpPr>
            <p:cNvPr id="9" name="Rectangle 8"/>
            <p:cNvSpPr/>
            <p:nvPr/>
          </p:nvSpPr>
          <p:spPr>
            <a:xfrm>
              <a:off x="4019550" y="4651375"/>
              <a:ext cx="4037013" cy="723900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08538" y="4776951"/>
              <a:ext cx="2535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Your text here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Step by </a:t>
            </a:r>
            <a:r>
              <a:rPr lang="en-US" smtClean="0"/>
              <a:t>step process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Medium Cond" pitchFamily="34" charset="0"/>
              <a:ea typeface="+mj-ea"/>
              <a:cs typeface="+mj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14400" y="1752600"/>
            <a:ext cx="2667000" cy="1777998"/>
            <a:chOff x="914400" y="1752600"/>
            <a:chExt cx="2667000" cy="1777998"/>
          </a:xfrm>
        </p:grpSpPr>
        <p:grpSp>
          <p:nvGrpSpPr>
            <p:cNvPr id="3" name="Group 20"/>
            <p:cNvGrpSpPr/>
            <p:nvPr/>
          </p:nvGrpSpPr>
          <p:grpSpPr>
            <a:xfrm>
              <a:off x="914400" y="1752600"/>
              <a:ext cx="2667000" cy="1777998"/>
              <a:chOff x="914400" y="1752600"/>
              <a:chExt cx="2667000" cy="1777998"/>
            </a:xfrm>
          </p:grpSpPr>
          <p:sp>
            <p:nvSpPr>
              <p:cNvPr id="2" name="Freeform 9"/>
              <p:cNvSpPr>
                <a:spLocks/>
              </p:cNvSpPr>
              <p:nvPr/>
            </p:nvSpPr>
            <p:spPr bwMode="auto">
              <a:xfrm>
                <a:off x="914401" y="1752600"/>
                <a:ext cx="2666999" cy="1777998"/>
              </a:xfrm>
              <a:custGeom>
                <a:avLst/>
                <a:gdLst>
                  <a:gd name="connsiteX0" fmla="*/ 1231 w 1426"/>
                  <a:gd name="connsiteY0" fmla="*/ 0 h 245"/>
                  <a:gd name="connsiteX1" fmla="*/ 0 w 1426"/>
                  <a:gd name="connsiteY1" fmla="*/ 0 h 245"/>
                  <a:gd name="connsiteX2" fmla="*/ 0 w 1426"/>
                  <a:gd name="connsiteY2" fmla="*/ 245 h 245"/>
                  <a:gd name="connsiteX3" fmla="*/ 1354 w 1426"/>
                  <a:gd name="connsiteY3" fmla="*/ 245 h 245"/>
                  <a:gd name="connsiteX4" fmla="*/ 1406 w 1426"/>
                  <a:gd name="connsiteY4" fmla="*/ 122 h 245"/>
                  <a:gd name="connsiteX5" fmla="*/ 1231 w 1426"/>
                  <a:gd name="connsiteY5" fmla="*/ 0 h 245"/>
                  <a:gd name="connsiteX0" fmla="*/ 1231 w 1410"/>
                  <a:gd name="connsiteY0" fmla="*/ 0 h 245"/>
                  <a:gd name="connsiteX1" fmla="*/ 0 w 1410"/>
                  <a:gd name="connsiteY1" fmla="*/ 0 h 245"/>
                  <a:gd name="connsiteX2" fmla="*/ 0 w 1410"/>
                  <a:gd name="connsiteY2" fmla="*/ 245 h 245"/>
                  <a:gd name="connsiteX3" fmla="*/ 1255 w 1410"/>
                  <a:gd name="connsiteY3" fmla="*/ 245 h 245"/>
                  <a:gd name="connsiteX4" fmla="*/ 1406 w 1410"/>
                  <a:gd name="connsiteY4" fmla="*/ 122 h 245"/>
                  <a:gd name="connsiteX5" fmla="*/ 1231 w 1410"/>
                  <a:gd name="connsiteY5" fmla="*/ 0 h 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0" h="245">
                    <a:moveTo>
                      <a:pt x="1231" y="0"/>
                    </a:moveTo>
                    <a:lnTo>
                      <a:pt x="0" y="0"/>
                    </a:lnTo>
                    <a:lnTo>
                      <a:pt x="0" y="245"/>
                    </a:lnTo>
                    <a:lnTo>
                      <a:pt x="1255" y="245"/>
                    </a:lnTo>
                    <a:cubicBezTo>
                      <a:pt x="1289" y="207"/>
                      <a:pt x="1410" y="163"/>
                      <a:pt x="1406" y="122"/>
                    </a:cubicBezTo>
                    <a:cubicBezTo>
                      <a:pt x="1402" y="81"/>
                      <a:pt x="1265" y="38"/>
                      <a:pt x="1231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  <a:shade val="30000"/>
                  <a:satMod val="115000"/>
                </a:schemeClr>
              </a:solidFill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4" name="Group 7"/>
              <p:cNvGrpSpPr/>
              <p:nvPr/>
            </p:nvGrpSpPr>
            <p:grpSpPr>
              <a:xfrm>
                <a:off x="914400" y="2209799"/>
                <a:ext cx="2242460" cy="838200"/>
                <a:chOff x="3048000" y="1981200"/>
                <a:chExt cx="2242460" cy="838200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048000" y="2205335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1</a:t>
                  </a:r>
                  <a:endParaRPr lang="en-US" sz="24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3001622" y="2437606"/>
                  <a:ext cx="762000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3276602" y="1981200"/>
                  <a:ext cx="20138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You may enter your text here</a:t>
                  </a:r>
                  <a:endParaRPr lang="en-US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976086" y="1814286"/>
              <a:ext cx="2209800" cy="1493838"/>
            </a:xfrm>
            <a:custGeom>
              <a:avLst/>
              <a:gdLst/>
              <a:ahLst/>
              <a:cxnLst>
                <a:cxn ang="0">
                  <a:pos x="1172" y="0"/>
                </a:cxn>
                <a:cxn ang="0">
                  <a:pos x="0" y="0"/>
                </a:cxn>
                <a:cxn ang="0">
                  <a:pos x="0" y="822"/>
                </a:cxn>
                <a:cxn ang="0">
                  <a:pos x="492" y="302"/>
                </a:cxn>
                <a:cxn ang="0">
                  <a:pos x="1172" y="0"/>
                </a:cxn>
              </a:cxnLst>
              <a:rect l="0" t="0" r="r" b="b"/>
              <a:pathLst>
                <a:path w="1172" h="822">
                  <a:moveTo>
                    <a:pt x="11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22"/>
                    <a:pt x="0" y="822"/>
                    <a:pt x="0" y="822"/>
                  </a:cubicBezTo>
                  <a:cubicBezTo>
                    <a:pt x="0" y="822"/>
                    <a:pt x="179" y="231"/>
                    <a:pt x="492" y="302"/>
                  </a:cubicBezTo>
                  <a:cubicBezTo>
                    <a:pt x="806" y="372"/>
                    <a:pt x="1172" y="0"/>
                    <a:pt x="117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7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5400000" scaled="1"/>
              <a:tileRect/>
            </a:gra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10000" y="4648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Your text here. You can replace the picture to suit your needs.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277475" y="4016375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277475" y="4016375"/>
            <a:ext cx="1588" cy="1588"/>
          </a:xfrm>
          <a:prstGeom prst="line">
            <a:avLst/>
          </a:prstGeom>
          <a:noFill/>
          <a:ln w="9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14401" y="3708402"/>
            <a:ext cx="2666999" cy="1777998"/>
            <a:chOff x="914401" y="3708402"/>
            <a:chExt cx="2666999" cy="1777998"/>
          </a:xfrm>
        </p:grpSpPr>
        <p:grpSp>
          <p:nvGrpSpPr>
            <p:cNvPr id="8" name="Group 21"/>
            <p:cNvGrpSpPr/>
            <p:nvPr/>
          </p:nvGrpSpPr>
          <p:grpSpPr>
            <a:xfrm>
              <a:off x="914401" y="3708402"/>
              <a:ext cx="2666999" cy="1777998"/>
              <a:chOff x="914401" y="3657599"/>
              <a:chExt cx="2666999" cy="1777998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914401" y="3657599"/>
                <a:ext cx="2666999" cy="1777998"/>
              </a:xfrm>
              <a:custGeom>
                <a:avLst/>
                <a:gdLst>
                  <a:gd name="connsiteX0" fmla="*/ 1231 w 1426"/>
                  <a:gd name="connsiteY0" fmla="*/ 0 h 245"/>
                  <a:gd name="connsiteX1" fmla="*/ 0 w 1426"/>
                  <a:gd name="connsiteY1" fmla="*/ 0 h 245"/>
                  <a:gd name="connsiteX2" fmla="*/ 0 w 1426"/>
                  <a:gd name="connsiteY2" fmla="*/ 245 h 245"/>
                  <a:gd name="connsiteX3" fmla="*/ 1354 w 1426"/>
                  <a:gd name="connsiteY3" fmla="*/ 245 h 245"/>
                  <a:gd name="connsiteX4" fmla="*/ 1406 w 1426"/>
                  <a:gd name="connsiteY4" fmla="*/ 122 h 245"/>
                  <a:gd name="connsiteX5" fmla="*/ 1231 w 1426"/>
                  <a:gd name="connsiteY5" fmla="*/ 0 h 245"/>
                  <a:gd name="connsiteX0" fmla="*/ 1231 w 1410"/>
                  <a:gd name="connsiteY0" fmla="*/ 0 h 245"/>
                  <a:gd name="connsiteX1" fmla="*/ 0 w 1410"/>
                  <a:gd name="connsiteY1" fmla="*/ 0 h 245"/>
                  <a:gd name="connsiteX2" fmla="*/ 0 w 1410"/>
                  <a:gd name="connsiteY2" fmla="*/ 245 h 245"/>
                  <a:gd name="connsiteX3" fmla="*/ 1255 w 1410"/>
                  <a:gd name="connsiteY3" fmla="*/ 245 h 245"/>
                  <a:gd name="connsiteX4" fmla="*/ 1406 w 1410"/>
                  <a:gd name="connsiteY4" fmla="*/ 122 h 245"/>
                  <a:gd name="connsiteX5" fmla="*/ 1231 w 1410"/>
                  <a:gd name="connsiteY5" fmla="*/ 0 h 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0" h="245">
                    <a:moveTo>
                      <a:pt x="1231" y="0"/>
                    </a:moveTo>
                    <a:lnTo>
                      <a:pt x="0" y="0"/>
                    </a:lnTo>
                    <a:lnTo>
                      <a:pt x="0" y="245"/>
                    </a:lnTo>
                    <a:lnTo>
                      <a:pt x="1255" y="245"/>
                    </a:lnTo>
                    <a:cubicBezTo>
                      <a:pt x="1289" y="207"/>
                      <a:pt x="1410" y="163"/>
                      <a:pt x="1406" y="122"/>
                    </a:cubicBezTo>
                    <a:cubicBezTo>
                      <a:pt x="1402" y="81"/>
                      <a:pt x="1265" y="38"/>
                      <a:pt x="1231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914401" y="4114799"/>
                <a:ext cx="2242459" cy="838200"/>
                <a:chOff x="3048000" y="2971800"/>
                <a:chExt cx="2242459" cy="838200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048000" y="3124200"/>
                  <a:ext cx="340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2</a:t>
                  </a:r>
                  <a:endParaRPr lang="en-US" sz="2400" b="1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 rot="5400000">
                  <a:off x="3005252" y="3428206"/>
                  <a:ext cx="762000" cy="158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3262088" y="2971800"/>
                  <a:ext cx="202837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You may enter your text here</a:t>
                  </a:r>
                  <a:endParaRPr lang="en-US" sz="2400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990600" y="3780972"/>
              <a:ext cx="2209800" cy="1493838"/>
            </a:xfrm>
            <a:custGeom>
              <a:avLst/>
              <a:gdLst/>
              <a:ahLst/>
              <a:cxnLst>
                <a:cxn ang="0">
                  <a:pos x="1172" y="0"/>
                </a:cxn>
                <a:cxn ang="0">
                  <a:pos x="0" y="0"/>
                </a:cxn>
                <a:cxn ang="0">
                  <a:pos x="0" y="822"/>
                </a:cxn>
                <a:cxn ang="0">
                  <a:pos x="492" y="302"/>
                </a:cxn>
                <a:cxn ang="0">
                  <a:pos x="1172" y="0"/>
                </a:cxn>
              </a:cxnLst>
              <a:rect l="0" t="0" r="r" b="b"/>
              <a:pathLst>
                <a:path w="1172" h="822">
                  <a:moveTo>
                    <a:pt x="11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22"/>
                    <a:pt x="0" y="822"/>
                    <a:pt x="0" y="822"/>
                  </a:cubicBezTo>
                  <a:cubicBezTo>
                    <a:pt x="0" y="822"/>
                    <a:pt x="179" y="231"/>
                    <a:pt x="492" y="302"/>
                  </a:cubicBezTo>
                  <a:cubicBezTo>
                    <a:pt x="806" y="372"/>
                    <a:pt x="1172" y="0"/>
                    <a:pt x="117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7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5400000" scaled="1"/>
              <a:tileRect/>
            </a:grad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05200" y="2667000"/>
            <a:ext cx="5080853" cy="1828800"/>
            <a:chOff x="3505200" y="2667000"/>
            <a:chExt cx="5080853" cy="1828800"/>
          </a:xfrm>
        </p:grpSpPr>
        <p:pic>
          <p:nvPicPr>
            <p:cNvPr id="23" name="Picture 22" descr="Office buildings.jpeg"/>
            <p:cNvPicPr>
              <a:picLocks noChangeAspect="1"/>
            </p:cNvPicPr>
            <p:nvPr/>
          </p:nvPicPr>
          <p:blipFill>
            <a:blip r:embed="rId2" cstate="email">
              <a:lum contrast="10000"/>
            </a:blip>
            <a:stretch>
              <a:fillRect/>
            </a:stretch>
          </p:blipFill>
          <p:spPr>
            <a:xfrm>
              <a:off x="6272947" y="2667000"/>
              <a:ext cx="2313106" cy="1828800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3505200" y="2717802"/>
              <a:ext cx="2666999" cy="1777998"/>
              <a:chOff x="3505200" y="2717802"/>
              <a:chExt cx="2666999" cy="1777998"/>
            </a:xfrm>
          </p:grpSpPr>
          <p:grpSp>
            <p:nvGrpSpPr>
              <p:cNvPr id="16" name="Group 19"/>
              <p:cNvGrpSpPr/>
              <p:nvPr/>
            </p:nvGrpSpPr>
            <p:grpSpPr>
              <a:xfrm>
                <a:off x="3505200" y="2717802"/>
                <a:ext cx="2666999" cy="1777998"/>
                <a:chOff x="3429000" y="2717802"/>
                <a:chExt cx="2666999" cy="1777998"/>
              </a:xfrm>
            </p:grpSpPr>
            <p:sp>
              <p:nvSpPr>
                <p:cNvPr id="7" name="Freeform 9"/>
                <p:cNvSpPr>
                  <a:spLocks/>
                </p:cNvSpPr>
                <p:nvPr/>
              </p:nvSpPr>
              <p:spPr bwMode="auto">
                <a:xfrm flipH="1">
                  <a:off x="3429000" y="2717802"/>
                  <a:ext cx="2666999" cy="1777998"/>
                </a:xfrm>
                <a:custGeom>
                  <a:avLst/>
                  <a:gdLst>
                    <a:gd name="connsiteX0" fmla="*/ 1231 w 1426"/>
                    <a:gd name="connsiteY0" fmla="*/ 0 h 245"/>
                    <a:gd name="connsiteX1" fmla="*/ 0 w 1426"/>
                    <a:gd name="connsiteY1" fmla="*/ 0 h 245"/>
                    <a:gd name="connsiteX2" fmla="*/ 0 w 1426"/>
                    <a:gd name="connsiteY2" fmla="*/ 245 h 245"/>
                    <a:gd name="connsiteX3" fmla="*/ 1354 w 1426"/>
                    <a:gd name="connsiteY3" fmla="*/ 245 h 245"/>
                    <a:gd name="connsiteX4" fmla="*/ 1406 w 1426"/>
                    <a:gd name="connsiteY4" fmla="*/ 122 h 245"/>
                    <a:gd name="connsiteX5" fmla="*/ 1231 w 1426"/>
                    <a:gd name="connsiteY5" fmla="*/ 0 h 245"/>
                    <a:gd name="connsiteX0" fmla="*/ 1231 w 1410"/>
                    <a:gd name="connsiteY0" fmla="*/ 0 h 245"/>
                    <a:gd name="connsiteX1" fmla="*/ 0 w 1410"/>
                    <a:gd name="connsiteY1" fmla="*/ 0 h 245"/>
                    <a:gd name="connsiteX2" fmla="*/ 0 w 1410"/>
                    <a:gd name="connsiteY2" fmla="*/ 245 h 245"/>
                    <a:gd name="connsiteX3" fmla="*/ 1255 w 1410"/>
                    <a:gd name="connsiteY3" fmla="*/ 245 h 245"/>
                    <a:gd name="connsiteX4" fmla="*/ 1406 w 1410"/>
                    <a:gd name="connsiteY4" fmla="*/ 122 h 245"/>
                    <a:gd name="connsiteX5" fmla="*/ 1231 w 1410"/>
                    <a:gd name="connsiteY5" fmla="*/ 0 h 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0" h="245">
                      <a:moveTo>
                        <a:pt x="1231" y="0"/>
                      </a:moveTo>
                      <a:lnTo>
                        <a:pt x="0" y="0"/>
                      </a:lnTo>
                      <a:lnTo>
                        <a:pt x="0" y="245"/>
                      </a:lnTo>
                      <a:lnTo>
                        <a:pt x="1255" y="245"/>
                      </a:lnTo>
                      <a:cubicBezTo>
                        <a:pt x="1289" y="207"/>
                        <a:pt x="1410" y="163"/>
                        <a:pt x="1406" y="122"/>
                      </a:cubicBezTo>
                      <a:cubicBezTo>
                        <a:pt x="1402" y="81"/>
                        <a:pt x="1265" y="38"/>
                        <a:pt x="1231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grpSp>
              <p:nvGrpSpPr>
                <p:cNvPr id="20" name="Group 15"/>
                <p:cNvGrpSpPr/>
                <p:nvPr/>
              </p:nvGrpSpPr>
              <p:grpSpPr>
                <a:xfrm>
                  <a:off x="3505200" y="3098802"/>
                  <a:ext cx="2286002" cy="830997"/>
                  <a:chOff x="3048000" y="3969603"/>
                  <a:chExt cx="2286002" cy="830997"/>
                </a:xfrm>
              </p:grpSpPr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048000" y="4110335"/>
                    <a:ext cx="34015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</a:t>
                    </a:r>
                    <a:endParaRPr lang="en-US" sz="2400" b="1" dirty="0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9" name="Straight Connector 18"/>
                  <p:cNvCxnSpPr/>
                  <p:nvPr/>
                </p:nvCxnSpPr>
                <p:spPr>
                  <a:xfrm rot="5400000">
                    <a:off x="3005252" y="4418806"/>
                    <a:ext cx="762000" cy="1588"/>
                  </a:xfrm>
                  <a:prstGeom prst="line">
                    <a:avLst/>
                  </a:prstGeom>
                  <a:ln w="190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243944" y="3969603"/>
                    <a:ext cx="2090058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You may enter your text here</a:t>
                    </a:r>
                    <a:endParaRPr lang="en-US" sz="2400" dirty="0">
                      <a:solidFill>
                        <a:schemeClr val="bg1"/>
                      </a:solidFill>
                      <a:latin typeface="Calibri" pitchFamily="34" charset="0"/>
                    </a:endParaRPr>
                  </a:p>
                </p:txBody>
              </p:sp>
            </p:grpSp>
          </p:grp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3886200" y="2743200"/>
                <a:ext cx="2209800" cy="1493838"/>
              </a:xfrm>
              <a:custGeom>
                <a:avLst/>
                <a:gdLst/>
                <a:ahLst/>
                <a:cxnLst>
                  <a:cxn ang="0">
                    <a:pos x="1172" y="0"/>
                  </a:cxn>
                  <a:cxn ang="0">
                    <a:pos x="0" y="0"/>
                  </a:cxn>
                  <a:cxn ang="0">
                    <a:pos x="0" y="822"/>
                  </a:cxn>
                  <a:cxn ang="0">
                    <a:pos x="492" y="302"/>
                  </a:cxn>
                  <a:cxn ang="0">
                    <a:pos x="1172" y="0"/>
                  </a:cxn>
                </a:cxnLst>
                <a:rect l="0" t="0" r="r" b="b"/>
                <a:pathLst>
                  <a:path w="1172" h="822">
                    <a:moveTo>
                      <a:pt x="11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22"/>
                      <a:pt x="0" y="822"/>
                      <a:pt x="0" y="822"/>
                    </a:cubicBezTo>
                    <a:cubicBezTo>
                      <a:pt x="0" y="822"/>
                      <a:pt x="179" y="231"/>
                      <a:pt x="492" y="302"/>
                    </a:cubicBezTo>
                    <a:cubicBezTo>
                      <a:pt x="806" y="372"/>
                      <a:pt x="1172" y="0"/>
                      <a:pt x="117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37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1"/>
                <a:tileRect/>
              </a:gradFill>
              <a:ln w="9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33" name="Freeform 5"/>
          <p:cNvSpPr>
            <a:spLocks/>
          </p:cNvSpPr>
          <p:nvPr/>
        </p:nvSpPr>
        <p:spPr bwMode="auto">
          <a:xfrm>
            <a:off x="6312724" y="2726375"/>
            <a:ext cx="2221675" cy="1493838"/>
          </a:xfrm>
          <a:custGeom>
            <a:avLst/>
            <a:gdLst/>
            <a:ahLst/>
            <a:cxnLst>
              <a:cxn ang="0">
                <a:pos x="1172" y="0"/>
              </a:cxn>
              <a:cxn ang="0">
                <a:pos x="0" y="0"/>
              </a:cxn>
              <a:cxn ang="0">
                <a:pos x="0" y="822"/>
              </a:cxn>
              <a:cxn ang="0">
                <a:pos x="492" y="302"/>
              </a:cxn>
              <a:cxn ang="0">
                <a:pos x="1172" y="0"/>
              </a:cxn>
            </a:cxnLst>
            <a:rect l="0" t="0" r="r" b="b"/>
            <a:pathLst>
              <a:path w="1172" h="822">
                <a:moveTo>
                  <a:pt x="117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22"/>
                  <a:pt x="0" y="822"/>
                  <a:pt x="0" y="822"/>
                </a:cubicBezTo>
                <a:cubicBezTo>
                  <a:pt x="0" y="822"/>
                  <a:pt x="179" y="231"/>
                  <a:pt x="492" y="302"/>
                </a:cubicBezTo>
                <a:cubicBezTo>
                  <a:pt x="806" y="372"/>
                  <a:pt x="1172" y="0"/>
                  <a:pt x="117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19000"/>
                </a:schemeClr>
              </a:gs>
            </a:gsLst>
            <a:lin ang="5400000" scaled="1"/>
            <a:tileRect/>
          </a:gra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Your Title Text Here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Franklin Gothic Medium Cond" pitchFamily="34" charset="0"/>
              </a:rPr>
              <a:t>Using templates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30656"/>
            <a:ext cx="8229600" cy="486542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To use the diagram templates as part of an existing presentation, we suggest the following method:</a:t>
            </a:r>
          </a:p>
          <a:p>
            <a:pPr eaLnBrk="1" hangingPunct="1">
              <a:defRPr/>
            </a:pPr>
            <a:r>
              <a:rPr lang="en-US" dirty="0" smtClean="0"/>
              <a:t>Go to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Home&gt; New Slide&gt; Reuse slides&gt; Browse file</a:t>
            </a:r>
            <a:r>
              <a:rPr lang="en-US" dirty="0" smtClean="0"/>
              <a:t> option</a:t>
            </a:r>
          </a:p>
          <a:p>
            <a:pPr eaLnBrk="1" hangingPunct="1">
              <a:defRPr/>
            </a:pPr>
            <a:r>
              <a:rPr lang="en-US" dirty="0" smtClean="0"/>
              <a:t>Click on the diagram template you want to insert</a:t>
            </a:r>
          </a:p>
          <a:p>
            <a:pPr eaLnBrk="1" hangingPunct="1">
              <a:defRPr/>
            </a:pPr>
            <a:r>
              <a:rPr lang="en-US" dirty="0" smtClean="0"/>
              <a:t>Ensure you tick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Keep source formatting</a:t>
            </a:r>
            <a:r>
              <a:rPr lang="en-US" dirty="0" smtClean="0"/>
              <a:t> box at the bottom of the menu bar</a:t>
            </a:r>
          </a:p>
          <a:p>
            <a:pPr eaLnBrk="1" hangingPunct="1">
              <a:defRPr/>
            </a:pPr>
            <a:r>
              <a:rPr lang="en-US" dirty="0" smtClean="0"/>
              <a:t>Change the text to suit your presentation and insert your company logo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639763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Franklin Gothic Book" pitchFamily="34" charset="0"/>
              </a:rPr>
              <a:t>Presentation Process Diagram Templates 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License Terms and Use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 smtClean="0"/>
              <a:t>With your purchase, you have procured a single user license for use of the product. If you need a multi-user license, please </a:t>
            </a:r>
            <a:r>
              <a:rPr lang="en-US" sz="1200" dirty="0" smtClean="0">
                <a:hlinkClick r:id="rId2"/>
              </a:rPr>
              <a:t>contact us </a:t>
            </a:r>
            <a:r>
              <a:rPr lang="en-US" sz="1200" dirty="0" smtClean="0"/>
              <a:t>for pricing info and other details. Presentation-Process.com is a website owned and operated by Metamorph Training </a:t>
            </a:r>
            <a:r>
              <a:rPr lang="en-US" sz="1200" dirty="0" err="1" smtClean="0"/>
              <a:t>Pvt</a:t>
            </a:r>
            <a:r>
              <a:rPr lang="en-US" sz="1200" dirty="0" smtClean="0"/>
              <a:t> Ltd.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Terms and Conditions</a:t>
            </a:r>
            <a:endParaRPr lang="en-US" sz="1200" dirty="0" smtClean="0"/>
          </a:p>
          <a:p>
            <a:pPr>
              <a:defRPr/>
            </a:pPr>
            <a:r>
              <a:rPr lang="en-US" sz="1200" b="1" dirty="0" smtClean="0"/>
              <a:t>Presentation Process content </a:t>
            </a:r>
            <a:r>
              <a:rPr lang="en-US" sz="1200" dirty="0" smtClean="0"/>
              <a:t>in the following text means any backgrounds, images, tiles, designs, templates, presentations, or any other products you download from </a:t>
            </a:r>
            <a:r>
              <a:rPr lang="en-US" sz="1200" b="1" dirty="0" smtClean="0"/>
              <a:t>Presentation-Process </a:t>
            </a:r>
            <a:r>
              <a:rPr lang="en-US" sz="1200" dirty="0" smtClean="0"/>
              <a:t>.com.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License, you </a:t>
            </a:r>
            <a:r>
              <a:rPr lang="en-US" sz="1200" b="1" dirty="0" smtClean="0"/>
              <a:t>MAY</a:t>
            </a:r>
            <a:r>
              <a:rPr lang="en-US" sz="1200" dirty="0" smtClean="0"/>
              <a:t> use </a:t>
            </a:r>
            <a:r>
              <a:rPr lang="en-US" sz="1200" b="1" dirty="0" smtClean="0"/>
              <a:t>Presentation Process </a:t>
            </a:r>
            <a:r>
              <a:rPr lang="en-US" sz="1200" dirty="0" smtClean="0"/>
              <a:t>content royalty-free:</a:t>
            </a:r>
          </a:p>
          <a:p>
            <a:pPr>
              <a:defRPr/>
            </a:pPr>
            <a:r>
              <a:rPr lang="en-US" sz="1200" dirty="0" smtClean="0"/>
              <a:t>In your own personal, non-profit projects for creation of presentations/brochures/training material</a:t>
            </a:r>
          </a:p>
          <a:p>
            <a:pPr>
              <a:defRPr/>
            </a:pPr>
            <a:r>
              <a:rPr lang="en-US" sz="1200" dirty="0" smtClean="0"/>
              <a:t>In your own presentations or broadcasts intended for personal, or non-profit use. </a:t>
            </a:r>
          </a:p>
          <a:p>
            <a:pPr>
              <a:defRPr/>
            </a:pPr>
            <a:r>
              <a:rPr lang="en-US" sz="1200" dirty="0" smtClean="0"/>
              <a:t>In your own print, broadcast or video use for any in-house publication or transmission but not broadcast or distributed to the general public </a:t>
            </a:r>
          </a:p>
          <a:p>
            <a:pPr>
              <a:defRPr/>
            </a:pPr>
            <a:r>
              <a:rPr lang="en-US" sz="1200" dirty="0" smtClean="0"/>
              <a:t>Uses accepted include business presentations / training material created by one or more persons and delivered by one or more persons within same organization.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Under this License you </a:t>
            </a:r>
            <a:r>
              <a:rPr lang="en-US" sz="1200" b="1" dirty="0" smtClean="0"/>
              <a:t>MAY NOT</a:t>
            </a:r>
            <a:r>
              <a:rPr lang="en-US" sz="1200" dirty="0" smtClean="0"/>
              <a:t>:</a:t>
            </a:r>
          </a:p>
          <a:p>
            <a:pPr>
              <a:defRPr/>
            </a:pPr>
            <a:r>
              <a:rPr lang="en-US" sz="1200" dirty="0" smtClean="0"/>
              <a:t>Distribute or sell copies of the backgrounds or templates of Presentation Process content singularly or as a group or any part thereof. </a:t>
            </a:r>
          </a:p>
          <a:p>
            <a:pPr>
              <a:defRPr/>
            </a:pPr>
            <a:r>
              <a:rPr lang="en-US" sz="1200" dirty="0" smtClean="0"/>
              <a:t>Provide download or save access for any Presentation Process content from your private or public project. </a:t>
            </a:r>
          </a:p>
          <a:p>
            <a:pPr>
              <a:defRPr/>
            </a:pPr>
            <a:r>
              <a:rPr lang="en-US" sz="1200" dirty="0" smtClean="0"/>
              <a:t>Incorporate the Presentation Process content within a library, portfolio, build an image or design collection, archive, sharing-site, group-site, gallery, electronic greeting, postcard site, clipart site, or any other type of project that would encourage visitors to download or save images. </a:t>
            </a:r>
          </a:p>
          <a:p>
            <a:pPr>
              <a:buFont typeface="Arial" charset="0"/>
              <a:buNone/>
              <a:defRPr/>
            </a:pPr>
            <a:r>
              <a:rPr lang="en-US" sz="1200" b="1" dirty="0" smtClean="0"/>
              <a:t>Copyright Information</a:t>
            </a:r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	The content of Presentation Process backgrounds/templates/ready to use presentations and/or any other product is the sole property of Presentation Process. The photos included are for illustration purposes only. In case of any issues related to their copyright, contact us.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/>
              <a:t>Email </a:t>
            </a:r>
            <a:r>
              <a:rPr lang="en-US" sz="1200" kern="0" dirty="0" smtClean="0">
                <a:hlinkClick r:id="rId3"/>
              </a:rPr>
              <a:t>info@presentation-process.com</a:t>
            </a:r>
            <a:r>
              <a:rPr lang="en-US" sz="1200" kern="0" dirty="0" smtClean="0"/>
              <a:t> for any queries related to licenses or copyrights. </a:t>
            </a:r>
            <a:endParaRPr lang="en-US" sz="1200" dirty="0" smtClean="0"/>
          </a:p>
          <a:p>
            <a:pPr>
              <a:buFont typeface="Arial" charset="0"/>
              <a:buNone/>
              <a:defRPr/>
            </a:pPr>
            <a:r>
              <a:rPr lang="en-US" sz="1200" dirty="0" smtClean="0"/>
              <a:t>Copyright © 2010-2011 Presentation Process. All Rights Reserved 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914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20700" y="5041900"/>
            <a:ext cx="1889125" cy="1041400"/>
            <a:chOff x="520700" y="5041900"/>
            <a:chExt cx="1889125" cy="1041400"/>
          </a:xfrm>
        </p:grpSpPr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520700" y="5041900"/>
              <a:ext cx="1889125" cy="1041400"/>
            </a:xfrm>
            <a:custGeom>
              <a:avLst/>
              <a:gdLst/>
              <a:ahLst/>
              <a:cxnLst>
                <a:cxn ang="0">
                  <a:pos x="158" y="14"/>
                </a:cxn>
                <a:cxn ang="0">
                  <a:pos x="158" y="0"/>
                </a:cxn>
                <a:cxn ang="0">
                  <a:pos x="1190" y="0"/>
                </a:cxn>
                <a:cxn ang="0">
                  <a:pos x="1190" y="14"/>
                </a:cxn>
                <a:cxn ang="0">
                  <a:pos x="1032" y="328"/>
                </a:cxn>
                <a:cxn ang="0">
                  <a:pos x="1190" y="640"/>
                </a:cxn>
                <a:cxn ang="0">
                  <a:pos x="1190" y="648"/>
                </a:cxn>
                <a:cxn ang="0">
                  <a:pos x="166" y="648"/>
                </a:cxn>
                <a:cxn ang="0">
                  <a:pos x="166" y="656"/>
                </a:cxn>
                <a:cxn ang="0">
                  <a:pos x="162" y="648"/>
                </a:cxn>
                <a:cxn ang="0">
                  <a:pos x="158" y="648"/>
                </a:cxn>
                <a:cxn ang="0">
                  <a:pos x="158" y="640"/>
                </a:cxn>
                <a:cxn ang="0">
                  <a:pos x="0" y="328"/>
                </a:cxn>
                <a:cxn ang="0">
                  <a:pos x="158" y="14"/>
                </a:cxn>
              </a:cxnLst>
              <a:rect l="0" t="0" r="r" b="b"/>
              <a:pathLst>
                <a:path w="1190" h="656">
                  <a:moveTo>
                    <a:pt x="158" y="14"/>
                  </a:moveTo>
                  <a:lnTo>
                    <a:pt x="158" y="0"/>
                  </a:lnTo>
                  <a:lnTo>
                    <a:pt x="1190" y="0"/>
                  </a:lnTo>
                  <a:lnTo>
                    <a:pt x="1190" y="14"/>
                  </a:lnTo>
                  <a:lnTo>
                    <a:pt x="1032" y="328"/>
                  </a:lnTo>
                  <a:lnTo>
                    <a:pt x="1190" y="640"/>
                  </a:lnTo>
                  <a:lnTo>
                    <a:pt x="1190" y="648"/>
                  </a:lnTo>
                  <a:lnTo>
                    <a:pt x="166" y="648"/>
                  </a:lnTo>
                  <a:lnTo>
                    <a:pt x="166" y="656"/>
                  </a:lnTo>
                  <a:lnTo>
                    <a:pt x="162" y="648"/>
                  </a:lnTo>
                  <a:lnTo>
                    <a:pt x="158" y="648"/>
                  </a:lnTo>
                  <a:lnTo>
                    <a:pt x="158" y="640"/>
                  </a:lnTo>
                  <a:lnTo>
                    <a:pt x="0" y="328"/>
                  </a:lnTo>
                  <a:lnTo>
                    <a:pt x="158" y="14"/>
                  </a:lnTo>
                  <a:close/>
                </a:path>
              </a:pathLst>
            </a:custGeom>
            <a:solidFill>
              <a:srgbClr val="0F1109"/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1700" y="5321300"/>
              <a:ext cx="1120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Step 11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73300" y="5029200"/>
            <a:ext cx="1889125" cy="1041400"/>
            <a:chOff x="2273300" y="5029200"/>
            <a:chExt cx="1889125" cy="1041400"/>
          </a:xfrm>
        </p:grpSpPr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2273300" y="5029200"/>
              <a:ext cx="1889125" cy="1041400"/>
            </a:xfrm>
            <a:custGeom>
              <a:avLst/>
              <a:gdLst/>
              <a:ahLst/>
              <a:cxnLst>
                <a:cxn ang="0">
                  <a:pos x="158" y="14"/>
                </a:cxn>
                <a:cxn ang="0">
                  <a:pos x="158" y="0"/>
                </a:cxn>
                <a:cxn ang="0">
                  <a:pos x="1190" y="0"/>
                </a:cxn>
                <a:cxn ang="0">
                  <a:pos x="1190" y="14"/>
                </a:cxn>
                <a:cxn ang="0">
                  <a:pos x="1032" y="328"/>
                </a:cxn>
                <a:cxn ang="0">
                  <a:pos x="1190" y="640"/>
                </a:cxn>
                <a:cxn ang="0">
                  <a:pos x="1190" y="648"/>
                </a:cxn>
                <a:cxn ang="0">
                  <a:pos x="166" y="648"/>
                </a:cxn>
                <a:cxn ang="0">
                  <a:pos x="166" y="656"/>
                </a:cxn>
                <a:cxn ang="0">
                  <a:pos x="162" y="648"/>
                </a:cxn>
                <a:cxn ang="0">
                  <a:pos x="158" y="648"/>
                </a:cxn>
                <a:cxn ang="0">
                  <a:pos x="158" y="640"/>
                </a:cxn>
                <a:cxn ang="0">
                  <a:pos x="0" y="328"/>
                </a:cxn>
                <a:cxn ang="0">
                  <a:pos x="158" y="14"/>
                </a:cxn>
              </a:cxnLst>
              <a:rect l="0" t="0" r="r" b="b"/>
              <a:pathLst>
                <a:path w="1190" h="656">
                  <a:moveTo>
                    <a:pt x="158" y="14"/>
                  </a:moveTo>
                  <a:lnTo>
                    <a:pt x="158" y="0"/>
                  </a:lnTo>
                  <a:lnTo>
                    <a:pt x="1190" y="0"/>
                  </a:lnTo>
                  <a:lnTo>
                    <a:pt x="1190" y="14"/>
                  </a:lnTo>
                  <a:lnTo>
                    <a:pt x="1032" y="328"/>
                  </a:lnTo>
                  <a:lnTo>
                    <a:pt x="1190" y="640"/>
                  </a:lnTo>
                  <a:lnTo>
                    <a:pt x="1190" y="648"/>
                  </a:lnTo>
                  <a:lnTo>
                    <a:pt x="166" y="648"/>
                  </a:lnTo>
                  <a:lnTo>
                    <a:pt x="166" y="656"/>
                  </a:lnTo>
                  <a:lnTo>
                    <a:pt x="162" y="648"/>
                  </a:lnTo>
                  <a:lnTo>
                    <a:pt x="158" y="648"/>
                  </a:lnTo>
                  <a:lnTo>
                    <a:pt x="158" y="640"/>
                  </a:lnTo>
                  <a:lnTo>
                    <a:pt x="0" y="328"/>
                  </a:lnTo>
                  <a:lnTo>
                    <a:pt x="158" y="14"/>
                  </a:lnTo>
                  <a:close/>
                </a:path>
              </a:pathLst>
            </a:custGeom>
            <a:solidFill>
              <a:srgbClr val="1C230F"/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0500" y="5321300"/>
              <a:ext cx="1120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Step 10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00500" y="5030148"/>
            <a:ext cx="1889125" cy="1041400"/>
            <a:chOff x="4000500" y="5030148"/>
            <a:chExt cx="1889125" cy="1041400"/>
          </a:xfrm>
        </p:grpSpPr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000500" y="5030148"/>
              <a:ext cx="1889125" cy="1041400"/>
            </a:xfrm>
            <a:custGeom>
              <a:avLst/>
              <a:gdLst/>
              <a:ahLst/>
              <a:cxnLst>
                <a:cxn ang="0">
                  <a:pos x="158" y="14"/>
                </a:cxn>
                <a:cxn ang="0">
                  <a:pos x="158" y="0"/>
                </a:cxn>
                <a:cxn ang="0">
                  <a:pos x="1190" y="0"/>
                </a:cxn>
                <a:cxn ang="0">
                  <a:pos x="1190" y="14"/>
                </a:cxn>
                <a:cxn ang="0">
                  <a:pos x="1032" y="328"/>
                </a:cxn>
                <a:cxn ang="0">
                  <a:pos x="1190" y="640"/>
                </a:cxn>
                <a:cxn ang="0">
                  <a:pos x="1190" y="648"/>
                </a:cxn>
                <a:cxn ang="0">
                  <a:pos x="166" y="648"/>
                </a:cxn>
                <a:cxn ang="0">
                  <a:pos x="166" y="656"/>
                </a:cxn>
                <a:cxn ang="0">
                  <a:pos x="162" y="648"/>
                </a:cxn>
                <a:cxn ang="0">
                  <a:pos x="158" y="648"/>
                </a:cxn>
                <a:cxn ang="0">
                  <a:pos x="158" y="640"/>
                </a:cxn>
                <a:cxn ang="0">
                  <a:pos x="0" y="328"/>
                </a:cxn>
                <a:cxn ang="0">
                  <a:pos x="158" y="14"/>
                </a:cxn>
              </a:cxnLst>
              <a:rect l="0" t="0" r="r" b="b"/>
              <a:pathLst>
                <a:path w="1190" h="656">
                  <a:moveTo>
                    <a:pt x="158" y="14"/>
                  </a:moveTo>
                  <a:lnTo>
                    <a:pt x="158" y="0"/>
                  </a:lnTo>
                  <a:lnTo>
                    <a:pt x="1190" y="0"/>
                  </a:lnTo>
                  <a:lnTo>
                    <a:pt x="1190" y="14"/>
                  </a:lnTo>
                  <a:lnTo>
                    <a:pt x="1032" y="328"/>
                  </a:lnTo>
                  <a:lnTo>
                    <a:pt x="1190" y="640"/>
                  </a:lnTo>
                  <a:lnTo>
                    <a:pt x="1190" y="648"/>
                  </a:lnTo>
                  <a:lnTo>
                    <a:pt x="166" y="648"/>
                  </a:lnTo>
                  <a:lnTo>
                    <a:pt x="166" y="656"/>
                  </a:lnTo>
                  <a:lnTo>
                    <a:pt x="162" y="648"/>
                  </a:lnTo>
                  <a:lnTo>
                    <a:pt x="158" y="648"/>
                  </a:lnTo>
                  <a:lnTo>
                    <a:pt x="158" y="640"/>
                  </a:lnTo>
                  <a:lnTo>
                    <a:pt x="0" y="328"/>
                  </a:lnTo>
                  <a:lnTo>
                    <a:pt x="158" y="14"/>
                  </a:lnTo>
                  <a:close/>
                </a:path>
              </a:pathLst>
            </a:custGeom>
            <a:solidFill>
              <a:srgbClr val="39471D"/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06900" y="5321300"/>
              <a:ext cx="965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Step 9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27700" y="5038725"/>
            <a:ext cx="1889125" cy="1019175"/>
            <a:chOff x="5727700" y="5038725"/>
            <a:chExt cx="1889125" cy="1019175"/>
          </a:xfrm>
        </p:grpSpPr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5727700" y="5038725"/>
              <a:ext cx="1889125" cy="101917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2"/>
                </a:cxn>
                <a:cxn ang="0">
                  <a:pos x="178" y="2"/>
                </a:cxn>
                <a:cxn ang="0">
                  <a:pos x="674" y="178"/>
                </a:cxn>
                <a:cxn ang="0">
                  <a:pos x="1170" y="2"/>
                </a:cxn>
                <a:cxn ang="0">
                  <a:pos x="1190" y="2"/>
                </a:cxn>
                <a:cxn ang="0">
                  <a:pos x="1190" y="634"/>
                </a:cxn>
                <a:cxn ang="0">
                  <a:pos x="166" y="634"/>
                </a:cxn>
                <a:cxn ang="0">
                  <a:pos x="166" y="642"/>
                </a:cxn>
                <a:cxn ang="0">
                  <a:pos x="162" y="634"/>
                </a:cxn>
                <a:cxn ang="0">
                  <a:pos x="158" y="634"/>
                </a:cxn>
                <a:cxn ang="0">
                  <a:pos x="158" y="626"/>
                </a:cxn>
                <a:cxn ang="0">
                  <a:pos x="0" y="314"/>
                </a:cxn>
                <a:cxn ang="0">
                  <a:pos x="158" y="0"/>
                </a:cxn>
              </a:cxnLst>
              <a:rect l="0" t="0" r="r" b="b"/>
              <a:pathLst>
                <a:path w="1190" h="642">
                  <a:moveTo>
                    <a:pt x="158" y="0"/>
                  </a:moveTo>
                  <a:lnTo>
                    <a:pt x="158" y="2"/>
                  </a:lnTo>
                  <a:lnTo>
                    <a:pt x="178" y="2"/>
                  </a:lnTo>
                  <a:lnTo>
                    <a:pt x="674" y="178"/>
                  </a:lnTo>
                  <a:lnTo>
                    <a:pt x="1170" y="2"/>
                  </a:lnTo>
                  <a:lnTo>
                    <a:pt x="1190" y="2"/>
                  </a:lnTo>
                  <a:lnTo>
                    <a:pt x="1190" y="634"/>
                  </a:lnTo>
                  <a:lnTo>
                    <a:pt x="166" y="634"/>
                  </a:lnTo>
                  <a:lnTo>
                    <a:pt x="166" y="642"/>
                  </a:lnTo>
                  <a:lnTo>
                    <a:pt x="162" y="634"/>
                  </a:lnTo>
                  <a:lnTo>
                    <a:pt x="158" y="634"/>
                  </a:lnTo>
                  <a:lnTo>
                    <a:pt x="158" y="626"/>
                  </a:lnTo>
                  <a:lnTo>
                    <a:pt x="0" y="31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86E2C"/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39196" y="5405460"/>
              <a:ext cx="965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Step 8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981700" y="3949700"/>
            <a:ext cx="1638300" cy="1295400"/>
            <a:chOff x="5981700" y="3949700"/>
            <a:chExt cx="1638300" cy="1295400"/>
          </a:xfrm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981700" y="3949700"/>
              <a:ext cx="1638300" cy="1295400"/>
            </a:xfrm>
            <a:custGeom>
              <a:avLst/>
              <a:gdLst/>
              <a:ahLst/>
              <a:cxnLst>
                <a:cxn ang="0">
                  <a:pos x="516" y="176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640"/>
                </a:cxn>
                <a:cxn ang="0">
                  <a:pos x="20" y="640"/>
                </a:cxn>
                <a:cxn ang="0">
                  <a:pos x="516" y="816"/>
                </a:cxn>
                <a:cxn ang="0">
                  <a:pos x="1012" y="640"/>
                </a:cxn>
                <a:cxn ang="0">
                  <a:pos x="1032" y="640"/>
                </a:cxn>
                <a:cxn ang="0">
                  <a:pos x="1032" y="0"/>
                </a:cxn>
                <a:cxn ang="0">
                  <a:pos x="1012" y="0"/>
                </a:cxn>
                <a:cxn ang="0">
                  <a:pos x="516" y="176"/>
                </a:cxn>
              </a:cxnLst>
              <a:rect l="0" t="0" r="r" b="b"/>
              <a:pathLst>
                <a:path w="1032" h="816">
                  <a:moveTo>
                    <a:pt x="516" y="176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20" y="640"/>
                  </a:lnTo>
                  <a:lnTo>
                    <a:pt x="516" y="816"/>
                  </a:lnTo>
                  <a:lnTo>
                    <a:pt x="1012" y="640"/>
                  </a:lnTo>
                  <a:lnTo>
                    <a:pt x="1032" y="640"/>
                  </a:lnTo>
                  <a:lnTo>
                    <a:pt x="1032" y="0"/>
                  </a:lnTo>
                  <a:lnTo>
                    <a:pt x="1012" y="0"/>
                  </a:lnTo>
                  <a:lnTo>
                    <a:pt x="516" y="176"/>
                  </a:lnTo>
                  <a:close/>
                </a:path>
              </a:pathLst>
            </a:custGeom>
            <a:solidFill>
              <a:srgbClr val="708C38"/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9196" y="4406900"/>
              <a:ext cx="965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7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1700" y="2832100"/>
            <a:ext cx="1638300" cy="1308100"/>
            <a:chOff x="5981700" y="2832100"/>
            <a:chExt cx="1638300" cy="1308100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5981700" y="2832100"/>
              <a:ext cx="1638300" cy="130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158" y="328"/>
                </a:cxn>
                <a:cxn ang="0">
                  <a:pos x="0" y="640"/>
                </a:cxn>
                <a:cxn ang="0">
                  <a:pos x="0" y="648"/>
                </a:cxn>
                <a:cxn ang="0">
                  <a:pos x="20" y="648"/>
                </a:cxn>
                <a:cxn ang="0">
                  <a:pos x="516" y="824"/>
                </a:cxn>
                <a:cxn ang="0">
                  <a:pos x="1012" y="648"/>
                </a:cxn>
                <a:cxn ang="0">
                  <a:pos x="1032" y="648"/>
                </a:cxn>
                <a:cxn ang="0">
                  <a:pos x="1032" y="0"/>
                </a:cxn>
                <a:cxn ang="0">
                  <a:pos x="0" y="0"/>
                </a:cxn>
              </a:cxnLst>
              <a:rect l="0" t="0" r="r" b="b"/>
              <a:pathLst>
                <a:path w="1032" h="824">
                  <a:moveTo>
                    <a:pt x="0" y="0"/>
                  </a:moveTo>
                  <a:lnTo>
                    <a:pt x="0" y="14"/>
                  </a:lnTo>
                  <a:lnTo>
                    <a:pt x="158" y="328"/>
                  </a:lnTo>
                  <a:lnTo>
                    <a:pt x="0" y="640"/>
                  </a:lnTo>
                  <a:lnTo>
                    <a:pt x="0" y="648"/>
                  </a:lnTo>
                  <a:lnTo>
                    <a:pt x="20" y="648"/>
                  </a:lnTo>
                  <a:lnTo>
                    <a:pt x="516" y="824"/>
                  </a:lnTo>
                  <a:lnTo>
                    <a:pt x="1012" y="648"/>
                  </a:lnTo>
                  <a:lnTo>
                    <a:pt x="1032" y="648"/>
                  </a:lnTo>
                  <a:lnTo>
                    <a:pt x="10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F47"/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39196" y="3111500"/>
              <a:ext cx="965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6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2832100"/>
            <a:ext cx="1889125" cy="1041400"/>
            <a:chOff x="4267200" y="2832100"/>
            <a:chExt cx="1889125" cy="1041400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4267200" y="2832100"/>
              <a:ext cx="1889125" cy="1041400"/>
            </a:xfrm>
            <a:custGeom>
              <a:avLst/>
              <a:gdLst/>
              <a:ahLst/>
              <a:cxnLst>
                <a:cxn ang="0">
                  <a:pos x="1032" y="14"/>
                </a:cxn>
                <a:cxn ang="0">
                  <a:pos x="1032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58" y="328"/>
                </a:cxn>
                <a:cxn ang="0">
                  <a:pos x="0" y="640"/>
                </a:cxn>
                <a:cxn ang="0">
                  <a:pos x="0" y="648"/>
                </a:cxn>
                <a:cxn ang="0">
                  <a:pos x="1024" y="648"/>
                </a:cxn>
                <a:cxn ang="0">
                  <a:pos x="1024" y="656"/>
                </a:cxn>
                <a:cxn ang="0">
                  <a:pos x="1028" y="648"/>
                </a:cxn>
                <a:cxn ang="0">
                  <a:pos x="1032" y="648"/>
                </a:cxn>
                <a:cxn ang="0">
                  <a:pos x="1032" y="640"/>
                </a:cxn>
                <a:cxn ang="0">
                  <a:pos x="1190" y="328"/>
                </a:cxn>
                <a:cxn ang="0">
                  <a:pos x="1032" y="14"/>
                </a:cxn>
              </a:cxnLst>
              <a:rect l="0" t="0" r="r" b="b"/>
              <a:pathLst>
                <a:path w="1190" h="656">
                  <a:moveTo>
                    <a:pt x="1032" y="14"/>
                  </a:moveTo>
                  <a:lnTo>
                    <a:pt x="103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58" y="328"/>
                  </a:lnTo>
                  <a:lnTo>
                    <a:pt x="0" y="640"/>
                  </a:lnTo>
                  <a:lnTo>
                    <a:pt x="0" y="648"/>
                  </a:lnTo>
                  <a:lnTo>
                    <a:pt x="1024" y="648"/>
                  </a:lnTo>
                  <a:lnTo>
                    <a:pt x="1024" y="656"/>
                  </a:lnTo>
                  <a:lnTo>
                    <a:pt x="1028" y="648"/>
                  </a:lnTo>
                  <a:lnTo>
                    <a:pt x="1032" y="648"/>
                  </a:lnTo>
                  <a:lnTo>
                    <a:pt x="1032" y="640"/>
                  </a:lnTo>
                  <a:lnTo>
                    <a:pt x="1190" y="328"/>
                  </a:lnTo>
                  <a:lnTo>
                    <a:pt x="1032" y="14"/>
                  </a:lnTo>
                  <a:close/>
                </a:path>
              </a:pathLst>
            </a:custGeom>
            <a:solidFill>
              <a:srgbClr val="9ABB59"/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7900" y="3111500"/>
              <a:ext cx="965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5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540000" y="2819400"/>
            <a:ext cx="1889125" cy="1041400"/>
            <a:chOff x="2540000" y="2819400"/>
            <a:chExt cx="1889125" cy="1041400"/>
          </a:xfrm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540000" y="2819400"/>
              <a:ext cx="1889125" cy="1041400"/>
            </a:xfrm>
            <a:custGeom>
              <a:avLst/>
              <a:gdLst/>
              <a:ahLst/>
              <a:cxnLst>
                <a:cxn ang="0">
                  <a:pos x="1032" y="14"/>
                </a:cxn>
                <a:cxn ang="0">
                  <a:pos x="1032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158" y="328"/>
                </a:cxn>
                <a:cxn ang="0">
                  <a:pos x="0" y="640"/>
                </a:cxn>
                <a:cxn ang="0">
                  <a:pos x="0" y="648"/>
                </a:cxn>
                <a:cxn ang="0">
                  <a:pos x="1024" y="648"/>
                </a:cxn>
                <a:cxn ang="0">
                  <a:pos x="1024" y="656"/>
                </a:cxn>
                <a:cxn ang="0">
                  <a:pos x="1028" y="648"/>
                </a:cxn>
                <a:cxn ang="0">
                  <a:pos x="1032" y="648"/>
                </a:cxn>
                <a:cxn ang="0">
                  <a:pos x="1032" y="640"/>
                </a:cxn>
                <a:cxn ang="0">
                  <a:pos x="1190" y="328"/>
                </a:cxn>
                <a:cxn ang="0">
                  <a:pos x="1032" y="14"/>
                </a:cxn>
              </a:cxnLst>
              <a:rect l="0" t="0" r="r" b="b"/>
              <a:pathLst>
                <a:path w="1190" h="656">
                  <a:moveTo>
                    <a:pt x="1032" y="14"/>
                  </a:moveTo>
                  <a:lnTo>
                    <a:pt x="103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58" y="328"/>
                  </a:lnTo>
                  <a:lnTo>
                    <a:pt x="0" y="640"/>
                  </a:lnTo>
                  <a:lnTo>
                    <a:pt x="0" y="648"/>
                  </a:lnTo>
                  <a:lnTo>
                    <a:pt x="1024" y="648"/>
                  </a:lnTo>
                  <a:lnTo>
                    <a:pt x="1024" y="656"/>
                  </a:lnTo>
                  <a:lnTo>
                    <a:pt x="1028" y="648"/>
                  </a:lnTo>
                  <a:lnTo>
                    <a:pt x="1032" y="648"/>
                  </a:lnTo>
                  <a:lnTo>
                    <a:pt x="1032" y="640"/>
                  </a:lnTo>
                  <a:lnTo>
                    <a:pt x="1190" y="328"/>
                  </a:lnTo>
                  <a:lnTo>
                    <a:pt x="1032" y="14"/>
                  </a:lnTo>
                  <a:close/>
                </a:path>
              </a:pathLst>
            </a:custGeom>
            <a:solidFill>
              <a:srgbClr val="ACC777"/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9100" y="3111500"/>
              <a:ext cx="965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4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181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 Cond" pitchFamily="34" charset="0"/>
              </a:rPr>
              <a:t>Complex process flow</a:t>
            </a:r>
            <a:endParaRPr lang="en-US" sz="4000" dirty="0">
              <a:latin typeface="Franklin Gothic Medium Con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00100" y="2841625"/>
            <a:ext cx="1889125" cy="1019175"/>
            <a:chOff x="800100" y="2841625"/>
            <a:chExt cx="1889125" cy="1019175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800100" y="2841625"/>
              <a:ext cx="1889125" cy="1019175"/>
            </a:xfrm>
            <a:custGeom>
              <a:avLst/>
              <a:gdLst/>
              <a:ahLst/>
              <a:cxnLst>
                <a:cxn ang="0">
                  <a:pos x="1032" y="0"/>
                </a:cxn>
                <a:cxn ang="0">
                  <a:pos x="1032" y="2"/>
                </a:cxn>
                <a:cxn ang="0">
                  <a:pos x="1012" y="2"/>
                </a:cxn>
                <a:cxn ang="0">
                  <a:pos x="516" y="178"/>
                </a:cxn>
                <a:cxn ang="0">
                  <a:pos x="20" y="2"/>
                </a:cxn>
                <a:cxn ang="0">
                  <a:pos x="0" y="2"/>
                </a:cxn>
                <a:cxn ang="0">
                  <a:pos x="0" y="634"/>
                </a:cxn>
                <a:cxn ang="0">
                  <a:pos x="1024" y="634"/>
                </a:cxn>
                <a:cxn ang="0">
                  <a:pos x="1024" y="642"/>
                </a:cxn>
                <a:cxn ang="0">
                  <a:pos x="1028" y="634"/>
                </a:cxn>
                <a:cxn ang="0">
                  <a:pos x="1032" y="634"/>
                </a:cxn>
                <a:cxn ang="0">
                  <a:pos x="1032" y="626"/>
                </a:cxn>
                <a:cxn ang="0">
                  <a:pos x="1190" y="314"/>
                </a:cxn>
                <a:cxn ang="0">
                  <a:pos x="1032" y="0"/>
                </a:cxn>
              </a:cxnLst>
              <a:rect l="0" t="0" r="r" b="b"/>
              <a:pathLst>
                <a:path w="1190" h="642">
                  <a:moveTo>
                    <a:pt x="1032" y="0"/>
                  </a:moveTo>
                  <a:lnTo>
                    <a:pt x="1032" y="2"/>
                  </a:lnTo>
                  <a:lnTo>
                    <a:pt x="1012" y="2"/>
                  </a:lnTo>
                  <a:lnTo>
                    <a:pt x="516" y="178"/>
                  </a:lnTo>
                  <a:lnTo>
                    <a:pt x="20" y="2"/>
                  </a:lnTo>
                  <a:lnTo>
                    <a:pt x="0" y="2"/>
                  </a:lnTo>
                  <a:lnTo>
                    <a:pt x="0" y="634"/>
                  </a:lnTo>
                  <a:lnTo>
                    <a:pt x="1024" y="634"/>
                  </a:lnTo>
                  <a:lnTo>
                    <a:pt x="1024" y="642"/>
                  </a:lnTo>
                  <a:lnTo>
                    <a:pt x="1028" y="634"/>
                  </a:lnTo>
                  <a:lnTo>
                    <a:pt x="1032" y="634"/>
                  </a:lnTo>
                  <a:lnTo>
                    <a:pt x="1032" y="626"/>
                  </a:lnTo>
                  <a:lnTo>
                    <a:pt x="1190" y="314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6500" y="3263900"/>
              <a:ext cx="965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3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00100" y="1727200"/>
            <a:ext cx="1638300" cy="1295400"/>
            <a:chOff x="800100" y="1727200"/>
            <a:chExt cx="1638300" cy="1295400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800100" y="1727200"/>
              <a:ext cx="1638300" cy="1295400"/>
            </a:xfrm>
            <a:custGeom>
              <a:avLst/>
              <a:gdLst/>
              <a:ahLst/>
              <a:cxnLst>
                <a:cxn ang="0">
                  <a:pos x="516" y="176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640"/>
                </a:cxn>
                <a:cxn ang="0">
                  <a:pos x="20" y="640"/>
                </a:cxn>
                <a:cxn ang="0">
                  <a:pos x="516" y="816"/>
                </a:cxn>
                <a:cxn ang="0">
                  <a:pos x="1012" y="640"/>
                </a:cxn>
                <a:cxn ang="0">
                  <a:pos x="1032" y="640"/>
                </a:cxn>
                <a:cxn ang="0">
                  <a:pos x="1032" y="0"/>
                </a:cxn>
                <a:cxn ang="0">
                  <a:pos x="1012" y="0"/>
                </a:cxn>
                <a:cxn ang="0">
                  <a:pos x="516" y="176"/>
                </a:cxn>
              </a:cxnLst>
              <a:rect l="0" t="0" r="r" b="b"/>
              <a:pathLst>
                <a:path w="1032" h="816">
                  <a:moveTo>
                    <a:pt x="516" y="176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20" y="640"/>
                  </a:lnTo>
                  <a:lnTo>
                    <a:pt x="516" y="816"/>
                  </a:lnTo>
                  <a:lnTo>
                    <a:pt x="1012" y="640"/>
                  </a:lnTo>
                  <a:lnTo>
                    <a:pt x="1032" y="640"/>
                  </a:lnTo>
                  <a:lnTo>
                    <a:pt x="1032" y="0"/>
                  </a:lnTo>
                  <a:lnTo>
                    <a:pt x="1012" y="0"/>
                  </a:lnTo>
                  <a:lnTo>
                    <a:pt x="516" y="17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6500" y="2192635"/>
              <a:ext cx="965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2</a:t>
              </a:r>
              <a:endParaRPr lang="en-US" sz="2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0100" y="609600"/>
            <a:ext cx="1638300" cy="1308100"/>
            <a:chOff x="800100" y="609600"/>
            <a:chExt cx="1638300" cy="1308100"/>
          </a:xfrm>
        </p:grpSpPr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00100" y="609600"/>
              <a:ext cx="1638300" cy="1308100"/>
            </a:xfrm>
            <a:custGeom>
              <a:avLst/>
              <a:gdLst/>
              <a:ahLst/>
              <a:cxnLst>
                <a:cxn ang="0">
                  <a:pos x="1032" y="0"/>
                </a:cxn>
                <a:cxn ang="0">
                  <a:pos x="0" y="0"/>
                </a:cxn>
                <a:cxn ang="0">
                  <a:pos x="0" y="648"/>
                </a:cxn>
                <a:cxn ang="0">
                  <a:pos x="20" y="648"/>
                </a:cxn>
                <a:cxn ang="0">
                  <a:pos x="516" y="824"/>
                </a:cxn>
                <a:cxn ang="0">
                  <a:pos x="1012" y="648"/>
                </a:cxn>
                <a:cxn ang="0">
                  <a:pos x="1032" y="648"/>
                </a:cxn>
                <a:cxn ang="0">
                  <a:pos x="1032" y="0"/>
                </a:cxn>
              </a:cxnLst>
              <a:rect l="0" t="0" r="r" b="b"/>
              <a:pathLst>
                <a:path w="1032" h="824">
                  <a:moveTo>
                    <a:pt x="1032" y="0"/>
                  </a:moveTo>
                  <a:lnTo>
                    <a:pt x="0" y="0"/>
                  </a:lnTo>
                  <a:lnTo>
                    <a:pt x="0" y="648"/>
                  </a:lnTo>
                  <a:lnTo>
                    <a:pt x="20" y="648"/>
                  </a:lnTo>
                  <a:lnTo>
                    <a:pt x="516" y="824"/>
                  </a:lnTo>
                  <a:lnTo>
                    <a:pt x="1012" y="648"/>
                  </a:lnTo>
                  <a:lnTo>
                    <a:pt x="1032" y="648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8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06500" y="977900"/>
              <a:ext cx="965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1</a:t>
              </a:r>
              <a:endParaRPr lang="en-US" sz="2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743200" y="1600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 or remove arrow shapes to alter the length of the process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0" y="6235347"/>
            <a:ext cx="9144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02054" y="6357584"/>
            <a:ext cx="10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LOGO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914400" y="1447800"/>
            <a:ext cx="2286000" cy="304800"/>
            <a:chOff x="1143000" y="1828800"/>
            <a:chExt cx="2286000" cy="304800"/>
          </a:xfrm>
        </p:grpSpPr>
        <p:sp>
          <p:nvSpPr>
            <p:cNvPr id="2" name="Oval 1"/>
            <p:cNvSpPr/>
            <p:nvPr/>
          </p:nvSpPr>
          <p:spPr>
            <a:xfrm>
              <a:off x="3124200" y="1828800"/>
              <a:ext cx="304800" cy="304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2727960" y="1828800"/>
              <a:ext cx="304800" cy="304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331720" y="1828800"/>
              <a:ext cx="304800" cy="3048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935480" y="1828800"/>
              <a:ext cx="304800" cy="3048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39240" y="1828800"/>
              <a:ext cx="304800" cy="3048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43000" y="1828800"/>
              <a:ext cx="304800" cy="304800"/>
            </a:xfrm>
            <a:prstGeom prst="ellipse">
              <a:avLst/>
            </a:prstGeom>
            <a:solidFill>
              <a:srgbClr val="F1F5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43600" y="5105400"/>
            <a:ext cx="2286000" cy="304800"/>
            <a:chOff x="1143000" y="2286000"/>
            <a:chExt cx="2286000" cy="304800"/>
          </a:xfrm>
        </p:grpSpPr>
        <p:sp>
          <p:nvSpPr>
            <p:cNvPr id="8" name="Oval 7"/>
            <p:cNvSpPr/>
            <p:nvPr/>
          </p:nvSpPr>
          <p:spPr>
            <a:xfrm>
              <a:off x="3124200" y="2286000"/>
              <a:ext cx="304800" cy="304800"/>
            </a:xfrm>
            <a:prstGeom prst="ellipse">
              <a:avLst/>
            </a:prstGeom>
            <a:solidFill>
              <a:srgbClr val="FE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727960" y="2286000"/>
              <a:ext cx="304800" cy="304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31720" y="22860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935480" y="2286000"/>
              <a:ext cx="3048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39240" y="22860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43000" y="2286000"/>
              <a:ext cx="304800" cy="3048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62200" y="4800600"/>
            <a:ext cx="304800" cy="2286000"/>
            <a:chOff x="6172200" y="1828800"/>
            <a:chExt cx="304800" cy="2286000"/>
          </a:xfrm>
        </p:grpSpPr>
        <p:sp>
          <p:nvSpPr>
            <p:cNvPr id="14" name="Oval 13"/>
            <p:cNvSpPr/>
            <p:nvPr/>
          </p:nvSpPr>
          <p:spPr>
            <a:xfrm>
              <a:off x="6172200" y="1828800"/>
              <a:ext cx="304800" cy="3048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72200" y="2225040"/>
              <a:ext cx="304800" cy="304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172200" y="262128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172200" y="3017520"/>
              <a:ext cx="304800" cy="3048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172200" y="3413760"/>
              <a:ext cx="304800" cy="3048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172200" y="3810000"/>
              <a:ext cx="304800" cy="304800"/>
            </a:xfrm>
            <a:prstGeom prst="ellipse">
              <a:avLst/>
            </a:prstGeom>
            <a:solidFill>
              <a:srgbClr val="E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72200" y="-152400"/>
            <a:ext cx="304800" cy="2286000"/>
            <a:chOff x="6629400" y="1828800"/>
            <a:chExt cx="304800" cy="2286000"/>
          </a:xfrm>
        </p:grpSpPr>
        <p:sp>
          <p:nvSpPr>
            <p:cNvPr id="20" name="Oval 19"/>
            <p:cNvSpPr/>
            <p:nvPr/>
          </p:nvSpPr>
          <p:spPr>
            <a:xfrm>
              <a:off x="6629400" y="1828800"/>
              <a:ext cx="304800" cy="304800"/>
            </a:xfrm>
            <a:prstGeom prst="ellipse">
              <a:avLst/>
            </a:prstGeom>
            <a:solidFill>
              <a:srgbClr val="EEEA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629400" y="2225040"/>
              <a:ext cx="304800" cy="3048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629400" y="2621280"/>
              <a:ext cx="304800" cy="304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629400" y="3017520"/>
              <a:ext cx="304800" cy="30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629400" y="3413760"/>
              <a:ext cx="304800" cy="304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29400" y="3810000"/>
              <a:ext cx="304800" cy="304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5715000" y="4648200"/>
            <a:ext cx="34290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15000" y="0"/>
            <a:ext cx="34290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32004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4648200"/>
            <a:ext cx="32004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32" name="Group 75"/>
          <p:cNvGrpSpPr/>
          <p:nvPr/>
        </p:nvGrpSpPr>
        <p:grpSpPr>
          <a:xfrm>
            <a:off x="1828800" y="952500"/>
            <a:ext cx="1600200" cy="1409700"/>
            <a:chOff x="1828800" y="952500"/>
            <a:chExt cx="1600200" cy="1409700"/>
          </a:xfrm>
        </p:grpSpPr>
        <p:sp>
          <p:nvSpPr>
            <p:cNvPr id="72" name="Ellipse 53"/>
            <p:cNvSpPr/>
            <p:nvPr/>
          </p:nvSpPr>
          <p:spPr bwMode="auto">
            <a:xfrm>
              <a:off x="1828800" y="2057400"/>
              <a:ext cx="1600200" cy="3048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969555" y="952500"/>
              <a:ext cx="1219200" cy="1219200"/>
              <a:chOff x="1969555" y="952500"/>
              <a:chExt cx="1219200" cy="12192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969555" y="952500"/>
                <a:ext cx="1219200" cy="1219200"/>
                <a:chOff x="1957910" y="1043510"/>
                <a:chExt cx="1219200" cy="121920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1957910" y="1043510"/>
                  <a:ext cx="1219200" cy="1219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8100000" scaled="0"/>
                  <a:tileRect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2057400" y="1143000"/>
                  <a:ext cx="1020220" cy="102022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2057400" y="1143000"/>
                  <a:ext cx="1020220" cy="1020220"/>
                </a:xfrm>
                <a:prstGeom prst="round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2294462" y="1100435"/>
                <a:ext cx="535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  <a:cs typeface="Microsoft Sans Serif" pitchFamily="34" charset="0"/>
                  </a:rPr>
                  <a:t>1</a:t>
                </a:r>
                <a:endParaRPr lang="en-US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64" name="Rounded Rectangle 26"/>
              <p:cNvSpPr/>
              <p:nvPr/>
            </p:nvSpPr>
            <p:spPr bwMode="auto">
              <a:xfrm>
                <a:off x="2133600" y="1066800"/>
                <a:ext cx="914400" cy="4572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GB" sz="24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5" name="Group 76"/>
          <p:cNvGrpSpPr/>
          <p:nvPr/>
        </p:nvGrpSpPr>
        <p:grpSpPr>
          <a:xfrm>
            <a:off x="5486400" y="952500"/>
            <a:ext cx="1600200" cy="1409700"/>
            <a:chOff x="5486400" y="952500"/>
            <a:chExt cx="1600200" cy="1409700"/>
          </a:xfrm>
        </p:grpSpPr>
        <p:grpSp>
          <p:nvGrpSpPr>
            <p:cNvPr id="46" name="Group 68"/>
            <p:cNvGrpSpPr/>
            <p:nvPr/>
          </p:nvGrpSpPr>
          <p:grpSpPr>
            <a:xfrm>
              <a:off x="5726645" y="952500"/>
              <a:ext cx="1219200" cy="1219200"/>
              <a:chOff x="5726645" y="952500"/>
              <a:chExt cx="1219200" cy="1219200"/>
            </a:xfrm>
          </p:grpSpPr>
          <p:grpSp>
            <p:nvGrpSpPr>
              <p:cNvPr id="47" name="Group 42"/>
              <p:cNvGrpSpPr/>
              <p:nvPr/>
            </p:nvGrpSpPr>
            <p:grpSpPr>
              <a:xfrm>
                <a:off x="5726645" y="952500"/>
                <a:ext cx="1219200" cy="1219200"/>
                <a:chOff x="6019800" y="838200"/>
                <a:chExt cx="1219200" cy="1219200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6019800" y="838200"/>
                  <a:ext cx="1219200" cy="1219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8100000" scaled="0"/>
                  <a:tileRect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6119290" y="937690"/>
                  <a:ext cx="1020220" cy="102022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6119290" y="937690"/>
                  <a:ext cx="1020220" cy="1020220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6051552" y="1100435"/>
                <a:ext cx="535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  <a:cs typeface="Microsoft Sans Serif" pitchFamily="34" charset="0"/>
                  </a:rPr>
                  <a:t>2</a:t>
                </a:r>
                <a:endParaRPr lang="en-US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65" name="Rounded Rectangle 26"/>
              <p:cNvSpPr/>
              <p:nvPr/>
            </p:nvSpPr>
            <p:spPr bwMode="auto">
              <a:xfrm>
                <a:off x="5867400" y="1066800"/>
                <a:ext cx="914400" cy="3810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GB" sz="24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3" name="Ellipse 53"/>
            <p:cNvSpPr/>
            <p:nvPr/>
          </p:nvSpPr>
          <p:spPr bwMode="auto">
            <a:xfrm>
              <a:off x="5486400" y="2057400"/>
              <a:ext cx="1600200" cy="3048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</p:grpSp>
      <p:grpSp>
        <p:nvGrpSpPr>
          <p:cNvPr id="48" name="Group 77"/>
          <p:cNvGrpSpPr/>
          <p:nvPr/>
        </p:nvGrpSpPr>
        <p:grpSpPr>
          <a:xfrm>
            <a:off x="5486400" y="4686300"/>
            <a:ext cx="1600200" cy="1409700"/>
            <a:chOff x="5486400" y="4686300"/>
            <a:chExt cx="1600200" cy="1409700"/>
          </a:xfrm>
        </p:grpSpPr>
        <p:grpSp>
          <p:nvGrpSpPr>
            <p:cNvPr id="49" name="Group 69"/>
            <p:cNvGrpSpPr/>
            <p:nvPr/>
          </p:nvGrpSpPr>
          <p:grpSpPr>
            <a:xfrm>
              <a:off x="5726645" y="4686300"/>
              <a:ext cx="1219200" cy="1219200"/>
              <a:chOff x="5726645" y="4686300"/>
              <a:chExt cx="1219200" cy="1219200"/>
            </a:xfrm>
          </p:grpSpPr>
          <p:grpSp>
            <p:nvGrpSpPr>
              <p:cNvPr id="50" name="Group 45"/>
              <p:cNvGrpSpPr/>
              <p:nvPr/>
            </p:nvGrpSpPr>
            <p:grpSpPr>
              <a:xfrm>
                <a:off x="5726645" y="4686300"/>
                <a:ext cx="1219200" cy="1219200"/>
                <a:chOff x="6019800" y="4572000"/>
                <a:chExt cx="1219200" cy="1219200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6019800" y="4572000"/>
                  <a:ext cx="1219200" cy="1219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8100000" scaled="0"/>
                  <a:tileRect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6119290" y="4671490"/>
                  <a:ext cx="1020220" cy="102022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119290" y="4671490"/>
                  <a:ext cx="1020220" cy="1020220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6051552" y="4834235"/>
                <a:ext cx="535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  <a:cs typeface="Microsoft Sans Serif" pitchFamily="34" charset="0"/>
                  </a:rPr>
                  <a:t>3</a:t>
                </a:r>
                <a:endParaRPr lang="en-US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66" name="Rounded Rectangle 26"/>
              <p:cNvSpPr/>
              <p:nvPr/>
            </p:nvSpPr>
            <p:spPr bwMode="auto">
              <a:xfrm>
                <a:off x="5867400" y="4800600"/>
                <a:ext cx="914400" cy="4572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GB" sz="24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4" name="Ellipse 53"/>
            <p:cNvSpPr/>
            <p:nvPr/>
          </p:nvSpPr>
          <p:spPr bwMode="auto">
            <a:xfrm>
              <a:off x="5486400" y="5791200"/>
              <a:ext cx="1600200" cy="3048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</p:grpSp>
      <p:grpSp>
        <p:nvGrpSpPr>
          <p:cNvPr id="51" name="Group 78"/>
          <p:cNvGrpSpPr/>
          <p:nvPr/>
        </p:nvGrpSpPr>
        <p:grpSpPr>
          <a:xfrm>
            <a:off x="1752600" y="4686300"/>
            <a:ext cx="1600200" cy="1409700"/>
            <a:chOff x="1752600" y="4686300"/>
            <a:chExt cx="1600200" cy="1409700"/>
          </a:xfrm>
        </p:grpSpPr>
        <p:grpSp>
          <p:nvGrpSpPr>
            <p:cNvPr id="52" name="Group 70"/>
            <p:cNvGrpSpPr/>
            <p:nvPr/>
          </p:nvGrpSpPr>
          <p:grpSpPr>
            <a:xfrm>
              <a:off x="1969555" y="4686300"/>
              <a:ext cx="1219200" cy="1219200"/>
              <a:chOff x="1969555" y="4686300"/>
              <a:chExt cx="1219200" cy="1219200"/>
            </a:xfrm>
          </p:grpSpPr>
          <p:grpSp>
            <p:nvGrpSpPr>
              <p:cNvPr id="53" name="Group 44"/>
              <p:cNvGrpSpPr/>
              <p:nvPr/>
            </p:nvGrpSpPr>
            <p:grpSpPr>
              <a:xfrm>
                <a:off x="1969555" y="4686300"/>
                <a:ext cx="1219200" cy="1219200"/>
                <a:chOff x="1957910" y="4701110"/>
                <a:chExt cx="1219200" cy="1219200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1957910" y="4701110"/>
                  <a:ext cx="1219200" cy="12192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8100000" scaled="0"/>
                  <a:tileRect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2057400" y="4800600"/>
                  <a:ext cx="1020220" cy="102022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2057400" y="4800600"/>
                  <a:ext cx="1020220" cy="1020220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2294462" y="4834235"/>
                <a:ext cx="535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Calibri" pitchFamily="34" charset="0"/>
                    <a:cs typeface="Microsoft Sans Serif" pitchFamily="34" charset="0"/>
                  </a:rPr>
                  <a:t>4</a:t>
                </a:r>
                <a:endParaRPr lang="en-US" sz="5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cs typeface="Microsoft Sans Serif" pitchFamily="34" charset="0"/>
                </a:endParaRPr>
              </a:p>
            </p:txBody>
          </p:sp>
          <p:sp>
            <p:nvSpPr>
              <p:cNvPr id="67" name="Rounded Rectangle 26"/>
              <p:cNvSpPr/>
              <p:nvPr/>
            </p:nvSpPr>
            <p:spPr bwMode="auto">
              <a:xfrm>
                <a:off x="2133600" y="4800600"/>
                <a:ext cx="914400" cy="4572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alpha val="56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endParaRPr lang="en-GB" sz="24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5" name="Ellipse 53"/>
            <p:cNvSpPr/>
            <p:nvPr/>
          </p:nvSpPr>
          <p:spPr bwMode="auto">
            <a:xfrm>
              <a:off x="1752600" y="5791200"/>
              <a:ext cx="1600200" cy="304800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4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505200" y="3200400"/>
            <a:ext cx="1927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Our process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100947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latin typeface="Calibri" pitchFamily="34" charset="0"/>
              </a:rPr>
              <a:t>Step 1:</a:t>
            </a:r>
          </a:p>
          <a:p>
            <a:pPr algn="r"/>
            <a:r>
              <a:rPr lang="en-US" dirty="0" smtClean="0">
                <a:latin typeface="Calibri" pitchFamily="34" charset="0"/>
              </a:rPr>
              <a:t>This happens in the first step of the process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76200" y="4648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latin typeface="Calibri" pitchFamily="34" charset="0"/>
              </a:rPr>
              <a:t>Step 4:</a:t>
            </a:r>
          </a:p>
          <a:p>
            <a:pPr algn="r"/>
            <a:r>
              <a:rPr lang="en-US" dirty="0" smtClean="0">
                <a:latin typeface="Calibri" pitchFamily="34" charset="0"/>
              </a:rPr>
              <a:t>This happens in the fourth step of the process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10400" y="990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itchFamily="34" charset="0"/>
              </a:rPr>
              <a:t>Step 2:</a:t>
            </a:r>
          </a:p>
          <a:p>
            <a:r>
              <a:rPr lang="en-US" dirty="0" smtClean="0">
                <a:latin typeface="Calibri" pitchFamily="34" charset="0"/>
              </a:rPr>
              <a:t>This happens in the Second step of the process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010400" y="4648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itchFamily="34" charset="0"/>
              </a:rPr>
              <a:t>Step 3:</a:t>
            </a:r>
          </a:p>
          <a:p>
            <a:r>
              <a:rPr lang="en-US" dirty="0" smtClean="0">
                <a:latin typeface="Calibri" pitchFamily="34" charset="0"/>
              </a:rPr>
              <a:t>This happens in the third step of the process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3400" y="3124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…and the cycle continues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457200" y="97214"/>
            <a:ext cx="8229600" cy="792162"/>
          </a:xfrm>
        </p:spPr>
        <p:txBody>
          <a:bodyPr/>
          <a:lstStyle/>
          <a:p>
            <a:r>
              <a:rPr lang="en-US" dirty="0" smtClean="0"/>
              <a:t>Your Title Text Here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024993" y="6361079"/>
            <a:ext cx="720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Medium Cond" pitchFamily="34" charset="0"/>
              </a:rPr>
              <a:t>LOGO</a:t>
            </a:r>
            <a:endParaRPr lang="en-US" sz="2000" dirty="0">
              <a:latin typeface="Franklin Gothic Medium Cond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0" y="6326188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188755" y="6096000"/>
            <a:ext cx="2637380" cy="1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575 -3.33333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7666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56667 3.33333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7444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6530af9c5a1b8967dc8f1409dff19a1a5457d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277</TotalTime>
  <Words>3159</Words>
  <Application>Microsoft Office PowerPoint</Application>
  <PresentationFormat>On-screen Show (4:3)</PresentationFormat>
  <Paragraphs>703</Paragraphs>
  <Slides>73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blank</vt:lpstr>
      <vt:lpstr>70 Business Diagrams : Vol 6</vt:lpstr>
      <vt:lpstr>Your Title Text Here</vt:lpstr>
      <vt:lpstr>Your Title Text Here</vt:lpstr>
      <vt:lpstr>Timeline of our Organization</vt:lpstr>
      <vt:lpstr>Timeline of our Organization</vt:lpstr>
      <vt:lpstr>Your Title Text Here</vt:lpstr>
      <vt:lpstr>Process Flow / Stages</vt:lpstr>
      <vt:lpstr>Complex process flow</vt:lpstr>
      <vt:lpstr>Your Title Text Here</vt:lpstr>
      <vt:lpstr>3 Important Steps</vt:lpstr>
      <vt:lpstr>Four steps or priorities</vt:lpstr>
      <vt:lpstr>Your Title Text Here</vt:lpstr>
      <vt:lpstr>Three outcomes</vt:lpstr>
      <vt:lpstr>4 Steps/ stages</vt:lpstr>
      <vt:lpstr>The 4 interdependent steps</vt:lpstr>
      <vt:lpstr>Your Title Text Here</vt:lpstr>
      <vt:lpstr>Your Title Text Here</vt:lpstr>
      <vt:lpstr>3 transitions over the years</vt:lpstr>
      <vt:lpstr>Your Title Text Here</vt:lpstr>
      <vt:lpstr>Contributing  factors</vt:lpstr>
      <vt:lpstr>Four aspects</vt:lpstr>
      <vt:lpstr>Your Title Text Here</vt:lpstr>
      <vt:lpstr>Roadmap</vt:lpstr>
      <vt:lpstr>Stages of life or timeline</vt:lpstr>
      <vt:lpstr>Components of a process or flow</vt:lpstr>
      <vt:lpstr>Your Title Text Here</vt:lpstr>
      <vt:lpstr>4 steps of the process</vt:lpstr>
      <vt:lpstr>4 stage filter</vt:lpstr>
      <vt:lpstr>Processing </vt:lpstr>
      <vt:lpstr>Four Layered Filter</vt:lpstr>
      <vt:lpstr>Funnel diagram</vt:lpstr>
      <vt:lpstr>Cone Diagram : 4 levels </vt:lpstr>
      <vt:lpstr>Two interrelated processes</vt:lpstr>
      <vt:lpstr>Three related aspects</vt:lpstr>
      <vt:lpstr>Your Title Text Here</vt:lpstr>
      <vt:lpstr>Your Title Text Here</vt:lpstr>
      <vt:lpstr>2 step cyclical process</vt:lpstr>
      <vt:lpstr>3 step cyclical process</vt:lpstr>
      <vt:lpstr>4 step cyclical process</vt:lpstr>
      <vt:lpstr>5 step cyclical process</vt:lpstr>
      <vt:lpstr>6 step cyclical process</vt:lpstr>
      <vt:lpstr>7 step cyclical process</vt:lpstr>
      <vt:lpstr>8 step cyclical process</vt:lpstr>
      <vt:lpstr>Your Title Text Here</vt:lpstr>
      <vt:lpstr>Your Title Text Here</vt:lpstr>
      <vt:lpstr>The eight factors: Your Title Text Here</vt:lpstr>
      <vt:lpstr>Enter Your Title Text Here</vt:lpstr>
      <vt:lpstr>3 connected process</vt:lpstr>
      <vt:lpstr>Alignment of processes</vt:lpstr>
      <vt:lpstr>4 aspects that arise out of one factor</vt:lpstr>
      <vt:lpstr>4 reinforcing factors</vt:lpstr>
      <vt:lpstr>Your Title Text Here</vt:lpstr>
      <vt:lpstr>Cyclic process</vt:lpstr>
      <vt:lpstr>6 stages of life cycle</vt:lpstr>
      <vt:lpstr>8 factors to reach our goal</vt:lpstr>
      <vt:lpstr>Eight reinforcing factors</vt:lpstr>
      <vt:lpstr>Your Title Text Here</vt:lpstr>
      <vt:lpstr>Three outcomes</vt:lpstr>
      <vt:lpstr>Your Title Text Here</vt:lpstr>
      <vt:lpstr>4 stages </vt:lpstr>
      <vt:lpstr>4 Interconnected steps</vt:lpstr>
      <vt:lpstr>The four quadrants</vt:lpstr>
      <vt:lpstr>Four interconnected points</vt:lpstr>
      <vt:lpstr>Your Title Text Here</vt:lpstr>
      <vt:lpstr>Your Title Text Here</vt:lpstr>
      <vt:lpstr>Your Title Text Here</vt:lpstr>
      <vt:lpstr>Our Model Support System</vt:lpstr>
      <vt:lpstr>Your Title Text Here</vt:lpstr>
      <vt:lpstr>5 steps in a process</vt:lpstr>
      <vt:lpstr>Step by step process</vt:lpstr>
      <vt:lpstr>Your Title Text Here</vt:lpstr>
      <vt:lpstr>Using templates</vt:lpstr>
      <vt:lpstr>Presentation Process Diagram Templates   License Terms and Use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diagrams</dc:title>
  <dc:creator>Arte R</dc:creator>
  <cp:lastModifiedBy>PresentationPro</cp:lastModifiedBy>
  <cp:revision>96</cp:revision>
  <dcterms:created xsi:type="dcterms:W3CDTF">2011-08-25T05:53:44Z</dcterms:created>
  <dcterms:modified xsi:type="dcterms:W3CDTF">2011-09-23T20:46:45Z</dcterms:modified>
</cp:coreProperties>
</file>